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9" r:id="rId12"/>
    <p:sldId id="344" r:id="rId13"/>
    <p:sldId id="34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CH" initials="J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4100" autoAdjust="0"/>
  </p:normalViewPr>
  <p:slideViewPr>
    <p:cSldViewPr snapToGrid="0">
      <p:cViewPr varScale="1">
        <p:scale>
          <a:sx n="107" d="100"/>
          <a:sy n="107" d="100"/>
        </p:scale>
        <p:origin x="624" y="176"/>
      </p:cViewPr>
      <p:guideLst/>
    </p:cSldViewPr>
  </p:slideViewPr>
  <p:outlineViewPr>
    <p:cViewPr>
      <p:scale>
        <a:sx n="33" d="100"/>
        <a:sy n="33" d="100"/>
      </p:scale>
      <p:origin x="0" y="-55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5BFBC4-FB80-41E9-BFDB-D3E3BAA060C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7FEC6DE-F610-4857-9964-2551D399DB90}">
      <dgm:prSet phldrT="[Tekst]" custT="1"/>
      <dgm:spPr>
        <a:solidFill>
          <a:srgbClr val="92D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International Centre of Excellence Module</a:t>
          </a:r>
        </a:p>
      </dgm:t>
    </dgm:pt>
    <dgm:pt modelId="{3DD4333D-7313-4D53-821C-C6577EDF7FA5}" type="parTrans" cxnId="{008A8645-8A11-4534-9665-673106E18CF3}">
      <dgm:prSet/>
      <dgm:spPr/>
      <dgm:t>
        <a:bodyPr/>
        <a:lstStyle/>
        <a:p>
          <a:endParaRPr lang="en-GB" sz="1200"/>
        </a:p>
      </dgm:t>
    </dgm:pt>
    <dgm:pt modelId="{5F8AE8C1-61C7-4DF6-B231-8BC2A27B5169}" type="sibTrans" cxnId="{008A8645-8A11-4534-9665-673106E18CF3}">
      <dgm:prSet custT="1"/>
      <dgm:spPr>
        <a:solidFill>
          <a:srgbClr val="92D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</a:t>
          </a:r>
        </a:p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Universities/</a:t>
          </a:r>
        </a:p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Training Institutions Catalogue</a:t>
          </a:r>
        </a:p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Module </a:t>
          </a:r>
        </a:p>
      </dgm:t>
    </dgm:pt>
    <dgm:pt modelId="{08261089-B2C1-4597-95B1-933B531C5F04}">
      <dgm:prSet phldrT="[Tekst]" custT="1"/>
      <dgm:spPr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GENERATE Global Education Network</a:t>
          </a:r>
        </a:p>
      </dgm:t>
    </dgm:pt>
    <dgm:pt modelId="{8E780CD5-C6F6-48FA-8A97-9E70C1E3410A}" type="parTrans" cxnId="{0126366D-A383-43B3-B04F-C1B3FD82C245}">
      <dgm:prSet/>
      <dgm:spPr/>
      <dgm:t>
        <a:bodyPr/>
        <a:lstStyle/>
        <a:p>
          <a:endParaRPr lang="en-GB" sz="1200"/>
        </a:p>
      </dgm:t>
    </dgm:pt>
    <dgm:pt modelId="{E3E501C6-804D-4B49-8631-5FAE4FF64505}" type="sibTrans" cxnId="{0126366D-A383-43B3-B04F-C1B3FD82C245}">
      <dgm:prSet/>
      <dgm:spPr/>
      <dgm:t>
        <a:bodyPr/>
        <a:lstStyle/>
        <a:p>
          <a:endParaRPr lang="en-GB" sz="1200"/>
        </a:p>
      </dgm:t>
    </dgm:pt>
    <dgm:pt modelId="{594101E8-B2AB-44A7-A366-9A32637C88A4}">
      <dgm:prSet phldrT="[Tekst]" custT="1"/>
      <dgm:spPr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WEB-Site</a:t>
          </a:r>
        </a:p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GENERATE Core Module</a:t>
          </a:r>
        </a:p>
      </dgm:t>
    </dgm:pt>
    <dgm:pt modelId="{D0FE9926-EE28-4767-9706-EC331258A4D4}" type="parTrans" cxnId="{174CF8D6-56E9-4C12-854E-2B915CEDB5AE}">
      <dgm:prSet/>
      <dgm:spPr/>
      <dgm:t>
        <a:bodyPr/>
        <a:lstStyle/>
        <a:p>
          <a:endParaRPr lang="en-GB" sz="1200"/>
        </a:p>
      </dgm:t>
    </dgm:pt>
    <dgm:pt modelId="{88B93BF9-2A9A-41B1-82E1-BD671554713F}" type="sibTrans" cxnId="{174CF8D6-56E9-4C12-854E-2B915CEDB5AE}">
      <dgm:prSet custT="1"/>
      <dgm:spPr>
        <a:solidFill>
          <a:srgbClr val="8064A2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</a:t>
          </a:r>
          <a:r>
            <a:rPr lang="en-GB" sz="10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Comunity</a:t>
          </a:r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of Practise </a:t>
          </a:r>
        </a:p>
        <a:p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COP</a:t>
          </a:r>
        </a:p>
        <a:p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Module</a:t>
          </a:r>
        </a:p>
      </dgm:t>
    </dgm:pt>
    <dgm:pt modelId="{4F0625C6-B9D2-4FBA-9317-B3DF46B14FB8}">
      <dgm:prSet phldrT="[Tekst]" custT="1"/>
      <dgm:spPr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GENERATE Nucleus, Community of Practise and Mobile application</a:t>
          </a:r>
        </a:p>
      </dgm:t>
    </dgm:pt>
    <dgm:pt modelId="{DCCE14AA-D4B1-4E26-9D82-2A85BEB661DC}" type="parTrans" cxnId="{B785FBDF-DBBD-497E-9094-3E7E4EEBC5C9}">
      <dgm:prSet/>
      <dgm:spPr/>
      <dgm:t>
        <a:bodyPr/>
        <a:lstStyle/>
        <a:p>
          <a:endParaRPr lang="en-GB" sz="1200"/>
        </a:p>
      </dgm:t>
    </dgm:pt>
    <dgm:pt modelId="{A6D05F63-2680-4962-9A5D-D7D66B0F69B7}" type="sibTrans" cxnId="{B785FBDF-DBBD-497E-9094-3E7E4EEBC5C9}">
      <dgm:prSet/>
      <dgm:spPr/>
      <dgm:t>
        <a:bodyPr/>
        <a:lstStyle/>
        <a:p>
          <a:endParaRPr lang="en-GB" sz="1200"/>
        </a:p>
      </dgm:t>
    </dgm:pt>
    <dgm:pt modelId="{623F0479-C47E-4F06-B173-30AFC7E463A4}">
      <dgm:prSet phldrT="[Tekst]" custT="1"/>
      <dgm:spPr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On-line, Education, Exam and Certification Module</a:t>
          </a:r>
        </a:p>
      </dgm:t>
    </dgm:pt>
    <dgm:pt modelId="{F3DE273C-8492-4536-87F9-57AC32DA8506}" type="parTrans" cxnId="{D7FB7A23-4288-4F6E-94BC-BB467E521FCA}">
      <dgm:prSet/>
      <dgm:spPr/>
      <dgm:t>
        <a:bodyPr/>
        <a:lstStyle/>
        <a:p>
          <a:endParaRPr lang="en-GB" sz="1200"/>
        </a:p>
      </dgm:t>
    </dgm:pt>
    <dgm:pt modelId="{0D8EF8C0-C617-43D3-9D39-C0FCDB1CE712}" type="sibTrans" cxnId="{D7FB7A23-4288-4F6E-94BC-BB467E521FCA}">
      <dgm:prSet custT="1"/>
      <dgm:spPr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Wikipedia of Lessons Learned Module</a:t>
          </a:r>
        </a:p>
      </dgm:t>
    </dgm:pt>
    <dgm:pt modelId="{36363AA8-6756-4AFC-9177-44335EC03694}">
      <dgm:prSet phldrT="[Tekst]" custT="1"/>
      <dgm:spPr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GENERATE On-line Learning and Education, Exam and Certification</a:t>
          </a:r>
        </a:p>
      </dgm:t>
    </dgm:pt>
    <dgm:pt modelId="{036282BC-6903-44E8-AF3C-DC01013E9416}" type="parTrans" cxnId="{7C079173-09BC-4A8F-9C05-06208BFA2C2D}">
      <dgm:prSet/>
      <dgm:spPr/>
      <dgm:t>
        <a:bodyPr/>
        <a:lstStyle/>
        <a:p>
          <a:endParaRPr lang="en-GB" sz="1200"/>
        </a:p>
      </dgm:t>
    </dgm:pt>
    <dgm:pt modelId="{2C3144A6-B424-4C26-979A-9BE6C5760D50}" type="sibTrans" cxnId="{7C079173-09BC-4A8F-9C05-06208BFA2C2D}">
      <dgm:prSet/>
      <dgm:spPr/>
      <dgm:t>
        <a:bodyPr/>
        <a:lstStyle/>
        <a:p>
          <a:endParaRPr lang="en-GB" sz="1200"/>
        </a:p>
      </dgm:t>
    </dgm:pt>
    <dgm:pt modelId="{E4618166-53B8-4433-98E8-2DBF1AB8E7F6}">
      <dgm:prSet/>
      <dgm:spPr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7D2ED3C-7266-42DC-8145-8AE8D7416426}" type="parTrans" cxnId="{75D5081B-CB00-4886-8771-526BEC01ABBF}">
      <dgm:prSet/>
      <dgm:spPr/>
      <dgm:t>
        <a:bodyPr/>
        <a:lstStyle/>
        <a:p>
          <a:endParaRPr lang="en-GB"/>
        </a:p>
      </dgm:t>
    </dgm:pt>
    <dgm:pt modelId="{AFFB3090-07AD-4CAB-8639-B6982D75F51E}" type="sibTrans" cxnId="{75D5081B-CB00-4886-8771-526BEC01ABBF}">
      <dgm:prSet custT="1"/>
      <dgm:spPr>
        <a:solidFill>
          <a:srgbClr val="4F81BD">
            <a:lumMod val="5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0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Mobile Application</a:t>
          </a:r>
        </a:p>
      </dgm:t>
    </dgm:pt>
    <dgm:pt modelId="{7C67ED77-D1F8-4532-A44D-71B72CAAC879}" type="pres">
      <dgm:prSet presAssocID="{0D5BFBC4-FB80-41E9-BFDB-D3E3BAA060C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0303D5D-25A6-4FAF-908B-2A052812C600}" type="pres">
      <dgm:prSet presAssocID="{47FEC6DE-F610-4857-9964-2551D399DB90}" presName="composit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010F9497-811F-400C-BF51-F92D87F9D4ED}" type="pres">
      <dgm:prSet presAssocID="{47FEC6DE-F610-4857-9964-2551D399DB90}" presName="Parent1" presStyleLbl="node1" presStyleIdx="0" presStyleCnt="8">
        <dgm:presLayoutVars>
          <dgm:chMax val="1"/>
          <dgm:chPref val="1"/>
          <dgm:bulletEnabled val="1"/>
        </dgm:presLayoutVars>
      </dgm:prSet>
      <dgm:spPr>
        <a:xfrm rot="5400000">
          <a:off x="2733618" y="103778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US"/>
        </a:p>
      </dgm:t>
    </dgm:pt>
    <dgm:pt modelId="{6DDFDF92-1B64-462B-9F80-21F2788E3FDD}" type="pres">
      <dgm:prSet presAssocID="{47FEC6DE-F610-4857-9964-2551D399DB90}" presName="Childtext1" presStyleLbl="revTx" presStyleIdx="0" presStyleCnt="4">
        <dgm:presLayoutVars>
          <dgm:chMax val="0"/>
          <dgm:chPref val="0"/>
          <dgm:bulletEnabled val="1"/>
        </dgm:presLayoutVars>
      </dgm:prSet>
      <dgm:spPr>
        <a:xfrm>
          <a:off x="4267740" y="319200"/>
          <a:ext cx="1780820" cy="957430"/>
        </a:xfrm>
        <a:prstGeom prst="rect">
          <a:avLst/>
        </a:prstGeom>
      </dgm:spPr>
      <dgm:t>
        <a:bodyPr/>
        <a:lstStyle/>
        <a:p>
          <a:endParaRPr lang="en-GB"/>
        </a:p>
      </dgm:t>
    </dgm:pt>
    <dgm:pt modelId="{D59C22D5-2532-46DB-BA77-C61FEF46D96A}" type="pres">
      <dgm:prSet presAssocID="{47FEC6DE-F610-4857-9964-2551D399DB90}" presName="BalanceSpacing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4FA5BE9A-FF82-4A16-9131-23307F218AD1}" type="pres">
      <dgm:prSet presAssocID="{47FEC6DE-F610-4857-9964-2551D399DB90}" presName="BalanceSpacing1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33A4079A-0DAB-4C60-A6D4-E49422DED791}" type="pres">
      <dgm:prSet presAssocID="{5F8AE8C1-61C7-4DF6-B231-8BC2A27B5169}" presName="Accent1Text" presStyleLbl="node1" presStyleIdx="1" presStyleCnt="8"/>
      <dgm:spPr>
        <a:xfrm rot="5400000">
          <a:off x="1234282" y="103778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E3320ED5-6647-4910-A246-CFE6329A66C7}" type="pres">
      <dgm:prSet presAssocID="{5F8AE8C1-61C7-4DF6-B231-8BC2A27B5169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EB9AC3EA-5025-478C-8F43-F0B2D8F69135}" type="pres">
      <dgm:prSet presAssocID="{594101E8-B2AB-44A7-A366-9A32637C88A4}" presName="composit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A31AC2F8-8DBB-463C-9437-6B2254CCC985}" type="pres">
      <dgm:prSet presAssocID="{594101E8-B2AB-44A7-A366-9A32637C88A4}" presName="Parent1" presStyleLbl="node1" presStyleIdx="2" presStyleCnt="8">
        <dgm:presLayoutVars>
          <dgm:chMax val="1"/>
          <dgm:chPref val="1"/>
          <dgm:bulletEnabled val="1"/>
        </dgm:presLayoutVars>
      </dgm:prSet>
      <dgm:spPr>
        <a:xfrm rot="5400000">
          <a:off x="1981077" y="1458223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34B49E57-69AA-4AB5-A204-95B20A6F18D2}" type="pres">
      <dgm:prSet presAssocID="{594101E8-B2AB-44A7-A366-9A32637C88A4}" presName="Childtext1" presStyleLbl="revTx" presStyleIdx="1" presStyleCnt="4">
        <dgm:presLayoutVars>
          <dgm:chMax val="0"/>
          <dgm:chPref val="0"/>
          <dgm:bulletEnabled val="1"/>
        </dgm:presLayoutVars>
      </dgm:prSet>
      <dgm:spPr>
        <a:xfrm>
          <a:off x="303978" y="1673644"/>
          <a:ext cx="1723374" cy="957430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DFBA2B5D-AA18-469E-BE2B-AECEF80721BB}" type="pres">
      <dgm:prSet presAssocID="{594101E8-B2AB-44A7-A366-9A32637C88A4}" presName="BalanceSpacing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A1A74371-B9DD-452C-9FA4-5EE7C8C08D51}" type="pres">
      <dgm:prSet presAssocID="{594101E8-B2AB-44A7-A366-9A32637C88A4}" presName="BalanceSpacing1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516A97E6-3D69-4C17-B64C-51005B44F974}" type="pres">
      <dgm:prSet presAssocID="{88B93BF9-2A9A-41B1-82E1-BD671554713F}" presName="Accent1Text" presStyleLbl="node1" presStyleIdx="3" presStyleCnt="8"/>
      <dgm:spPr>
        <a:xfrm rot="5400000">
          <a:off x="3480413" y="1458223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US"/>
        </a:p>
      </dgm:t>
    </dgm:pt>
    <dgm:pt modelId="{CAC45757-ADE8-4B59-9175-9E0A385B597B}" type="pres">
      <dgm:prSet presAssocID="{88B93BF9-2A9A-41B1-82E1-BD671554713F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F53E9259-B3B5-4134-9CC3-EAE746325351}" type="pres">
      <dgm:prSet presAssocID="{E4618166-53B8-4433-98E8-2DBF1AB8E7F6}" presName="composit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A39AE9E1-59E4-4D75-97B9-6317DAC30760}" type="pres">
      <dgm:prSet presAssocID="{E4618166-53B8-4433-98E8-2DBF1AB8E7F6}" presName="Parent1" presStyleLbl="node1" presStyleIdx="4" presStyleCnt="8" custLinFactX="64819" custLinFactNeighborX="100000" custLinFactNeighborY="-87659">
        <dgm:presLayoutVars>
          <dgm:chMax val="1"/>
          <dgm:chPref val="1"/>
          <dgm:bulletEnabled val="1"/>
        </dgm:presLayoutVars>
      </dgm:prSet>
      <dgm:spPr>
        <a:xfrm rot="5400000">
          <a:off x="4860544" y="1413878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3949150E-F923-4132-A5B6-7C018C67A762}" type="pres">
      <dgm:prSet presAssocID="{E4618166-53B8-4433-98E8-2DBF1AB8E7F6}" presName="Childtext1" presStyleLbl="revTx" presStyleIdx="2" presStyleCnt="4">
        <dgm:presLayoutVars>
          <dgm:chMax val="0"/>
          <dgm:chPref val="0"/>
          <dgm:bulletEnabled val="1"/>
        </dgm:presLayoutVars>
      </dgm:prSet>
      <dgm:spPr>
        <a:xfrm>
          <a:off x="4267740" y="3028089"/>
          <a:ext cx="1780820" cy="95743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29C20960-FF1B-487D-986B-3F01A9ECA313}" type="pres">
      <dgm:prSet presAssocID="{E4618166-53B8-4433-98E8-2DBF1AB8E7F6}" presName="BalanceSpacing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52DDC76C-F281-4DCD-AA71-AAEB5FA9B3C2}" type="pres">
      <dgm:prSet presAssocID="{E4618166-53B8-4433-98E8-2DBF1AB8E7F6}" presName="BalanceSpacing1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A73DDCD8-1E39-4CEE-B1A6-5460EE2EDF40}" type="pres">
      <dgm:prSet presAssocID="{AFFB3090-07AD-4CAB-8639-B6982D75F51E}" presName="Accent1Text" presStyleLbl="node1" presStyleIdx="5" presStyleCnt="8" custLinFactX="100000" custLinFactNeighborX="174906" custLinFactNeighborY="-88741"/>
      <dgm:spPr>
        <a:xfrm rot="5400000">
          <a:off x="4860544" y="1396612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58FB456D-6A24-4569-A401-F2947BAAA499}" type="pres">
      <dgm:prSet presAssocID="{AFFB3090-07AD-4CAB-8639-B6982D75F51E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6B300990-C855-4B4B-8202-6D5EC3B83BFA}" type="pres">
      <dgm:prSet presAssocID="{623F0479-C47E-4F06-B173-30AFC7E463A4}" presName="composit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CF6B6A91-9DD3-4D8A-AB83-4565DFF1B7AD}" type="pres">
      <dgm:prSet presAssocID="{623F0479-C47E-4F06-B173-30AFC7E463A4}" presName="Parent1" presStyleLbl="node1" presStyleIdx="6" presStyleCnt="8" custScaleX="118399" custScaleY="103897" custLinFactNeighborX="-3732" custLinFactNeighborY="-66015">
        <dgm:presLayoutVars>
          <dgm:chMax val="1"/>
          <dgm:chPref val="1"/>
          <dgm:bulletEnabled val="1"/>
        </dgm:presLayoutVars>
      </dgm:prSet>
      <dgm:spPr>
        <a:xfrm rot="5400000">
          <a:off x="1898174" y="3017078"/>
          <a:ext cx="1657902" cy="1643702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F2D9E958-4264-4153-AD8D-054F0ADE8C12}" type="pres">
      <dgm:prSet presAssocID="{623F0479-C47E-4F06-B173-30AFC7E463A4}" presName="Childtext1" presStyleLbl="revTx" presStyleIdx="3" presStyleCnt="4" custLinFactY="-10927" custLinFactNeighborX="-25051" custLinFactNeighborY="-100000">
        <dgm:presLayoutVars>
          <dgm:chMax val="0"/>
          <dgm:chPref val="0"/>
          <dgm:bulletEnabled val="1"/>
        </dgm:presLayoutVars>
      </dgm:prSet>
      <dgm:spPr>
        <a:xfrm>
          <a:off x="0" y="3351578"/>
          <a:ext cx="1723374" cy="957430"/>
        </a:xfrm>
        <a:prstGeom prst="rect">
          <a:avLst/>
        </a:prstGeom>
      </dgm:spPr>
      <dgm:t>
        <a:bodyPr/>
        <a:lstStyle/>
        <a:p>
          <a:endParaRPr lang="en-GB"/>
        </a:p>
      </dgm:t>
    </dgm:pt>
    <dgm:pt modelId="{A5D42F8B-1AEE-4345-A02B-7D0492D6D9D2}" type="pres">
      <dgm:prSet presAssocID="{623F0479-C47E-4F06-B173-30AFC7E463A4}" presName="BalanceSpacing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36C7C81B-EB12-42CE-BB05-3CAA499AC769}" type="pres">
      <dgm:prSet presAssocID="{623F0479-C47E-4F06-B173-30AFC7E463A4}" presName="BalanceSpacing1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GB"/>
        </a:p>
      </dgm:t>
    </dgm:pt>
    <dgm:pt modelId="{033A378F-3666-4942-98E8-F16C404837DB}" type="pres">
      <dgm:prSet presAssocID="{0D8EF8C0-C617-43D3-9D39-C0FCDB1CE712}" presName="Accent1Text" presStyleLbl="node1" presStyleIdx="7" presStyleCnt="8" custScaleX="112342" custScaleY="102528" custLinFactNeighborX="1866" custLinFactNeighborY="-68179"/>
      <dgm:spPr>
        <a:xfrm rot="5400000">
          <a:off x="3506318" y="3110261"/>
          <a:ext cx="1595717" cy="1388274"/>
        </a:xfrm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US"/>
        </a:p>
      </dgm:t>
    </dgm:pt>
  </dgm:ptLst>
  <dgm:cxnLst>
    <dgm:cxn modelId="{7C079173-09BC-4A8F-9C05-06208BFA2C2D}" srcId="{623F0479-C47E-4F06-B173-30AFC7E463A4}" destId="{36363AA8-6756-4AFC-9177-44335EC03694}" srcOrd="0" destOrd="0" parTransId="{036282BC-6903-44E8-AF3C-DC01013E9416}" sibTransId="{2C3144A6-B424-4C26-979A-9BE6C5760D50}"/>
    <dgm:cxn modelId="{7B1F6A4E-39F7-4189-9368-7626E0CB6ADB}" type="presOf" srcId="{0D5BFBC4-FB80-41E9-BFDB-D3E3BAA060C6}" destId="{7C67ED77-D1F8-4532-A44D-71B72CAAC879}" srcOrd="0" destOrd="0" presId="urn:microsoft.com/office/officeart/2008/layout/AlternatingHexagons"/>
    <dgm:cxn modelId="{5EDA62C4-0746-44CE-81DB-AAF670047F71}" type="presOf" srcId="{47FEC6DE-F610-4857-9964-2551D399DB90}" destId="{010F9497-811F-400C-BF51-F92D87F9D4ED}" srcOrd="0" destOrd="0" presId="urn:microsoft.com/office/officeart/2008/layout/AlternatingHexagons"/>
    <dgm:cxn modelId="{A180A86A-257A-42F3-BA89-F3B06C33962A}" type="presOf" srcId="{08261089-B2C1-4597-95B1-933B531C5F04}" destId="{6DDFDF92-1B64-462B-9F80-21F2788E3FDD}" srcOrd="0" destOrd="0" presId="urn:microsoft.com/office/officeart/2008/layout/AlternatingHexagons"/>
    <dgm:cxn modelId="{174CF8D6-56E9-4C12-854E-2B915CEDB5AE}" srcId="{0D5BFBC4-FB80-41E9-BFDB-D3E3BAA060C6}" destId="{594101E8-B2AB-44A7-A366-9A32637C88A4}" srcOrd="1" destOrd="0" parTransId="{D0FE9926-EE28-4767-9706-EC331258A4D4}" sibTransId="{88B93BF9-2A9A-41B1-82E1-BD671554713F}"/>
    <dgm:cxn modelId="{B785FBDF-DBBD-497E-9094-3E7E4EEBC5C9}" srcId="{594101E8-B2AB-44A7-A366-9A32637C88A4}" destId="{4F0625C6-B9D2-4FBA-9317-B3DF46B14FB8}" srcOrd="0" destOrd="0" parTransId="{DCCE14AA-D4B1-4E26-9D82-2A85BEB661DC}" sibTransId="{A6D05F63-2680-4962-9A5D-D7D66B0F69B7}"/>
    <dgm:cxn modelId="{1EA90D3A-CEEC-4662-880B-972AD1E310DB}" type="presOf" srcId="{4F0625C6-B9D2-4FBA-9317-B3DF46B14FB8}" destId="{34B49E57-69AA-4AB5-A204-95B20A6F18D2}" srcOrd="0" destOrd="0" presId="urn:microsoft.com/office/officeart/2008/layout/AlternatingHexagons"/>
    <dgm:cxn modelId="{37F0A261-5F49-448A-BD6E-32170B73AFD2}" type="presOf" srcId="{E4618166-53B8-4433-98E8-2DBF1AB8E7F6}" destId="{A39AE9E1-59E4-4D75-97B9-6317DAC30760}" srcOrd="0" destOrd="0" presId="urn:microsoft.com/office/officeart/2008/layout/AlternatingHexagons"/>
    <dgm:cxn modelId="{BB1ECBFF-4DEE-486D-BBB3-098EF882A514}" type="presOf" srcId="{594101E8-B2AB-44A7-A366-9A32637C88A4}" destId="{A31AC2F8-8DBB-463C-9437-6B2254CCC985}" srcOrd="0" destOrd="0" presId="urn:microsoft.com/office/officeart/2008/layout/AlternatingHexagons"/>
    <dgm:cxn modelId="{D7FB7A23-4288-4F6E-94BC-BB467E521FCA}" srcId="{0D5BFBC4-FB80-41E9-BFDB-D3E3BAA060C6}" destId="{623F0479-C47E-4F06-B173-30AFC7E463A4}" srcOrd="3" destOrd="0" parTransId="{F3DE273C-8492-4536-87F9-57AC32DA8506}" sibTransId="{0D8EF8C0-C617-43D3-9D39-C0FCDB1CE712}"/>
    <dgm:cxn modelId="{59901243-DDF9-423E-B406-87467184F92D}" type="presOf" srcId="{88B93BF9-2A9A-41B1-82E1-BD671554713F}" destId="{516A97E6-3D69-4C17-B64C-51005B44F974}" srcOrd="0" destOrd="0" presId="urn:microsoft.com/office/officeart/2008/layout/AlternatingHexagons"/>
    <dgm:cxn modelId="{0126366D-A383-43B3-B04F-C1B3FD82C245}" srcId="{47FEC6DE-F610-4857-9964-2551D399DB90}" destId="{08261089-B2C1-4597-95B1-933B531C5F04}" srcOrd="0" destOrd="0" parTransId="{8E780CD5-C6F6-48FA-8A97-9E70C1E3410A}" sibTransId="{E3E501C6-804D-4B49-8631-5FAE4FF64505}"/>
    <dgm:cxn modelId="{4E1C07FA-E82E-40A1-BECB-3A0B828738AA}" type="presOf" srcId="{623F0479-C47E-4F06-B173-30AFC7E463A4}" destId="{CF6B6A91-9DD3-4D8A-AB83-4565DFF1B7AD}" srcOrd="0" destOrd="0" presId="urn:microsoft.com/office/officeart/2008/layout/AlternatingHexagons"/>
    <dgm:cxn modelId="{8295D09F-931E-4F58-80A7-828E6B468CBD}" type="presOf" srcId="{0D8EF8C0-C617-43D3-9D39-C0FCDB1CE712}" destId="{033A378F-3666-4942-98E8-F16C404837DB}" srcOrd="0" destOrd="0" presId="urn:microsoft.com/office/officeart/2008/layout/AlternatingHexagons"/>
    <dgm:cxn modelId="{1414974E-47DD-4963-A3CD-C0E55FBBCB38}" type="presOf" srcId="{36363AA8-6756-4AFC-9177-44335EC03694}" destId="{F2D9E958-4264-4153-AD8D-054F0ADE8C12}" srcOrd="0" destOrd="0" presId="urn:microsoft.com/office/officeart/2008/layout/AlternatingHexagons"/>
    <dgm:cxn modelId="{5BAF882F-9E9B-4762-A452-0714E60A7E28}" type="presOf" srcId="{AFFB3090-07AD-4CAB-8639-B6982D75F51E}" destId="{A73DDCD8-1E39-4CEE-B1A6-5460EE2EDF40}" srcOrd="0" destOrd="0" presId="urn:microsoft.com/office/officeart/2008/layout/AlternatingHexagons"/>
    <dgm:cxn modelId="{75D5081B-CB00-4886-8771-526BEC01ABBF}" srcId="{0D5BFBC4-FB80-41E9-BFDB-D3E3BAA060C6}" destId="{E4618166-53B8-4433-98E8-2DBF1AB8E7F6}" srcOrd="2" destOrd="0" parTransId="{87D2ED3C-7266-42DC-8145-8AE8D7416426}" sibTransId="{AFFB3090-07AD-4CAB-8639-B6982D75F51E}"/>
    <dgm:cxn modelId="{008A8645-8A11-4534-9665-673106E18CF3}" srcId="{0D5BFBC4-FB80-41E9-BFDB-D3E3BAA060C6}" destId="{47FEC6DE-F610-4857-9964-2551D399DB90}" srcOrd="0" destOrd="0" parTransId="{3DD4333D-7313-4D53-821C-C6577EDF7FA5}" sibTransId="{5F8AE8C1-61C7-4DF6-B231-8BC2A27B5169}"/>
    <dgm:cxn modelId="{7AFE745F-1EC5-41A8-B4D8-DF0BC10561E9}" type="presOf" srcId="{5F8AE8C1-61C7-4DF6-B231-8BC2A27B5169}" destId="{33A4079A-0DAB-4C60-A6D4-E49422DED791}" srcOrd="0" destOrd="0" presId="urn:microsoft.com/office/officeart/2008/layout/AlternatingHexagons"/>
    <dgm:cxn modelId="{EC7A93C2-A004-405B-AF4B-317466FD1093}" type="presParOf" srcId="{7C67ED77-D1F8-4532-A44D-71B72CAAC879}" destId="{40303D5D-25A6-4FAF-908B-2A052812C600}" srcOrd="0" destOrd="0" presId="urn:microsoft.com/office/officeart/2008/layout/AlternatingHexagons"/>
    <dgm:cxn modelId="{A9C09D4F-46D5-4749-8EDF-0335ABBA1092}" type="presParOf" srcId="{40303D5D-25A6-4FAF-908B-2A052812C600}" destId="{010F9497-811F-400C-BF51-F92D87F9D4ED}" srcOrd="0" destOrd="0" presId="urn:microsoft.com/office/officeart/2008/layout/AlternatingHexagons"/>
    <dgm:cxn modelId="{5DFC779B-5ACE-48D8-9AC6-4667CF53A7D4}" type="presParOf" srcId="{40303D5D-25A6-4FAF-908B-2A052812C600}" destId="{6DDFDF92-1B64-462B-9F80-21F2788E3FDD}" srcOrd="1" destOrd="0" presId="urn:microsoft.com/office/officeart/2008/layout/AlternatingHexagons"/>
    <dgm:cxn modelId="{0704B85A-FC39-4B98-98F8-05B3B6BCF78F}" type="presParOf" srcId="{40303D5D-25A6-4FAF-908B-2A052812C600}" destId="{D59C22D5-2532-46DB-BA77-C61FEF46D96A}" srcOrd="2" destOrd="0" presId="urn:microsoft.com/office/officeart/2008/layout/AlternatingHexagons"/>
    <dgm:cxn modelId="{C7CCC7C2-BFB6-4423-85F0-B249C3C00684}" type="presParOf" srcId="{40303D5D-25A6-4FAF-908B-2A052812C600}" destId="{4FA5BE9A-FF82-4A16-9131-23307F218AD1}" srcOrd="3" destOrd="0" presId="urn:microsoft.com/office/officeart/2008/layout/AlternatingHexagons"/>
    <dgm:cxn modelId="{096C1047-E35D-45AD-92E6-C684BBE6CA2A}" type="presParOf" srcId="{40303D5D-25A6-4FAF-908B-2A052812C600}" destId="{33A4079A-0DAB-4C60-A6D4-E49422DED791}" srcOrd="4" destOrd="0" presId="urn:microsoft.com/office/officeart/2008/layout/AlternatingHexagons"/>
    <dgm:cxn modelId="{EC6E53AF-41CE-4FB7-BCAF-27A1FF405555}" type="presParOf" srcId="{7C67ED77-D1F8-4532-A44D-71B72CAAC879}" destId="{E3320ED5-6647-4910-A246-CFE6329A66C7}" srcOrd="1" destOrd="0" presId="urn:microsoft.com/office/officeart/2008/layout/AlternatingHexagons"/>
    <dgm:cxn modelId="{5F020CD4-AABA-41D2-9335-7AF26B3020EF}" type="presParOf" srcId="{7C67ED77-D1F8-4532-A44D-71B72CAAC879}" destId="{EB9AC3EA-5025-478C-8F43-F0B2D8F69135}" srcOrd="2" destOrd="0" presId="urn:microsoft.com/office/officeart/2008/layout/AlternatingHexagons"/>
    <dgm:cxn modelId="{5F760617-4CD8-4B20-B529-F79F0665F43D}" type="presParOf" srcId="{EB9AC3EA-5025-478C-8F43-F0B2D8F69135}" destId="{A31AC2F8-8DBB-463C-9437-6B2254CCC985}" srcOrd="0" destOrd="0" presId="urn:microsoft.com/office/officeart/2008/layout/AlternatingHexagons"/>
    <dgm:cxn modelId="{7B6FC404-D7B7-4B6F-A9FC-E1B792F1F357}" type="presParOf" srcId="{EB9AC3EA-5025-478C-8F43-F0B2D8F69135}" destId="{34B49E57-69AA-4AB5-A204-95B20A6F18D2}" srcOrd="1" destOrd="0" presId="urn:microsoft.com/office/officeart/2008/layout/AlternatingHexagons"/>
    <dgm:cxn modelId="{1DDD0AE3-6D9D-41DD-97DB-F76EBE4AE70B}" type="presParOf" srcId="{EB9AC3EA-5025-478C-8F43-F0B2D8F69135}" destId="{DFBA2B5D-AA18-469E-BE2B-AECEF80721BB}" srcOrd="2" destOrd="0" presId="urn:microsoft.com/office/officeart/2008/layout/AlternatingHexagons"/>
    <dgm:cxn modelId="{F09DE893-EADE-4747-B1EC-27F58F953DE7}" type="presParOf" srcId="{EB9AC3EA-5025-478C-8F43-F0B2D8F69135}" destId="{A1A74371-B9DD-452C-9FA4-5EE7C8C08D51}" srcOrd="3" destOrd="0" presId="urn:microsoft.com/office/officeart/2008/layout/AlternatingHexagons"/>
    <dgm:cxn modelId="{AD6E65C6-1EA6-486B-B037-9669AA75FAA3}" type="presParOf" srcId="{EB9AC3EA-5025-478C-8F43-F0B2D8F69135}" destId="{516A97E6-3D69-4C17-B64C-51005B44F974}" srcOrd="4" destOrd="0" presId="urn:microsoft.com/office/officeart/2008/layout/AlternatingHexagons"/>
    <dgm:cxn modelId="{E6CF2931-1DF9-4897-A1A7-460F34AE945E}" type="presParOf" srcId="{7C67ED77-D1F8-4532-A44D-71B72CAAC879}" destId="{CAC45757-ADE8-4B59-9175-9E0A385B597B}" srcOrd="3" destOrd="0" presId="urn:microsoft.com/office/officeart/2008/layout/AlternatingHexagons"/>
    <dgm:cxn modelId="{664F14F8-EF55-4913-BB49-F2D72B71591C}" type="presParOf" srcId="{7C67ED77-D1F8-4532-A44D-71B72CAAC879}" destId="{F53E9259-B3B5-4134-9CC3-EAE746325351}" srcOrd="4" destOrd="0" presId="urn:microsoft.com/office/officeart/2008/layout/AlternatingHexagons"/>
    <dgm:cxn modelId="{B8D07AF4-F905-478B-9CDF-EDB08DD34924}" type="presParOf" srcId="{F53E9259-B3B5-4134-9CC3-EAE746325351}" destId="{A39AE9E1-59E4-4D75-97B9-6317DAC30760}" srcOrd="0" destOrd="0" presId="urn:microsoft.com/office/officeart/2008/layout/AlternatingHexagons"/>
    <dgm:cxn modelId="{81A6E003-BAF7-4F8F-99D0-33F9544C0B73}" type="presParOf" srcId="{F53E9259-B3B5-4134-9CC3-EAE746325351}" destId="{3949150E-F923-4132-A5B6-7C018C67A762}" srcOrd="1" destOrd="0" presId="urn:microsoft.com/office/officeart/2008/layout/AlternatingHexagons"/>
    <dgm:cxn modelId="{9489095D-E7FE-4599-A99C-247E2684F5E3}" type="presParOf" srcId="{F53E9259-B3B5-4134-9CC3-EAE746325351}" destId="{29C20960-FF1B-487D-986B-3F01A9ECA313}" srcOrd="2" destOrd="0" presId="urn:microsoft.com/office/officeart/2008/layout/AlternatingHexagons"/>
    <dgm:cxn modelId="{05CC3A3D-2959-4974-9FDE-FB880F560401}" type="presParOf" srcId="{F53E9259-B3B5-4134-9CC3-EAE746325351}" destId="{52DDC76C-F281-4DCD-AA71-AAEB5FA9B3C2}" srcOrd="3" destOrd="0" presId="urn:microsoft.com/office/officeart/2008/layout/AlternatingHexagons"/>
    <dgm:cxn modelId="{8760B605-A648-47D7-8709-28EB6DD800BD}" type="presParOf" srcId="{F53E9259-B3B5-4134-9CC3-EAE746325351}" destId="{A73DDCD8-1E39-4CEE-B1A6-5460EE2EDF40}" srcOrd="4" destOrd="0" presId="urn:microsoft.com/office/officeart/2008/layout/AlternatingHexagons"/>
    <dgm:cxn modelId="{5155D4F9-0FE0-4836-9E29-A3E49A27ADFF}" type="presParOf" srcId="{7C67ED77-D1F8-4532-A44D-71B72CAAC879}" destId="{58FB456D-6A24-4569-A401-F2947BAAA499}" srcOrd="5" destOrd="0" presId="urn:microsoft.com/office/officeart/2008/layout/AlternatingHexagons"/>
    <dgm:cxn modelId="{C3305171-DB63-4031-9D38-22974789A8E9}" type="presParOf" srcId="{7C67ED77-D1F8-4532-A44D-71B72CAAC879}" destId="{6B300990-C855-4B4B-8202-6D5EC3B83BFA}" srcOrd="6" destOrd="0" presId="urn:microsoft.com/office/officeart/2008/layout/AlternatingHexagons"/>
    <dgm:cxn modelId="{91CCAEF1-284E-4915-A1FE-B20A3C0CE6C2}" type="presParOf" srcId="{6B300990-C855-4B4B-8202-6D5EC3B83BFA}" destId="{CF6B6A91-9DD3-4D8A-AB83-4565DFF1B7AD}" srcOrd="0" destOrd="0" presId="urn:microsoft.com/office/officeart/2008/layout/AlternatingHexagons"/>
    <dgm:cxn modelId="{8C14E6BF-3AB0-42C7-9E13-CE611375E752}" type="presParOf" srcId="{6B300990-C855-4B4B-8202-6D5EC3B83BFA}" destId="{F2D9E958-4264-4153-AD8D-054F0ADE8C12}" srcOrd="1" destOrd="0" presId="urn:microsoft.com/office/officeart/2008/layout/AlternatingHexagons"/>
    <dgm:cxn modelId="{BF147AD1-CF6C-4CBA-9E7C-A6A961E21D1A}" type="presParOf" srcId="{6B300990-C855-4B4B-8202-6D5EC3B83BFA}" destId="{A5D42F8B-1AEE-4345-A02B-7D0492D6D9D2}" srcOrd="2" destOrd="0" presId="urn:microsoft.com/office/officeart/2008/layout/AlternatingHexagons"/>
    <dgm:cxn modelId="{CA9C8530-6F81-46EE-B670-5E48332C10F0}" type="presParOf" srcId="{6B300990-C855-4B4B-8202-6D5EC3B83BFA}" destId="{36C7C81B-EB12-42CE-BB05-3CAA499AC769}" srcOrd="3" destOrd="0" presId="urn:microsoft.com/office/officeart/2008/layout/AlternatingHexagons"/>
    <dgm:cxn modelId="{9F4C47A4-8CDC-4763-B7F8-04A00ABFC1D1}" type="presParOf" srcId="{6B300990-C855-4B4B-8202-6D5EC3B83BFA}" destId="{033A378F-3666-4942-98E8-F16C404837DB}" srcOrd="4" destOrd="0" presId="urn:microsoft.com/office/officeart/2008/layout/AlternatingHexagons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E6600A-D3AB-4AC0-854B-41FC2D9CA1D2}" type="doc">
      <dgm:prSet loTypeId="urn:microsoft.com/office/officeart/2005/8/layout/hierarchy5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511F468-1A71-4689-8DB7-F70FF8F6420E}">
      <dgm:prSet phldrT="[Tekst]"/>
      <dgm:spPr/>
      <dgm:t>
        <a:bodyPr/>
        <a:lstStyle/>
        <a:p>
          <a:r>
            <a:rPr lang="en-GB"/>
            <a:t>WP0</a:t>
          </a:r>
        </a:p>
      </dgm:t>
    </dgm:pt>
    <dgm:pt modelId="{7D45E05F-D600-4B43-9A3F-CB036F556E54}" type="parTrans" cxnId="{F876E9DF-06E3-435E-A956-6D1211F8D59A}">
      <dgm:prSet/>
      <dgm:spPr/>
      <dgm:t>
        <a:bodyPr/>
        <a:lstStyle/>
        <a:p>
          <a:endParaRPr lang="en-GB"/>
        </a:p>
      </dgm:t>
    </dgm:pt>
    <dgm:pt modelId="{7CCA7886-EBC0-4FC6-9B7A-C5EA454A8CC2}" type="sibTrans" cxnId="{F876E9DF-06E3-435E-A956-6D1211F8D59A}">
      <dgm:prSet/>
      <dgm:spPr/>
      <dgm:t>
        <a:bodyPr/>
        <a:lstStyle/>
        <a:p>
          <a:endParaRPr lang="en-GB"/>
        </a:p>
      </dgm:t>
    </dgm:pt>
    <dgm:pt modelId="{1FA97D47-7F0F-4AC5-9B35-070382643256}">
      <dgm:prSet phldrT="[Tekst]"/>
      <dgm:spPr/>
      <dgm:t>
        <a:bodyPr/>
        <a:lstStyle/>
        <a:p>
          <a:r>
            <a:rPr lang="en-GB"/>
            <a:t>WP2</a:t>
          </a:r>
        </a:p>
      </dgm:t>
    </dgm:pt>
    <dgm:pt modelId="{02E24696-7EC2-4585-A348-C9EAFBD8817B}" type="parTrans" cxnId="{222912B1-E4CC-463A-BD13-AFBECEDDBEEF}">
      <dgm:prSet/>
      <dgm:spPr/>
      <dgm:t>
        <a:bodyPr/>
        <a:lstStyle/>
        <a:p>
          <a:endParaRPr lang="en-GB"/>
        </a:p>
      </dgm:t>
    </dgm:pt>
    <dgm:pt modelId="{6373FDD1-9CB1-4BCA-BB43-CD7E0C026DDD}" type="sibTrans" cxnId="{222912B1-E4CC-463A-BD13-AFBECEDDBEEF}">
      <dgm:prSet/>
      <dgm:spPr/>
      <dgm:t>
        <a:bodyPr/>
        <a:lstStyle/>
        <a:p>
          <a:endParaRPr lang="en-GB"/>
        </a:p>
      </dgm:t>
    </dgm:pt>
    <dgm:pt modelId="{50A7915F-57DE-4F94-B497-BB8801D78CB3}">
      <dgm:prSet phldrT="[Tekst]"/>
      <dgm:spPr/>
      <dgm:t>
        <a:bodyPr/>
        <a:lstStyle/>
        <a:p>
          <a:r>
            <a:rPr lang="en-GB"/>
            <a:t>WP3</a:t>
          </a:r>
        </a:p>
      </dgm:t>
    </dgm:pt>
    <dgm:pt modelId="{F3373154-7336-4426-AD44-B50C180D02E6}" type="parTrans" cxnId="{8A5FB9E9-1169-432B-B139-8FE9BE2CDD22}">
      <dgm:prSet/>
      <dgm:spPr/>
      <dgm:t>
        <a:bodyPr/>
        <a:lstStyle/>
        <a:p>
          <a:endParaRPr lang="en-GB"/>
        </a:p>
      </dgm:t>
    </dgm:pt>
    <dgm:pt modelId="{B14A088E-CBDC-44FC-ADC6-B93C9D3A49B1}" type="sibTrans" cxnId="{8A5FB9E9-1169-432B-B139-8FE9BE2CDD22}">
      <dgm:prSet/>
      <dgm:spPr/>
      <dgm:t>
        <a:bodyPr/>
        <a:lstStyle/>
        <a:p>
          <a:endParaRPr lang="en-GB"/>
        </a:p>
      </dgm:t>
    </dgm:pt>
    <dgm:pt modelId="{6D517D9A-6322-4931-A74D-2C9F6A2992F0}">
      <dgm:prSet phldrT="[Teks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400" b="1" dirty="0"/>
            <a:t>Start-up</a:t>
          </a:r>
        </a:p>
      </dgm:t>
    </dgm:pt>
    <dgm:pt modelId="{3A44C607-26E5-4BB3-A9BC-50C777997D4C}" type="parTrans" cxnId="{7CCE21F3-F7DA-449E-B6B9-E522E7C704A9}">
      <dgm:prSet/>
      <dgm:spPr/>
      <dgm:t>
        <a:bodyPr/>
        <a:lstStyle/>
        <a:p>
          <a:endParaRPr lang="en-GB"/>
        </a:p>
      </dgm:t>
    </dgm:pt>
    <dgm:pt modelId="{83A9EE9C-A48E-44FF-AB01-4E4B7D05FB4F}" type="sibTrans" cxnId="{7CCE21F3-F7DA-449E-B6B9-E522E7C704A9}">
      <dgm:prSet/>
      <dgm:spPr/>
      <dgm:t>
        <a:bodyPr/>
        <a:lstStyle/>
        <a:p>
          <a:endParaRPr lang="en-GB"/>
        </a:p>
      </dgm:t>
    </dgm:pt>
    <dgm:pt modelId="{E7692A41-1AB6-4C2C-BCFD-9CB3C84F142D}">
      <dgm:prSet phldrT="[Teks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200" b="1" dirty="0"/>
            <a:t>Development</a:t>
          </a:r>
        </a:p>
      </dgm:t>
    </dgm:pt>
    <dgm:pt modelId="{54E9BEAF-8B1A-4454-8230-7F1EB6ADB719}" type="parTrans" cxnId="{DA2DF09C-7915-472A-80C9-5315315AECF8}">
      <dgm:prSet/>
      <dgm:spPr/>
      <dgm:t>
        <a:bodyPr/>
        <a:lstStyle/>
        <a:p>
          <a:endParaRPr lang="en-GB"/>
        </a:p>
      </dgm:t>
    </dgm:pt>
    <dgm:pt modelId="{3ACDE119-39B3-4A4C-A65B-EA0339BAF8AB}" type="sibTrans" cxnId="{DA2DF09C-7915-472A-80C9-5315315AECF8}">
      <dgm:prSet/>
      <dgm:spPr/>
      <dgm:t>
        <a:bodyPr/>
        <a:lstStyle/>
        <a:p>
          <a:endParaRPr lang="en-GB"/>
        </a:p>
      </dgm:t>
    </dgm:pt>
    <dgm:pt modelId="{0766034F-6A82-40BA-BE82-EAD7D8C36E35}">
      <dgm:prSet phldrT="[Teks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400" b="1" dirty="0"/>
            <a:t>Finalization</a:t>
          </a:r>
        </a:p>
      </dgm:t>
    </dgm:pt>
    <dgm:pt modelId="{652C7B09-A87E-44BD-8F2A-8619764DC0BB}" type="parTrans" cxnId="{1711E051-7530-46A2-9445-BA9A66FB6FF1}">
      <dgm:prSet/>
      <dgm:spPr/>
      <dgm:t>
        <a:bodyPr/>
        <a:lstStyle/>
        <a:p>
          <a:endParaRPr lang="en-GB"/>
        </a:p>
      </dgm:t>
    </dgm:pt>
    <dgm:pt modelId="{14A51E35-57FC-4E4A-89E5-9BF898979492}" type="sibTrans" cxnId="{1711E051-7530-46A2-9445-BA9A66FB6FF1}">
      <dgm:prSet/>
      <dgm:spPr/>
      <dgm:t>
        <a:bodyPr/>
        <a:lstStyle/>
        <a:p>
          <a:endParaRPr lang="en-GB"/>
        </a:p>
      </dgm:t>
    </dgm:pt>
    <dgm:pt modelId="{C513D9A1-A2F8-4D52-BA85-89F6D1D8DB3E}">
      <dgm:prSet/>
      <dgm:spPr/>
      <dgm:t>
        <a:bodyPr/>
        <a:lstStyle/>
        <a:p>
          <a:r>
            <a:rPr lang="en-GB"/>
            <a:t>WP1</a:t>
          </a:r>
        </a:p>
      </dgm:t>
    </dgm:pt>
    <dgm:pt modelId="{4690B55E-DD6D-46DC-A950-F45201A3A8FF}" type="parTrans" cxnId="{C4E982F5-6105-4553-9B3A-C39E1D054047}">
      <dgm:prSet/>
      <dgm:spPr/>
      <dgm:t>
        <a:bodyPr/>
        <a:lstStyle/>
        <a:p>
          <a:endParaRPr lang="en-GB"/>
        </a:p>
      </dgm:t>
    </dgm:pt>
    <dgm:pt modelId="{DD03E9C9-0FFB-49B1-842B-B12A4616CFF9}" type="sibTrans" cxnId="{C4E982F5-6105-4553-9B3A-C39E1D054047}">
      <dgm:prSet/>
      <dgm:spPr/>
      <dgm:t>
        <a:bodyPr/>
        <a:lstStyle/>
        <a:p>
          <a:endParaRPr lang="en-GB"/>
        </a:p>
      </dgm:t>
    </dgm:pt>
    <dgm:pt modelId="{C1729BFB-209A-4C15-9038-8FD7B3C64B15}">
      <dgm:prSet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1400" b="1" dirty="0"/>
            <a:t>Kick-Off</a:t>
          </a:r>
        </a:p>
      </dgm:t>
    </dgm:pt>
    <dgm:pt modelId="{4A03522D-D774-4FCC-94B9-97C8F3AA54B5}" type="parTrans" cxnId="{17D5F7F3-C990-4417-B9A9-04E02C2A68E0}">
      <dgm:prSet/>
      <dgm:spPr/>
      <dgm:t>
        <a:bodyPr/>
        <a:lstStyle/>
        <a:p>
          <a:endParaRPr lang="en-GB"/>
        </a:p>
      </dgm:t>
    </dgm:pt>
    <dgm:pt modelId="{5874125A-7BB7-43C2-9B4F-69132B660007}" type="sibTrans" cxnId="{17D5F7F3-C990-4417-B9A9-04E02C2A68E0}">
      <dgm:prSet/>
      <dgm:spPr/>
      <dgm:t>
        <a:bodyPr/>
        <a:lstStyle/>
        <a:p>
          <a:endParaRPr lang="en-GB"/>
        </a:p>
      </dgm:t>
    </dgm:pt>
    <dgm:pt modelId="{B701CDF7-CA8E-4AD1-8103-95B3C682FEC5}">
      <dgm:prSet/>
      <dgm:spPr/>
      <dgm:t>
        <a:bodyPr/>
        <a:lstStyle/>
        <a:p>
          <a:endParaRPr lang="en-GB"/>
        </a:p>
      </dgm:t>
    </dgm:pt>
    <dgm:pt modelId="{F3E5CCCA-411B-4059-A030-18199F40055F}" type="parTrans" cxnId="{6CAF42E0-DB7C-4BB0-8897-7B4FC6D775CE}">
      <dgm:prSet/>
      <dgm:spPr/>
      <dgm:t>
        <a:bodyPr/>
        <a:lstStyle/>
        <a:p>
          <a:endParaRPr lang="en-GB"/>
        </a:p>
      </dgm:t>
    </dgm:pt>
    <dgm:pt modelId="{26D7F09E-EEA4-421D-88D1-41156437F826}" type="sibTrans" cxnId="{6CAF42E0-DB7C-4BB0-8897-7B4FC6D775CE}">
      <dgm:prSet/>
      <dgm:spPr/>
      <dgm:t>
        <a:bodyPr/>
        <a:lstStyle/>
        <a:p>
          <a:endParaRPr lang="en-GB"/>
        </a:p>
      </dgm:t>
    </dgm:pt>
    <dgm:pt modelId="{F0041991-E3DC-4976-A521-8E48B0D005CF}">
      <dgm:prSet/>
      <dgm:spPr/>
      <dgm:t>
        <a:bodyPr/>
        <a:lstStyle/>
        <a:p>
          <a:r>
            <a:rPr lang="en-GB"/>
            <a:t>WP6</a:t>
          </a:r>
        </a:p>
      </dgm:t>
    </dgm:pt>
    <dgm:pt modelId="{ADB5BEE6-351E-49C8-9ABB-C9EBB1CD500E}" type="parTrans" cxnId="{9524F8D8-6FDC-4762-83CF-816C86396DE6}">
      <dgm:prSet/>
      <dgm:spPr/>
      <dgm:t>
        <a:bodyPr/>
        <a:lstStyle/>
        <a:p>
          <a:endParaRPr lang="en-GB"/>
        </a:p>
      </dgm:t>
    </dgm:pt>
    <dgm:pt modelId="{B53986A0-BCCA-4E48-BF23-056214952BC3}" type="sibTrans" cxnId="{9524F8D8-6FDC-4762-83CF-816C86396DE6}">
      <dgm:prSet/>
      <dgm:spPr/>
      <dgm:t>
        <a:bodyPr/>
        <a:lstStyle/>
        <a:p>
          <a:endParaRPr lang="en-GB"/>
        </a:p>
      </dgm:t>
    </dgm:pt>
    <dgm:pt modelId="{00E5252B-54E4-4EE4-A38C-9049B6AA343E}">
      <dgm:prSet/>
      <dgm:spPr/>
      <dgm:t>
        <a:bodyPr/>
        <a:lstStyle/>
        <a:p>
          <a:r>
            <a:rPr lang="en-GB" dirty="0"/>
            <a:t>WP4</a:t>
          </a:r>
        </a:p>
      </dgm:t>
    </dgm:pt>
    <dgm:pt modelId="{55DFBE13-B20B-4924-8043-E789C4144E67}" type="parTrans" cxnId="{283301C8-4D64-4323-A92F-47553E9FB7C6}">
      <dgm:prSet/>
      <dgm:spPr/>
      <dgm:t>
        <a:bodyPr/>
        <a:lstStyle/>
        <a:p>
          <a:endParaRPr lang="en-GB"/>
        </a:p>
      </dgm:t>
    </dgm:pt>
    <dgm:pt modelId="{9CE536FA-6680-4165-82D5-5FBBE6DC0DEA}" type="sibTrans" cxnId="{283301C8-4D64-4323-A92F-47553E9FB7C6}">
      <dgm:prSet/>
      <dgm:spPr/>
      <dgm:t>
        <a:bodyPr/>
        <a:lstStyle/>
        <a:p>
          <a:endParaRPr lang="en-GB"/>
        </a:p>
      </dgm:t>
    </dgm:pt>
    <dgm:pt modelId="{370FD8AE-3A42-4051-AB09-712BBF1917AE}">
      <dgm:prSet/>
      <dgm:spPr/>
      <dgm:t>
        <a:bodyPr/>
        <a:lstStyle/>
        <a:p>
          <a:r>
            <a:rPr lang="en-GB"/>
            <a:t>WP5</a:t>
          </a:r>
        </a:p>
      </dgm:t>
    </dgm:pt>
    <dgm:pt modelId="{2883071E-07ED-42C7-83F6-AA5E3F3770E4}" type="parTrans" cxnId="{20B5E677-0F55-43F7-8BD5-2FD4F25AF888}">
      <dgm:prSet/>
      <dgm:spPr/>
      <dgm:t>
        <a:bodyPr/>
        <a:lstStyle/>
        <a:p>
          <a:endParaRPr lang="en-GB"/>
        </a:p>
      </dgm:t>
    </dgm:pt>
    <dgm:pt modelId="{81B246F1-8FBF-4543-BBC9-2871789C12F6}" type="sibTrans" cxnId="{20B5E677-0F55-43F7-8BD5-2FD4F25AF888}">
      <dgm:prSet/>
      <dgm:spPr/>
      <dgm:t>
        <a:bodyPr/>
        <a:lstStyle/>
        <a:p>
          <a:endParaRPr lang="en-GB"/>
        </a:p>
      </dgm:t>
    </dgm:pt>
    <dgm:pt modelId="{5A097494-3725-4CA9-A6F5-5120C3789A59}">
      <dgm:prSet/>
      <dgm:spPr/>
      <dgm:t>
        <a:bodyPr/>
        <a:lstStyle/>
        <a:p>
          <a:r>
            <a:rPr lang="en-GB"/>
            <a:t>WP6</a:t>
          </a:r>
        </a:p>
      </dgm:t>
    </dgm:pt>
    <dgm:pt modelId="{A6EF0696-5861-4101-B1FE-90851E6CEC61}" type="parTrans" cxnId="{5A2A97A0-0101-4828-98A6-B292CB18EBAA}">
      <dgm:prSet/>
      <dgm:spPr/>
      <dgm:t>
        <a:bodyPr/>
        <a:lstStyle/>
        <a:p>
          <a:endParaRPr lang="en-GB"/>
        </a:p>
      </dgm:t>
    </dgm:pt>
    <dgm:pt modelId="{170938C4-789C-410A-9C9F-20956D96B13F}" type="sibTrans" cxnId="{5A2A97A0-0101-4828-98A6-B292CB18EBAA}">
      <dgm:prSet/>
      <dgm:spPr/>
      <dgm:t>
        <a:bodyPr/>
        <a:lstStyle/>
        <a:p>
          <a:endParaRPr lang="en-GB"/>
        </a:p>
      </dgm:t>
    </dgm:pt>
    <dgm:pt modelId="{544309FD-BE9C-481E-A5B5-71F71EA14878}">
      <dgm:prSet/>
      <dgm:spPr/>
      <dgm:t>
        <a:bodyPr/>
        <a:lstStyle/>
        <a:p>
          <a:r>
            <a:rPr lang="en-GB"/>
            <a:t>WP6</a:t>
          </a:r>
        </a:p>
      </dgm:t>
    </dgm:pt>
    <dgm:pt modelId="{111BB003-E9D5-4BDD-A1B1-A84E4FDCFE55}" type="sibTrans" cxnId="{57DEB139-7C2C-4F23-8873-4DB860FA362E}">
      <dgm:prSet/>
      <dgm:spPr/>
      <dgm:t>
        <a:bodyPr/>
        <a:lstStyle/>
        <a:p>
          <a:endParaRPr lang="en-GB"/>
        </a:p>
      </dgm:t>
    </dgm:pt>
    <dgm:pt modelId="{FEEF943C-C75E-4A4F-83CD-7F62A5F9D337}" type="parTrans" cxnId="{57DEB139-7C2C-4F23-8873-4DB860FA362E}">
      <dgm:prSet/>
      <dgm:spPr/>
      <dgm:t>
        <a:bodyPr/>
        <a:lstStyle/>
        <a:p>
          <a:endParaRPr lang="en-GB"/>
        </a:p>
      </dgm:t>
    </dgm:pt>
    <dgm:pt modelId="{E0365CF9-0777-46B7-B65E-F8A895806459}">
      <dgm:prSet/>
      <dgm:spPr/>
      <dgm:t>
        <a:bodyPr/>
        <a:lstStyle/>
        <a:p>
          <a:r>
            <a:rPr lang="en-GB"/>
            <a:t>WP7</a:t>
          </a:r>
        </a:p>
      </dgm:t>
    </dgm:pt>
    <dgm:pt modelId="{0831E4AC-CF3C-4F8A-BB27-A23918A1AB0E}" type="parTrans" cxnId="{C8A847FA-8D97-4A39-B824-52DC85A11702}">
      <dgm:prSet/>
      <dgm:spPr/>
      <dgm:t>
        <a:bodyPr/>
        <a:lstStyle/>
        <a:p>
          <a:endParaRPr lang="en-GB"/>
        </a:p>
      </dgm:t>
    </dgm:pt>
    <dgm:pt modelId="{93358E71-AB78-4695-817B-C6333A90CDF7}" type="sibTrans" cxnId="{C8A847FA-8D97-4A39-B824-52DC85A11702}">
      <dgm:prSet/>
      <dgm:spPr/>
      <dgm:t>
        <a:bodyPr/>
        <a:lstStyle/>
        <a:p>
          <a:endParaRPr lang="en-GB"/>
        </a:p>
      </dgm:t>
    </dgm:pt>
    <dgm:pt modelId="{28EFB912-D844-4444-9960-F608A79AD565}">
      <dgm:prSet/>
      <dgm:spPr/>
      <dgm:t>
        <a:bodyPr/>
        <a:lstStyle/>
        <a:p>
          <a:r>
            <a:rPr lang="en-GB"/>
            <a:t>WP6</a:t>
          </a:r>
        </a:p>
      </dgm:t>
    </dgm:pt>
    <dgm:pt modelId="{F992C36B-251A-47C9-85A7-9694339C4629}" type="sibTrans" cxnId="{1ABD8EB9-61FA-4292-AB69-BD3C65051E6F}">
      <dgm:prSet/>
      <dgm:spPr/>
      <dgm:t>
        <a:bodyPr/>
        <a:lstStyle/>
        <a:p>
          <a:endParaRPr lang="en-GB"/>
        </a:p>
      </dgm:t>
    </dgm:pt>
    <dgm:pt modelId="{01051953-7942-4F79-BB17-72FBDA33F3F0}" type="parTrans" cxnId="{1ABD8EB9-61FA-4292-AB69-BD3C65051E6F}">
      <dgm:prSet/>
      <dgm:spPr/>
      <dgm:t>
        <a:bodyPr/>
        <a:lstStyle/>
        <a:p>
          <a:endParaRPr lang="en-GB"/>
        </a:p>
      </dgm:t>
    </dgm:pt>
    <dgm:pt modelId="{0C22EA96-9878-49D4-AEA5-2F98CD7163E0}" type="pres">
      <dgm:prSet presAssocID="{25E6600A-D3AB-4AC0-854B-41FC2D9CA1D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AB2B619-E870-46D4-99F0-FE92A403530F}" type="pres">
      <dgm:prSet presAssocID="{25E6600A-D3AB-4AC0-854B-41FC2D9CA1D2}" presName="hierFlow" presStyleCnt="0"/>
      <dgm:spPr/>
      <dgm:t>
        <a:bodyPr/>
        <a:lstStyle/>
        <a:p>
          <a:endParaRPr lang="en-GB"/>
        </a:p>
      </dgm:t>
    </dgm:pt>
    <dgm:pt modelId="{C06A9DB6-1EA1-49FB-991A-4354008AC997}" type="pres">
      <dgm:prSet presAssocID="{25E6600A-D3AB-4AC0-854B-41FC2D9CA1D2}" presName="firstBuf" presStyleCnt="0"/>
      <dgm:spPr/>
      <dgm:t>
        <a:bodyPr/>
        <a:lstStyle/>
        <a:p>
          <a:endParaRPr lang="en-GB"/>
        </a:p>
      </dgm:t>
    </dgm:pt>
    <dgm:pt modelId="{B2480075-2476-47E1-BCBF-64AF472C126A}" type="pres">
      <dgm:prSet presAssocID="{25E6600A-D3AB-4AC0-854B-41FC2D9CA1D2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6AEC1EAA-E194-4D87-870E-AF973D5B859D}" type="pres">
      <dgm:prSet presAssocID="{C511F468-1A71-4689-8DB7-F70FF8F6420E}" presName="Name17" presStyleCnt="0"/>
      <dgm:spPr/>
      <dgm:t>
        <a:bodyPr/>
        <a:lstStyle/>
        <a:p>
          <a:endParaRPr lang="en-GB"/>
        </a:p>
      </dgm:t>
    </dgm:pt>
    <dgm:pt modelId="{712124A6-6C6D-470C-998E-940B42743AD0}" type="pres">
      <dgm:prSet presAssocID="{C511F468-1A71-4689-8DB7-F70FF8F6420E}" presName="level1Shape" presStyleLbl="node0" presStyleIdx="0" presStyleCnt="1" custLinFactY="-80630" custLinFactNeighborX="-3134" custLinFactNeighborY="-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54935B6-1D44-4EB2-8C2B-6460ABAEF15A}" type="pres">
      <dgm:prSet presAssocID="{C511F468-1A71-4689-8DB7-F70FF8F6420E}" presName="hierChild2" presStyleCnt="0"/>
      <dgm:spPr/>
      <dgm:t>
        <a:bodyPr/>
        <a:lstStyle/>
        <a:p>
          <a:endParaRPr lang="en-GB"/>
        </a:p>
      </dgm:t>
    </dgm:pt>
    <dgm:pt modelId="{E8481CB4-A462-4FBA-80EE-2418643BF894}" type="pres">
      <dgm:prSet presAssocID="{02E24696-7EC2-4585-A348-C9EAFBD8817B}" presName="Name25" presStyleLbl="parChTrans1D2" presStyleIdx="0" presStyleCnt="2"/>
      <dgm:spPr/>
      <dgm:t>
        <a:bodyPr/>
        <a:lstStyle/>
        <a:p>
          <a:endParaRPr lang="en-GB"/>
        </a:p>
      </dgm:t>
    </dgm:pt>
    <dgm:pt modelId="{61EFA152-F46F-44DF-8A0A-EF58EDCD3E1D}" type="pres">
      <dgm:prSet presAssocID="{02E24696-7EC2-4585-A348-C9EAFBD8817B}" presName="connTx" presStyleLbl="parChTrans1D2" presStyleIdx="0" presStyleCnt="2"/>
      <dgm:spPr/>
      <dgm:t>
        <a:bodyPr/>
        <a:lstStyle/>
        <a:p>
          <a:endParaRPr lang="en-GB"/>
        </a:p>
      </dgm:t>
    </dgm:pt>
    <dgm:pt modelId="{7B00AB39-2156-4A55-A87A-397AB63DD6A4}" type="pres">
      <dgm:prSet presAssocID="{1FA97D47-7F0F-4AC5-9B35-070382643256}" presName="Name30" presStyleCnt="0"/>
      <dgm:spPr/>
      <dgm:t>
        <a:bodyPr/>
        <a:lstStyle/>
        <a:p>
          <a:endParaRPr lang="en-GB"/>
        </a:p>
      </dgm:t>
    </dgm:pt>
    <dgm:pt modelId="{FC33E7D7-C2A0-4664-BEBE-C714981E8AF4}" type="pres">
      <dgm:prSet presAssocID="{1FA97D47-7F0F-4AC5-9B35-070382643256}" presName="level2Shape" presStyleLbl="node2" presStyleIdx="0" presStyleCnt="2" custScaleX="99667" custScaleY="97374" custLinFactY="-80987" custLinFactNeighborX="-1984" custLinFactNeighborY="-100000"/>
      <dgm:spPr/>
      <dgm:t>
        <a:bodyPr/>
        <a:lstStyle/>
        <a:p>
          <a:endParaRPr lang="en-GB"/>
        </a:p>
      </dgm:t>
    </dgm:pt>
    <dgm:pt modelId="{178D9978-341D-4D75-B024-4C0C5D562241}" type="pres">
      <dgm:prSet presAssocID="{1FA97D47-7F0F-4AC5-9B35-070382643256}" presName="hierChild3" presStyleCnt="0"/>
      <dgm:spPr/>
      <dgm:t>
        <a:bodyPr/>
        <a:lstStyle/>
        <a:p>
          <a:endParaRPr lang="en-GB"/>
        </a:p>
      </dgm:t>
    </dgm:pt>
    <dgm:pt modelId="{537C8C0C-A9B2-4EE4-B18C-CC7BD64BA345}" type="pres">
      <dgm:prSet presAssocID="{F3373154-7336-4426-AD44-B50C180D02E6}" presName="Name25" presStyleLbl="parChTrans1D3" presStyleIdx="0" presStyleCnt="4"/>
      <dgm:spPr/>
      <dgm:t>
        <a:bodyPr/>
        <a:lstStyle/>
        <a:p>
          <a:endParaRPr lang="en-GB"/>
        </a:p>
      </dgm:t>
    </dgm:pt>
    <dgm:pt modelId="{4C44929A-8052-4243-9AC5-BCDE69A00AD9}" type="pres">
      <dgm:prSet presAssocID="{F3373154-7336-4426-AD44-B50C180D02E6}" presName="connTx" presStyleLbl="parChTrans1D3" presStyleIdx="0" presStyleCnt="4"/>
      <dgm:spPr/>
      <dgm:t>
        <a:bodyPr/>
        <a:lstStyle/>
        <a:p>
          <a:endParaRPr lang="en-GB"/>
        </a:p>
      </dgm:t>
    </dgm:pt>
    <dgm:pt modelId="{149E98AD-FC35-4E82-809A-D01A1AD9FEA9}" type="pres">
      <dgm:prSet presAssocID="{50A7915F-57DE-4F94-B497-BB8801D78CB3}" presName="Name30" presStyleCnt="0"/>
      <dgm:spPr/>
      <dgm:t>
        <a:bodyPr/>
        <a:lstStyle/>
        <a:p>
          <a:endParaRPr lang="en-GB"/>
        </a:p>
      </dgm:t>
    </dgm:pt>
    <dgm:pt modelId="{EEC38800-8C4E-410B-9E12-75F5866986F6}" type="pres">
      <dgm:prSet presAssocID="{50A7915F-57DE-4F94-B497-BB8801D78CB3}" presName="level2Shape" presStyleLbl="node3" presStyleIdx="0" presStyleCnt="4" custLinFactNeighborX="-4253" custLinFactNeighborY="-87847"/>
      <dgm:spPr/>
      <dgm:t>
        <a:bodyPr/>
        <a:lstStyle/>
        <a:p>
          <a:endParaRPr lang="en-GB"/>
        </a:p>
      </dgm:t>
    </dgm:pt>
    <dgm:pt modelId="{C573BE6D-485A-4ED8-89B4-1999F8D191FC}" type="pres">
      <dgm:prSet presAssocID="{50A7915F-57DE-4F94-B497-BB8801D78CB3}" presName="hierChild3" presStyleCnt="0"/>
      <dgm:spPr/>
      <dgm:t>
        <a:bodyPr/>
        <a:lstStyle/>
        <a:p>
          <a:endParaRPr lang="en-GB"/>
        </a:p>
      </dgm:t>
    </dgm:pt>
    <dgm:pt modelId="{6B4B0126-79CE-4C08-AB3E-F7805769F98A}" type="pres">
      <dgm:prSet presAssocID="{ADB5BEE6-351E-49C8-9ABB-C9EBB1CD500E}" presName="Name25" presStyleLbl="parChTrans1D4" presStyleIdx="0" presStyleCnt="5"/>
      <dgm:spPr/>
      <dgm:t>
        <a:bodyPr/>
        <a:lstStyle/>
        <a:p>
          <a:endParaRPr lang="en-GB"/>
        </a:p>
      </dgm:t>
    </dgm:pt>
    <dgm:pt modelId="{082E8575-5AE0-4AF6-B7B3-E3443C738E83}" type="pres">
      <dgm:prSet presAssocID="{ADB5BEE6-351E-49C8-9ABB-C9EBB1CD500E}" presName="connTx" presStyleLbl="parChTrans1D4" presStyleIdx="0" presStyleCnt="5"/>
      <dgm:spPr/>
      <dgm:t>
        <a:bodyPr/>
        <a:lstStyle/>
        <a:p>
          <a:endParaRPr lang="en-GB"/>
        </a:p>
      </dgm:t>
    </dgm:pt>
    <dgm:pt modelId="{3ED7D118-3EEA-4E2B-99EB-2F29796B0674}" type="pres">
      <dgm:prSet presAssocID="{F0041991-E3DC-4976-A521-8E48B0D005CF}" presName="Name30" presStyleCnt="0"/>
      <dgm:spPr/>
      <dgm:t>
        <a:bodyPr/>
        <a:lstStyle/>
        <a:p>
          <a:endParaRPr lang="en-GB"/>
        </a:p>
      </dgm:t>
    </dgm:pt>
    <dgm:pt modelId="{F229F3E0-4782-4C64-A870-A817ECF82CF7}" type="pres">
      <dgm:prSet presAssocID="{F0041991-E3DC-4976-A521-8E48B0D005CF}" presName="level2Shape" presStyleLbl="node4" presStyleIdx="0" presStyleCnt="5" custScaleX="100194" custScaleY="100194" custLinFactNeighborX="96" custLinFactNeighborY="16268"/>
      <dgm:spPr/>
      <dgm:t>
        <a:bodyPr/>
        <a:lstStyle/>
        <a:p>
          <a:endParaRPr lang="en-GB"/>
        </a:p>
      </dgm:t>
    </dgm:pt>
    <dgm:pt modelId="{CC026D52-8A2F-4861-B993-D7CC72EB12A9}" type="pres">
      <dgm:prSet presAssocID="{F0041991-E3DC-4976-A521-8E48B0D005CF}" presName="hierChild3" presStyleCnt="0"/>
      <dgm:spPr/>
      <dgm:t>
        <a:bodyPr/>
        <a:lstStyle/>
        <a:p>
          <a:endParaRPr lang="en-GB"/>
        </a:p>
      </dgm:t>
    </dgm:pt>
    <dgm:pt modelId="{9E7931BC-C427-4113-9DD8-DF1227332FE3}" type="pres">
      <dgm:prSet presAssocID="{55DFBE13-B20B-4924-8043-E789C4144E67}" presName="Name25" presStyleLbl="parChTrans1D3" presStyleIdx="1" presStyleCnt="4"/>
      <dgm:spPr/>
      <dgm:t>
        <a:bodyPr/>
        <a:lstStyle/>
        <a:p>
          <a:endParaRPr lang="en-GB"/>
        </a:p>
      </dgm:t>
    </dgm:pt>
    <dgm:pt modelId="{47F7C101-A767-4685-9F48-36C01BADBEE6}" type="pres">
      <dgm:prSet presAssocID="{55DFBE13-B20B-4924-8043-E789C4144E67}" presName="connTx" presStyleLbl="parChTrans1D3" presStyleIdx="1" presStyleCnt="4"/>
      <dgm:spPr/>
      <dgm:t>
        <a:bodyPr/>
        <a:lstStyle/>
        <a:p>
          <a:endParaRPr lang="en-GB"/>
        </a:p>
      </dgm:t>
    </dgm:pt>
    <dgm:pt modelId="{2B192597-DDDD-415A-8625-797EA32EB810}" type="pres">
      <dgm:prSet presAssocID="{00E5252B-54E4-4EE4-A38C-9049B6AA343E}" presName="Name30" presStyleCnt="0"/>
      <dgm:spPr/>
      <dgm:t>
        <a:bodyPr/>
        <a:lstStyle/>
        <a:p>
          <a:endParaRPr lang="en-GB"/>
        </a:p>
      </dgm:t>
    </dgm:pt>
    <dgm:pt modelId="{3BAE47BF-BD5D-45A3-BDBD-DFC14886446A}" type="pres">
      <dgm:prSet presAssocID="{00E5252B-54E4-4EE4-A38C-9049B6AA343E}" presName="level2Shape" presStyleLbl="node3" presStyleIdx="1" presStyleCnt="4" custScaleX="98662" custLinFactNeighborX="-302" custLinFactNeighborY="25029"/>
      <dgm:spPr/>
      <dgm:t>
        <a:bodyPr/>
        <a:lstStyle/>
        <a:p>
          <a:endParaRPr lang="en-GB"/>
        </a:p>
      </dgm:t>
    </dgm:pt>
    <dgm:pt modelId="{3367F682-CE65-4373-8D21-BC601B0DADD7}" type="pres">
      <dgm:prSet presAssocID="{00E5252B-54E4-4EE4-A38C-9049B6AA343E}" presName="hierChild3" presStyleCnt="0"/>
      <dgm:spPr/>
      <dgm:t>
        <a:bodyPr/>
        <a:lstStyle/>
        <a:p>
          <a:endParaRPr lang="en-GB"/>
        </a:p>
      </dgm:t>
    </dgm:pt>
    <dgm:pt modelId="{B898EDA0-72D2-422D-96F8-57DB18650B39}" type="pres">
      <dgm:prSet presAssocID="{A6EF0696-5861-4101-B1FE-90851E6CEC61}" presName="Name25" presStyleLbl="parChTrans1D4" presStyleIdx="1" presStyleCnt="5"/>
      <dgm:spPr/>
      <dgm:t>
        <a:bodyPr/>
        <a:lstStyle/>
        <a:p>
          <a:endParaRPr lang="en-GB"/>
        </a:p>
      </dgm:t>
    </dgm:pt>
    <dgm:pt modelId="{615C395D-303E-49EA-9675-E613190F60CD}" type="pres">
      <dgm:prSet presAssocID="{A6EF0696-5861-4101-B1FE-90851E6CEC61}" presName="connTx" presStyleLbl="parChTrans1D4" presStyleIdx="1" presStyleCnt="5"/>
      <dgm:spPr/>
      <dgm:t>
        <a:bodyPr/>
        <a:lstStyle/>
        <a:p>
          <a:endParaRPr lang="en-GB"/>
        </a:p>
      </dgm:t>
    </dgm:pt>
    <dgm:pt modelId="{F21B454F-FC40-41C9-9DA8-D580CC996B8A}" type="pres">
      <dgm:prSet presAssocID="{5A097494-3725-4CA9-A6F5-5120C3789A59}" presName="Name30" presStyleCnt="0"/>
      <dgm:spPr/>
      <dgm:t>
        <a:bodyPr/>
        <a:lstStyle/>
        <a:p>
          <a:endParaRPr lang="en-GB"/>
        </a:p>
      </dgm:t>
    </dgm:pt>
    <dgm:pt modelId="{C7AF8956-F174-41A5-9670-64AEE15D8145}" type="pres">
      <dgm:prSet presAssocID="{5A097494-3725-4CA9-A6F5-5120C3789A59}" presName="level2Shape" presStyleLbl="node4" presStyleIdx="1" presStyleCnt="5" custLinFactY="-5640" custLinFactNeighborX="3683" custLinFactNeighborY="-100000"/>
      <dgm:spPr/>
      <dgm:t>
        <a:bodyPr/>
        <a:lstStyle/>
        <a:p>
          <a:endParaRPr lang="en-GB"/>
        </a:p>
      </dgm:t>
    </dgm:pt>
    <dgm:pt modelId="{A42390B3-A620-4F5E-AF63-9984153D058E}" type="pres">
      <dgm:prSet presAssocID="{5A097494-3725-4CA9-A6F5-5120C3789A59}" presName="hierChild3" presStyleCnt="0"/>
      <dgm:spPr/>
      <dgm:t>
        <a:bodyPr/>
        <a:lstStyle/>
        <a:p>
          <a:endParaRPr lang="en-GB"/>
        </a:p>
      </dgm:t>
    </dgm:pt>
    <dgm:pt modelId="{8D92653E-0FD9-4B2F-B110-2E761C99F065}" type="pres">
      <dgm:prSet presAssocID="{2883071E-07ED-42C7-83F6-AA5E3F3770E4}" presName="Name25" presStyleLbl="parChTrans1D3" presStyleIdx="2" presStyleCnt="4"/>
      <dgm:spPr/>
      <dgm:t>
        <a:bodyPr/>
        <a:lstStyle/>
        <a:p>
          <a:endParaRPr lang="en-GB"/>
        </a:p>
      </dgm:t>
    </dgm:pt>
    <dgm:pt modelId="{5DCF25FE-DAC9-4C8E-9326-B706A0CCBAF6}" type="pres">
      <dgm:prSet presAssocID="{2883071E-07ED-42C7-83F6-AA5E3F3770E4}" presName="connTx" presStyleLbl="parChTrans1D3" presStyleIdx="2" presStyleCnt="4"/>
      <dgm:spPr/>
      <dgm:t>
        <a:bodyPr/>
        <a:lstStyle/>
        <a:p>
          <a:endParaRPr lang="en-GB"/>
        </a:p>
      </dgm:t>
    </dgm:pt>
    <dgm:pt modelId="{3720DD26-9FC8-4AA6-91B6-B8FEE9A0F82C}" type="pres">
      <dgm:prSet presAssocID="{370FD8AE-3A42-4051-AB09-712BBF1917AE}" presName="Name30" presStyleCnt="0"/>
      <dgm:spPr/>
      <dgm:t>
        <a:bodyPr/>
        <a:lstStyle/>
        <a:p>
          <a:endParaRPr lang="en-GB"/>
        </a:p>
      </dgm:t>
    </dgm:pt>
    <dgm:pt modelId="{DA28C379-5A9D-42AC-8DB8-403E590EA83D}" type="pres">
      <dgm:prSet presAssocID="{370FD8AE-3A42-4051-AB09-712BBF1917AE}" presName="level2Shape" presStyleLbl="node3" presStyleIdx="2" presStyleCnt="4" custLinFactY="29794" custLinFactNeighborX="4385" custLinFactNeighborY="100000"/>
      <dgm:spPr/>
      <dgm:t>
        <a:bodyPr/>
        <a:lstStyle/>
        <a:p>
          <a:endParaRPr lang="en-GB"/>
        </a:p>
      </dgm:t>
    </dgm:pt>
    <dgm:pt modelId="{F7A9AA47-DF4E-4CF4-83D3-0928C6E2C1C6}" type="pres">
      <dgm:prSet presAssocID="{370FD8AE-3A42-4051-AB09-712BBF1917AE}" presName="hierChild3" presStyleCnt="0"/>
      <dgm:spPr/>
      <dgm:t>
        <a:bodyPr/>
        <a:lstStyle/>
        <a:p>
          <a:endParaRPr lang="en-GB"/>
        </a:p>
      </dgm:t>
    </dgm:pt>
    <dgm:pt modelId="{2D938A2A-4DD9-4839-A09F-293303153906}" type="pres">
      <dgm:prSet presAssocID="{01051953-7942-4F79-BB17-72FBDA33F3F0}" presName="Name25" presStyleLbl="parChTrans1D4" presStyleIdx="2" presStyleCnt="5"/>
      <dgm:spPr/>
      <dgm:t>
        <a:bodyPr/>
        <a:lstStyle/>
        <a:p>
          <a:endParaRPr lang="en-GB"/>
        </a:p>
      </dgm:t>
    </dgm:pt>
    <dgm:pt modelId="{FC474D2D-A1AC-4836-B7BB-DD4032528621}" type="pres">
      <dgm:prSet presAssocID="{01051953-7942-4F79-BB17-72FBDA33F3F0}" presName="connTx" presStyleLbl="parChTrans1D4" presStyleIdx="2" presStyleCnt="5"/>
      <dgm:spPr/>
      <dgm:t>
        <a:bodyPr/>
        <a:lstStyle/>
        <a:p>
          <a:endParaRPr lang="en-GB"/>
        </a:p>
      </dgm:t>
    </dgm:pt>
    <dgm:pt modelId="{367962EF-0AD4-4EDE-9033-8D3AB605913F}" type="pres">
      <dgm:prSet presAssocID="{28EFB912-D844-4444-9960-F608A79AD565}" presName="Name30" presStyleCnt="0"/>
      <dgm:spPr/>
      <dgm:t>
        <a:bodyPr/>
        <a:lstStyle/>
        <a:p>
          <a:endParaRPr lang="en-GB"/>
        </a:p>
      </dgm:t>
    </dgm:pt>
    <dgm:pt modelId="{78913BBB-BD8B-4D5B-B311-F68F3E29D171}" type="pres">
      <dgm:prSet presAssocID="{28EFB912-D844-4444-9960-F608A79AD565}" presName="level2Shape" presStyleLbl="node4" presStyleIdx="2" presStyleCnt="5" custLinFactY="-100000" custLinFactNeighborX="2345" custLinFactNeighborY="-120640"/>
      <dgm:spPr/>
      <dgm:t>
        <a:bodyPr/>
        <a:lstStyle/>
        <a:p>
          <a:endParaRPr lang="en-GB"/>
        </a:p>
      </dgm:t>
    </dgm:pt>
    <dgm:pt modelId="{3EA35477-330B-45B4-A0E6-B163FCA36DB4}" type="pres">
      <dgm:prSet presAssocID="{28EFB912-D844-4444-9960-F608A79AD565}" presName="hierChild3" presStyleCnt="0"/>
      <dgm:spPr/>
      <dgm:t>
        <a:bodyPr/>
        <a:lstStyle/>
        <a:p>
          <a:endParaRPr lang="en-GB"/>
        </a:p>
      </dgm:t>
    </dgm:pt>
    <dgm:pt modelId="{28E175AD-E7F4-44D4-90FF-80806AFA7924}" type="pres">
      <dgm:prSet presAssocID="{4690B55E-DD6D-46DC-A950-F45201A3A8FF}" presName="Name25" presStyleLbl="parChTrans1D2" presStyleIdx="1" presStyleCnt="2"/>
      <dgm:spPr/>
      <dgm:t>
        <a:bodyPr/>
        <a:lstStyle/>
        <a:p>
          <a:endParaRPr lang="en-GB"/>
        </a:p>
      </dgm:t>
    </dgm:pt>
    <dgm:pt modelId="{AD897739-F4DD-4D0D-865E-095C2D87687D}" type="pres">
      <dgm:prSet presAssocID="{4690B55E-DD6D-46DC-A950-F45201A3A8FF}" presName="connTx" presStyleLbl="parChTrans1D2" presStyleIdx="1" presStyleCnt="2"/>
      <dgm:spPr/>
      <dgm:t>
        <a:bodyPr/>
        <a:lstStyle/>
        <a:p>
          <a:endParaRPr lang="en-GB"/>
        </a:p>
      </dgm:t>
    </dgm:pt>
    <dgm:pt modelId="{AD4A9A5A-BD6A-4C59-8718-A3A11E6C0AA0}" type="pres">
      <dgm:prSet presAssocID="{C513D9A1-A2F8-4D52-BA85-89F6D1D8DB3E}" presName="Name30" presStyleCnt="0"/>
      <dgm:spPr/>
      <dgm:t>
        <a:bodyPr/>
        <a:lstStyle/>
        <a:p>
          <a:endParaRPr lang="en-GB"/>
        </a:p>
      </dgm:t>
    </dgm:pt>
    <dgm:pt modelId="{9E18CED8-89EC-4BC7-840C-10A697F30B72}" type="pres">
      <dgm:prSet presAssocID="{C513D9A1-A2F8-4D52-BA85-89F6D1D8DB3E}" presName="level2Shape" presStyleLbl="node2" presStyleIdx="1" presStyleCnt="2" custLinFactNeighborX="2523" custLinFactNeighborY="-93666"/>
      <dgm:spPr/>
      <dgm:t>
        <a:bodyPr/>
        <a:lstStyle/>
        <a:p>
          <a:endParaRPr lang="en-GB"/>
        </a:p>
      </dgm:t>
    </dgm:pt>
    <dgm:pt modelId="{29059731-4E1A-428C-89F9-BD79DAA7EEAF}" type="pres">
      <dgm:prSet presAssocID="{C513D9A1-A2F8-4D52-BA85-89F6D1D8DB3E}" presName="hierChild3" presStyleCnt="0"/>
      <dgm:spPr/>
      <dgm:t>
        <a:bodyPr/>
        <a:lstStyle/>
        <a:p>
          <a:endParaRPr lang="en-GB"/>
        </a:p>
      </dgm:t>
    </dgm:pt>
    <dgm:pt modelId="{6BA2301B-6D86-4B3B-A0EF-7153CC225A6D}" type="pres">
      <dgm:prSet presAssocID="{F3E5CCCA-411B-4059-A030-18199F40055F}" presName="Name25" presStyleLbl="parChTrans1D3" presStyleIdx="3" presStyleCnt="4"/>
      <dgm:spPr/>
      <dgm:t>
        <a:bodyPr/>
        <a:lstStyle/>
        <a:p>
          <a:endParaRPr lang="en-GB"/>
        </a:p>
      </dgm:t>
    </dgm:pt>
    <dgm:pt modelId="{67B68AC9-1F65-4510-8D26-5BE427349F42}" type="pres">
      <dgm:prSet presAssocID="{F3E5CCCA-411B-4059-A030-18199F40055F}" presName="connTx" presStyleLbl="parChTrans1D3" presStyleIdx="3" presStyleCnt="4"/>
      <dgm:spPr/>
      <dgm:t>
        <a:bodyPr/>
        <a:lstStyle/>
        <a:p>
          <a:endParaRPr lang="en-GB"/>
        </a:p>
      </dgm:t>
    </dgm:pt>
    <dgm:pt modelId="{F54C40AE-29FE-444D-9762-7D78E664106C}" type="pres">
      <dgm:prSet presAssocID="{B701CDF7-CA8E-4AD1-8103-95B3C682FEC5}" presName="Name30" presStyleCnt="0"/>
      <dgm:spPr/>
      <dgm:t>
        <a:bodyPr/>
        <a:lstStyle/>
        <a:p>
          <a:endParaRPr lang="en-GB"/>
        </a:p>
      </dgm:t>
    </dgm:pt>
    <dgm:pt modelId="{7001E677-0BFE-4205-BFB6-CD01DB22FDE0}" type="pres">
      <dgm:prSet presAssocID="{B701CDF7-CA8E-4AD1-8103-95B3C682FEC5}" presName="level2Shape" presStyleLbl="node3" presStyleIdx="3" presStyleCnt="4" custFlipHor="1" custScaleX="5036" custScaleY="99920" custLinFactX="38980" custLinFactNeighborX="100000" custLinFactNeighborY="-91783"/>
      <dgm:spPr/>
      <dgm:t>
        <a:bodyPr/>
        <a:lstStyle/>
        <a:p>
          <a:endParaRPr lang="en-GB"/>
        </a:p>
      </dgm:t>
    </dgm:pt>
    <dgm:pt modelId="{A4464498-FB66-4F29-8F4C-C7D6FC9B7C04}" type="pres">
      <dgm:prSet presAssocID="{B701CDF7-CA8E-4AD1-8103-95B3C682FEC5}" presName="hierChild3" presStyleCnt="0"/>
      <dgm:spPr/>
      <dgm:t>
        <a:bodyPr/>
        <a:lstStyle/>
        <a:p>
          <a:endParaRPr lang="en-GB"/>
        </a:p>
      </dgm:t>
    </dgm:pt>
    <dgm:pt modelId="{0EA843E8-37F7-4606-92B8-183AD3E03ADD}" type="pres">
      <dgm:prSet presAssocID="{0831E4AC-CF3C-4F8A-BB27-A23918A1AB0E}" presName="Name25" presStyleLbl="parChTrans1D4" presStyleIdx="3" presStyleCnt="5"/>
      <dgm:spPr/>
      <dgm:t>
        <a:bodyPr/>
        <a:lstStyle/>
        <a:p>
          <a:endParaRPr lang="en-GB"/>
        </a:p>
      </dgm:t>
    </dgm:pt>
    <dgm:pt modelId="{2C21E4D2-39E2-4C70-8696-FEBDC4B76D8B}" type="pres">
      <dgm:prSet presAssocID="{0831E4AC-CF3C-4F8A-BB27-A23918A1AB0E}" presName="connTx" presStyleLbl="parChTrans1D4" presStyleIdx="3" presStyleCnt="5"/>
      <dgm:spPr/>
      <dgm:t>
        <a:bodyPr/>
        <a:lstStyle/>
        <a:p>
          <a:endParaRPr lang="en-GB"/>
        </a:p>
      </dgm:t>
    </dgm:pt>
    <dgm:pt modelId="{C26DFDFB-5DFB-47DB-BB4D-48F60FF78015}" type="pres">
      <dgm:prSet presAssocID="{E0365CF9-0777-46B7-B65E-F8A895806459}" presName="Name30" presStyleCnt="0"/>
      <dgm:spPr/>
      <dgm:t>
        <a:bodyPr/>
        <a:lstStyle/>
        <a:p>
          <a:endParaRPr lang="en-GB"/>
        </a:p>
      </dgm:t>
    </dgm:pt>
    <dgm:pt modelId="{BED2F765-F360-437E-904C-1106E533C6EE}" type="pres">
      <dgm:prSet presAssocID="{E0365CF9-0777-46B7-B65E-F8A895806459}" presName="level2Shape" presStyleLbl="node4" presStyleIdx="3" presStyleCnt="5" custLinFactY="-135640" custLinFactNeighborX="96976" custLinFactNeighborY="-200000"/>
      <dgm:spPr/>
      <dgm:t>
        <a:bodyPr/>
        <a:lstStyle/>
        <a:p>
          <a:endParaRPr lang="en-GB"/>
        </a:p>
      </dgm:t>
    </dgm:pt>
    <dgm:pt modelId="{8913817E-9264-4BE4-8545-D3C84C197606}" type="pres">
      <dgm:prSet presAssocID="{E0365CF9-0777-46B7-B65E-F8A895806459}" presName="hierChild3" presStyleCnt="0"/>
      <dgm:spPr/>
      <dgm:t>
        <a:bodyPr/>
        <a:lstStyle/>
        <a:p>
          <a:endParaRPr lang="en-GB"/>
        </a:p>
      </dgm:t>
    </dgm:pt>
    <dgm:pt modelId="{3374F235-2A57-485F-9F61-4D8611BA51D9}" type="pres">
      <dgm:prSet presAssocID="{FEEF943C-C75E-4A4F-83CD-7F62A5F9D337}" presName="Name25" presStyleLbl="parChTrans1D4" presStyleIdx="4" presStyleCnt="5"/>
      <dgm:spPr/>
      <dgm:t>
        <a:bodyPr/>
        <a:lstStyle/>
        <a:p>
          <a:endParaRPr lang="en-GB"/>
        </a:p>
      </dgm:t>
    </dgm:pt>
    <dgm:pt modelId="{4C529097-D02C-48D6-A0AC-1027590AB7AE}" type="pres">
      <dgm:prSet presAssocID="{FEEF943C-C75E-4A4F-83CD-7F62A5F9D337}" presName="connTx" presStyleLbl="parChTrans1D4" presStyleIdx="4" presStyleCnt="5"/>
      <dgm:spPr/>
      <dgm:t>
        <a:bodyPr/>
        <a:lstStyle/>
        <a:p>
          <a:endParaRPr lang="en-GB"/>
        </a:p>
      </dgm:t>
    </dgm:pt>
    <dgm:pt modelId="{7351C51A-F4DF-4BC9-9452-136BFF9AFC00}" type="pres">
      <dgm:prSet presAssocID="{544309FD-BE9C-481E-A5B5-71F71EA14878}" presName="Name30" presStyleCnt="0"/>
      <dgm:spPr/>
      <dgm:t>
        <a:bodyPr/>
        <a:lstStyle/>
        <a:p>
          <a:endParaRPr lang="en-GB"/>
        </a:p>
      </dgm:t>
    </dgm:pt>
    <dgm:pt modelId="{59E983C3-F8CE-471D-9DCF-1FC9F89F542C}" type="pres">
      <dgm:prSet presAssocID="{544309FD-BE9C-481E-A5B5-71F71EA14878}" presName="level2Shape" presStyleLbl="node4" presStyleIdx="4" presStyleCnt="5" custScaleX="97709" custScaleY="98153" custLinFactY="-44537" custLinFactNeighborX="93944" custLinFactNeighborY="-100000"/>
      <dgm:spPr/>
      <dgm:t>
        <a:bodyPr/>
        <a:lstStyle/>
        <a:p>
          <a:endParaRPr lang="en-GB"/>
        </a:p>
      </dgm:t>
    </dgm:pt>
    <dgm:pt modelId="{63C006C4-8A9E-4033-B7E6-D9D46DD5EF60}" type="pres">
      <dgm:prSet presAssocID="{544309FD-BE9C-481E-A5B5-71F71EA14878}" presName="hierChild3" presStyleCnt="0"/>
      <dgm:spPr/>
      <dgm:t>
        <a:bodyPr/>
        <a:lstStyle/>
        <a:p>
          <a:endParaRPr lang="en-GB"/>
        </a:p>
      </dgm:t>
    </dgm:pt>
    <dgm:pt modelId="{D09A6371-8CF1-4314-AD15-A73640D2F624}" type="pres">
      <dgm:prSet presAssocID="{25E6600A-D3AB-4AC0-854B-41FC2D9CA1D2}" presName="bgShapesFlow" presStyleCnt="0"/>
      <dgm:spPr/>
      <dgm:t>
        <a:bodyPr/>
        <a:lstStyle/>
        <a:p>
          <a:endParaRPr lang="en-GB"/>
        </a:p>
      </dgm:t>
    </dgm:pt>
    <dgm:pt modelId="{3207A8EA-185A-43B8-8031-729AD31CDC25}" type="pres">
      <dgm:prSet presAssocID="{C1729BFB-209A-4C15-9038-8FD7B3C64B15}" presName="rectComp" presStyleCnt="0"/>
      <dgm:spPr/>
      <dgm:t>
        <a:bodyPr/>
        <a:lstStyle/>
        <a:p>
          <a:endParaRPr lang="en-GB"/>
        </a:p>
      </dgm:t>
    </dgm:pt>
    <dgm:pt modelId="{5E54A387-56A7-4B25-8A40-A5385C8AD26A}" type="pres">
      <dgm:prSet presAssocID="{C1729BFB-209A-4C15-9038-8FD7B3C64B15}" presName="bgRect" presStyleLbl="bgShp" presStyleIdx="0" presStyleCnt="4" custLinFactNeighborX="-500"/>
      <dgm:spPr/>
      <dgm:t>
        <a:bodyPr/>
        <a:lstStyle/>
        <a:p>
          <a:endParaRPr lang="en-GB"/>
        </a:p>
      </dgm:t>
    </dgm:pt>
    <dgm:pt modelId="{715E7DC0-12AA-4F6C-AB84-5725E321F3C6}" type="pres">
      <dgm:prSet presAssocID="{C1729BFB-209A-4C15-9038-8FD7B3C64B15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A12DC1-9FFF-4DCC-9BA1-71AED11C638D}" type="pres">
      <dgm:prSet presAssocID="{C1729BFB-209A-4C15-9038-8FD7B3C64B15}" presName="spComp" presStyleCnt="0"/>
      <dgm:spPr/>
      <dgm:t>
        <a:bodyPr/>
        <a:lstStyle/>
        <a:p>
          <a:endParaRPr lang="en-GB"/>
        </a:p>
      </dgm:t>
    </dgm:pt>
    <dgm:pt modelId="{E7A45380-93BF-4BAF-B812-995A500B34AF}" type="pres">
      <dgm:prSet presAssocID="{C1729BFB-209A-4C15-9038-8FD7B3C64B15}" presName="hSp" presStyleCnt="0"/>
      <dgm:spPr/>
      <dgm:t>
        <a:bodyPr/>
        <a:lstStyle/>
        <a:p>
          <a:endParaRPr lang="en-GB"/>
        </a:p>
      </dgm:t>
    </dgm:pt>
    <dgm:pt modelId="{2D5DCE58-C29F-45A1-AEA7-DDE5CC463F7F}" type="pres">
      <dgm:prSet presAssocID="{6D517D9A-6322-4931-A74D-2C9F6A2992F0}" presName="rectComp" presStyleCnt="0"/>
      <dgm:spPr/>
      <dgm:t>
        <a:bodyPr/>
        <a:lstStyle/>
        <a:p>
          <a:endParaRPr lang="en-GB"/>
        </a:p>
      </dgm:t>
    </dgm:pt>
    <dgm:pt modelId="{66563F37-65CB-422D-B892-B91DCB47026B}" type="pres">
      <dgm:prSet presAssocID="{6D517D9A-6322-4931-A74D-2C9F6A2992F0}" presName="bgRect" presStyleLbl="bgShp" presStyleIdx="1" presStyleCnt="4"/>
      <dgm:spPr/>
      <dgm:t>
        <a:bodyPr/>
        <a:lstStyle/>
        <a:p>
          <a:endParaRPr lang="en-GB"/>
        </a:p>
      </dgm:t>
    </dgm:pt>
    <dgm:pt modelId="{9F4E5067-026A-4FF6-B92F-9127B87ED7BE}" type="pres">
      <dgm:prSet presAssocID="{6D517D9A-6322-4931-A74D-2C9F6A2992F0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02852D4-449F-4A1B-929D-EFCD58A21182}" type="pres">
      <dgm:prSet presAssocID="{6D517D9A-6322-4931-A74D-2C9F6A2992F0}" presName="spComp" presStyleCnt="0"/>
      <dgm:spPr/>
      <dgm:t>
        <a:bodyPr/>
        <a:lstStyle/>
        <a:p>
          <a:endParaRPr lang="en-GB"/>
        </a:p>
      </dgm:t>
    </dgm:pt>
    <dgm:pt modelId="{242B713F-9F87-49C2-9604-3713AE1AB705}" type="pres">
      <dgm:prSet presAssocID="{6D517D9A-6322-4931-A74D-2C9F6A2992F0}" presName="hSp" presStyleCnt="0"/>
      <dgm:spPr/>
      <dgm:t>
        <a:bodyPr/>
        <a:lstStyle/>
        <a:p>
          <a:endParaRPr lang="en-GB"/>
        </a:p>
      </dgm:t>
    </dgm:pt>
    <dgm:pt modelId="{A720D893-90CE-41FB-A7D2-399453F40681}" type="pres">
      <dgm:prSet presAssocID="{E7692A41-1AB6-4C2C-BCFD-9CB3C84F142D}" presName="rectComp" presStyleCnt="0"/>
      <dgm:spPr/>
      <dgm:t>
        <a:bodyPr/>
        <a:lstStyle/>
        <a:p>
          <a:endParaRPr lang="en-GB"/>
        </a:p>
      </dgm:t>
    </dgm:pt>
    <dgm:pt modelId="{6CED02B0-B9B1-48CB-840A-61EB6F02F088}" type="pres">
      <dgm:prSet presAssocID="{E7692A41-1AB6-4C2C-BCFD-9CB3C84F142D}" presName="bgRect" presStyleLbl="bgShp" presStyleIdx="2" presStyleCnt="4"/>
      <dgm:spPr/>
      <dgm:t>
        <a:bodyPr/>
        <a:lstStyle/>
        <a:p>
          <a:endParaRPr lang="en-GB"/>
        </a:p>
      </dgm:t>
    </dgm:pt>
    <dgm:pt modelId="{99E45976-5045-4121-81EA-850AC175F904}" type="pres">
      <dgm:prSet presAssocID="{E7692A41-1AB6-4C2C-BCFD-9CB3C84F142D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8C83AE-DEF5-43C9-B3CA-61172A950534}" type="pres">
      <dgm:prSet presAssocID="{E7692A41-1AB6-4C2C-BCFD-9CB3C84F142D}" presName="spComp" presStyleCnt="0"/>
      <dgm:spPr/>
      <dgm:t>
        <a:bodyPr/>
        <a:lstStyle/>
        <a:p>
          <a:endParaRPr lang="en-GB"/>
        </a:p>
      </dgm:t>
    </dgm:pt>
    <dgm:pt modelId="{5FC37963-201F-458E-BFCF-C979A1F2F952}" type="pres">
      <dgm:prSet presAssocID="{E7692A41-1AB6-4C2C-BCFD-9CB3C84F142D}" presName="hSp" presStyleCnt="0"/>
      <dgm:spPr/>
      <dgm:t>
        <a:bodyPr/>
        <a:lstStyle/>
        <a:p>
          <a:endParaRPr lang="en-GB"/>
        </a:p>
      </dgm:t>
    </dgm:pt>
    <dgm:pt modelId="{DBC5B269-0419-4D4D-90FE-5606E2E2D79D}" type="pres">
      <dgm:prSet presAssocID="{0766034F-6A82-40BA-BE82-EAD7D8C36E35}" presName="rectComp" presStyleCnt="0"/>
      <dgm:spPr/>
      <dgm:t>
        <a:bodyPr/>
        <a:lstStyle/>
        <a:p>
          <a:endParaRPr lang="en-GB"/>
        </a:p>
      </dgm:t>
    </dgm:pt>
    <dgm:pt modelId="{35B3A94D-7534-4C06-B4C2-496547B9F64D}" type="pres">
      <dgm:prSet presAssocID="{0766034F-6A82-40BA-BE82-EAD7D8C36E35}" presName="bgRect" presStyleLbl="bgShp" presStyleIdx="3" presStyleCnt="4" custLinFactNeighborX="939"/>
      <dgm:spPr/>
      <dgm:t>
        <a:bodyPr/>
        <a:lstStyle/>
        <a:p>
          <a:endParaRPr lang="en-GB"/>
        </a:p>
      </dgm:t>
    </dgm:pt>
    <dgm:pt modelId="{DB1791C4-ED59-47B5-850A-4D3AE63C38CA}" type="pres">
      <dgm:prSet presAssocID="{0766034F-6A82-40BA-BE82-EAD7D8C36E35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852A4BA-69AF-4246-B632-D68BA199A113}" type="presOf" srcId="{544309FD-BE9C-481E-A5B5-71F71EA14878}" destId="{59E983C3-F8CE-471D-9DCF-1FC9F89F542C}" srcOrd="0" destOrd="0" presId="urn:microsoft.com/office/officeart/2005/8/layout/hierarchy5"/>
    <dgm:cxn modelId="{89E1F8A3-EB5B-4493-A533-9468831A1C1B}" type="presOf" srcId="{02E24696-7EC2-4585-A348-C9EAFBD8817B}" destId="{61EFA152-F46F-44DF-8A0A-EF58EDCD3E1D}" srcOrd="1" destOrd="0" presId="urn:microsoft.com/office/officeart/2005/8/layout/hierarchy5"/>
    <dgm:cxn modelId="{8973BE84-BBA4-490C-8A00-F6CC5BB793EF}" type="presOf" srcId="{25E6600A-D3AB-4AC0-854B-41FC2D9CA1D2}" destId="{0C22EA96-9878-49D4-AEA5-2F98CD7163E0}" srcOrd="0" destOrd="0" presId="urn:microsoft.com/office/officeart/2005/8/layout/hierarchy5"/>
    <dgm:cxn modelId="{B6A72CB4-EEFB-47D0-8128-60D6B8E9DAC5}" type="presOf" srcId="{F3373154-7336-4426-AD44-B50C180D02E6}" destId="{4C44929A-8052-4243-9AC5-BCDE69A00AD9}" srcOrd="1" destOrd="0" presId="urn:microsoft.com/office/officeart/2005/8/layout/hierarchy5"/>
    <dgm:cxn modelId="{A0BCC6D7-CD45-45E8-A778-2F13F5700530}" type="presOf" srcId="{4690B55E-DD6D-46DC-A950-F45201A3A8FF}" destId="{AD897739-F4DD-4D0D-865E-095C2D87687D}" srcOrd="1" destOrd="0" presId="urn:microsoft.com/office/officeart/2005/8/layout/hierarchy5"/>
    <dgm:cxn modelId="{55B7A60A-EC6B-4272-BF85-BC94B14AE6F3}" type="presOf" srcId="{E0365CF9-0777-46B7-B65E-F8A895806459}" destId="{BED2F765-F360-437E-904C-1106E533C6EE}" srcOrd="0" destOrd="0" presId="urn:microsoft.com/office/officeart/2005/8/layout/hierarchy5"/>
    <dgm:cxn modelId="{4522A7F2-C3E1-412A-A5F9-C947A5B557D7}" type="presOf" srcId="{0831E4AC-CF3C-4F8A-BB27-A23918A1AB0E}" destId="{2C21E4D2-39E2-4C70-8696-FEBDC4B76D8B}" srcOrd="1" destOrd="0" presId="urn:microsoft.com/office/officeart/2005/8/layout/hierarchy5"/>
    <dgm:cxn modelId="{09D6C73F-3BA6-4C47-8FE9-CFE14F16E510}" type="presOf" srcId="{00E5252B-54E4-4EE4-A38C-9049B6AA343E}" destId="{3BAE47BF-BD5D-45A3-BDBD-DFC14886446A}" srcOrd="0" destOrd="0" presId="urn:microsoft.com/office/officeart/2005/8/layout/hierarchy5"/>
    <dgm:cxn modelId="{17D5F7F3-C990-4417-B9A9-04E02C2A68E0}" srcId="{25E6600A-D3AB-4AC0-854B-41FC2D9CA1D2}" destId="{C1729BFB-209A-4C15-9038-8FD7B3C64B15}" srcOrd="1" destOrd="0" parTransId="{4A03522D-D774-4FCC-94B9-97C8F3AA54B5}" sibTransId="{5874125A-7BB7-43C2-9B4F-69132B660007}"/>
    <dgm:cxn modelId="{1BB63FD5-FE0B-4B60-BCB3-ACD6DB935D7C}" type="presOf" srcId="{50A7915F-57DE-4F94-B497-BB8801D78CB3}" destId="{EEC38800-8C4E-410B-9E12-75F5866986F6}" srcOrd="0" destOrd="0" presId="urn:microsoft.com/office/officeart/2005/8/layout/hierarchy5"/>
    <dgm:cxn modelId="{8324DF44-3450-4C25-8C26-218471A1F597}" type="presOf" srcId="{B701CDF7-CA8E-4AD1-8103-95B3C682FEC5}" destId="{7001E677-0BFE-4205-BFB6-CD01DB22FDE0}" srcOrd="0" destOrd="0" presId="urn:microsoft.com/office/officeart/2005/8/layout/hierarchy5"/>
    <dgm:cxn modelId="{4A01ECBA-B4CD-4FC6-98E4-750A2C2A54C7}" type="presOf" srcId="{5A097494-3725-4CA9-A6F5-5120C3789A59}" destId="{C7AF8956-F174-41A5-9670-64AEE15D8145}" srcOrd="0" destOrd="0" presId="urn:microsoft.com/office/officeart/2005/8/layout/hierarchy5"/>
    <dgm:cxn modelId="{06E64C9D-2950-4D91-8ABB-98C3DB255F95}" type="presOf" srcId="{1FA97D47-7F0F-4AC5-9B35-070382643256}" destId="{FC33E7D7-C2A0-4664-BEBE-C714981E8AF4}" srcOrd="0" destOrd="0" presId="urn:microsoft.com/office/officeart/2005/8/layout/hierarchy5"/>
    <dgm:cxn modelId="{283301C8-4D64-4323-A92F-47553E9FB7C6}" srcId="{1FA97D47-7F0F-4AC5-9B35-070382643256}" destId="{00E5252B-54E4-4EE4-A38C-9049B6AA343E}" srcOrd="1" destOrd="0" parTransId="{55DFBE13-B20B-4924-8043-E789C4144E67}" sibTransId="{9CE536FA-6680-4165-82D5-5FBBE6DC0DEA}"/>
    <dgm:cxn modelId="{8A5FB9E9-1169-432B-B139-8FE9BE2CDD22}" srcId="{1FA97D47-7F0F-4AC5-9B35-070382643256}" destId="{50A7915F-57DE-4F94-B497-BB8801D78CB3}" srcOrd="0" destOrd="0" parTransId="{F3373154-7336-4426-AD44-B50C180D02E6}" sibTransId="{B14A088E-CBDC-44FC-ADC6-B93C9D3A49B1}"/>
    <dgm:cxn modelId="{5A671230-D0C6-49BC-B0F4-94960A99A08F}" type="presOf" srcId="{E7692A41-1AB6-4C2C-BCFD-9CB3C84F142D}" destId="{6CED02B0-B9B1-48CB-840A-61EB6F02F088}" srcOrd="0" destOrd="0" presId="urn:microsoft.com/office/officeart/2005/8/layout/hierarchy5"/>
    <dgm:cxn modelId="{57DEB139-7C2C-4F23-8873-4DB860FA362E}" srcId="{B701CDF7-CA8E-4AD1-8103-95B3C682FEC5}" destId="{544309FD-BE9C-481E-A5B5-71F71EA14878}" srcOrd="1" destOrd="0" parTransId="{FEEF943C-C75E-4A4F-83CD-7F62A5F9D337}" sibTransId="{111BB003-E9D5-4BDD-A1B1-A84E4FDCFE55}"/>
    <dgm:cxn modelId="{94CBE5F7-6A3A-47DF-AEE9-2A3F42B505AE}" type="presOf" srcId="{FEEF943C-C75E-4A4F-83CD-7F62A5F9D337}" destId="{4C529097-D02C-48D6-A0AC-1027590AB7AE}" srcOrd="1" destOrd="0" presId="urn:microsoft.com/office/officeart/2005/8/layout/hierarchy5"/>
    <dgm:cxn modelId="{C8A847FA-8D97-4A39-B824-52DC85A11702}" srcId="{B701CDF7-CA8E-4AD1-8103-95B3C682FEC5}" destId="{E0365CF9-0777-46B7-B65E-F8A895806459}" srcOrd="0" destOrd="0" parTransId="{0831E4AC-CF3C-4F8A-BB27-A23918A1AB0E}" sibTransId="{93358E71-AB78-4695-817B-C6333A90CDF7}"/>
    <dgm:cxn modelId="{6AA7C31B-DC19-4052-B6DD-4C37755DBC4E}" type="presOf" srcId="{C1729BFB-209A-4C15-9038-8FD7B3C64B15}" destId="{715E7DC0-12AA-4F6C-AB84-5725E321F3C6}" srcOrd="1" destOrd="0" presId="urn:microsoft.com/office/officeart/2005/8/layout/hierarchy5"/>
    <dgm:cxn modelId="{496F72AD-DE5E-4E43-A08A-26878267092F}" type="presOf" srcId="{0766034F-6A82-40BA-BE82-EAD7D8C36E35}" destId="{35B3A94D-7534-4C06-B4C2-496547B9F64D}" srcOrd="0" destOrd="0" presId="urn:microsoft.com/office/officeart/2005/8/layout/hierarchy5"/>
    <dgm:cxn modelId="{44F7356F-2F89-4653-BC3C-2FDDA322D9DB}" type="presOf" srcId="{01051953-7942-4F79-BB17-72FBDA33F3F0}" destId="{FC474D2D-A1AC-4836-B7BB-DD4032528621}" srcOrd="1" destOrd="0" presId="urn:microsoft.com/office/officeart/2005/8/layout/hierarchy5"/>
    <dgm:cxn modelId="{CA09C705-1FA5-48A6-9EB3-C93A326FC1E8}" type="presOf" srcId="{F0041991-E3DC-4976-A521-8E48B0D005CF}" destId="{F229F3E0-4782-4C64-A870-A817ECF82CF7}" srcOrd="0" destOrd="0" presId="urn:microsoft.com/office/officeart/2005/8/layout/hierarchy5"/>
    <dgm:cxn modelId="{66E594FB-B917-4511-BAD1-B468970C0128}" type="presOf" srcId="{6D517D9A-6322-4931-A74D-2C9F6A2992F0}" destId="{9F4E5067-026A-4FF6-B92F-9127B87ED7BE}" srcOrd="1" destOrd="0" presId="urn:microsoft.com/office/officeart/2005/8/layout/hierarchy5"/>
    <dgm:cxn modelId="{1711E051-7530-46A2-9445-BA9A66FB6FF1}" srcId="{25E6600A-D3AB-4AC0-854B-41FC2D9CA1D2}" destId="{0766034F-6A82-40BA-BE82-EAD7D8C36E35}" srcOrd="4" destOrd="0" parTransId="{652C7B09-A87E-44BD-8F2A-8619764DC0BB}" sibTransId="{14A51E35-57FC-4E4A-89E5-9BF898979492}"/>
    <dgm:cxn modelId="{222912B1-E4CC-463A-BD13-AFBECEDDBEEF}" srcId="{C511F468-1A71-4689-8DB7-F70FF8F6420E}" destId="{1FA97D47-7F0F-4AC5-9B35-070382643256}" srcOrd="0" destOrd="0" parTransId="{02E24696-7EC2-4585-A348-C9EAFBD8817B}" sibTransId="{6373FDD1-9CB1-4BCA-BB43-CD7E0C026DDD}"/>
    <dgm:cxn modelId="{5879E402-0850-47BC-A535-CA4BCAE42DD8}" type="presOf" srcId="{4690B55E-DD6D-46DC-A950-F45201A3A8FF}" destId="{28E175AD-E7F4-44D4-90FF-80806AFA7924}" srcOrd="0" destOrd="0" presId="urn:microsoft.com/office/officeart/2005/8/layout/hierarchy5"/>
    <dgm:cxn modelId="{2F37DE0E-FD75-4752-A0B7-687911FD55EE}" type="presOf" srcId="{ADB5BEE6-351E-49C8-9ABB-C9EBB1CD500E}" destId="{6B4B0126-79CE-4C08-AB3E-F7805769F98A}" srcOrd="0" destOrd="0" presId="urn:microsoft.com/office/officeart/2005/8/layout/hierarchy5"/>
    <dgm:cxn modelId="{98DE5B91-BE56-4EC2-8EA3-7EEF37068B0B}" type="presOf" srcId="{370FD8AE-3A42-4051-AB09-712BBF1917AE}" destId="{DA28C379-5A9D-42AC-8DB8-403E590EA83D}" srcOrd="0" destOrd="0" presId="urn:microsoft.com/office/officeart/2005/8/layout/hierarchy5"/>
    <dgm:cxn modelId="{9524F8D8-6FDC-4762-83CF-816C86396DE6}" srcId="{50A7915F-57DE-4F94-B497-BB8801D78CB3}" destId="{F0041991-E3DC-4976-A521-8E48B0D005CF}" srcOrd="0" destOrd="0" parTransId="{ADB5BEE6-351E-49C8-9ABB-C9EBB1CD500E}" sibTransId="{B53986A0-BCCA-4E48-BF23-056214952BC3}"/>
    <dgm:cxn modelId="{32979F4A-591F-425C-85D9-0A2C1E2C416E}" type="presOf" srcId="{0831E4AC-CF3C-4F8A-BB27-A23918A1AB0E}" destId="{0EA843E8-37F7-4606-92B8-183AD3E03ADD}" srcOrd="0" destOrd="0" presId="urn:microsoft.com/office/officeart/2005/8/layout/hierarchy5"/>
    <dgm:cxn modelId="{94D6A5B6-98E9-41D0-A6F6-5D601E5AE975}" type="presOf" srcId="{2883071E-07ED-42C7-83F6-AA5E3F3770E4}" destId="{5DCF25FE-DAC9-4C8E-9326-B706A0CCBAF6}" srcOrd="1" destOrd="0" presId="urn:microsoft.com/office/officeart/2005/8/layout/hierarchy5"/>
    <dgm:cxn modelId="{8E9D8D96-220B-4788-90B8-13DD41B8706B}" type="presOf" srcId="{01051953-7942-4F79-BB17-72FBDA33F3F0}" destId="{2D938A2A-4DD9-4839-A09F-293303153906}" srcOrd="0" destOrd="0" presId="urn:microsoft.com/office/officeart/2005/8/layout/hierarchy5"/>
    <dgm:cxn modelId="{20B5E677-0F55-43F7-8BD5-2FD4F25AF888}" srcId="{1FA97D47-7F0F-4AC5-9B35-070382643256}" destId="{370FD8AE-3A42-4051-AB09-712BBF1917AE}" srcOrd="2" destOrd="0" parTransId="{2883071E-07ED-42C7-83F6-AA5E3F3770E4}" sibTransId="{81B246F1-8FBF-4543-BBC9-2871789C12F6}"/>
    <dgm:cxn modelId="{1ABD8EB9-61FA-4292-AB69-BD3C65051E6F}" srcId="{370FD8AE-3A42-4051-AB09-712BBF1917AE}" destId="{28EFB912-D844-4444-9960-F608A79AD565}" srcOrd="0" destOrd="0" parTransId="{01051953-7942-4F79-BB17-72FBDA33F3F0}" sibTransId="{F992C36B-251A-47C9-85A7-9694339C4629}"/>
    <dgm:cxn modelId="{C9D99F67-7816-4B25-BF05-98B7CDD14CD0}" type="presOf" srcId="{F3E5CCCA-411B-4059-A030-18199F40055F}" destId="{67B68AC9-1F65-4510-8D26-5BE427349F42}" srcOrd="1" destOrd="0" presId="urn:microsoft.com/office/officeart/2005/8/layout/hierarchy5"/>
    <dgm:cxn modelId="{49C80502-FB41-4444-BE76-354886E06DDC}" type="presOf" srcId="{02E24696-7EC2-4585-A348-C9EAFBD8817B}" destId="{E8481CB4-A462-4FBA-80EE-2418643BF894}" srcOrd="0" destOrd="0" presId="urn:microsoft.com/office/officeart/2005/8/layout/hierarchy5"/>
    <dgm:cxn modelId="{656B37EB-0C51-49FC-A298-CA844DDB2303}" type="presOf" srcId="{F3373154-7336-4426-AD44-B50C180D02E6}" destId="{537C8C0C-A9B2-4EE4-B18C-CC7BD64BA345}" srcOrd="0" destOrd="0" presId="urn:microsoft.com/office/officeart/2005/8/layout/hierarchy5"/>
    <dgm:cxn modelId="{C4E982F5-6105-4553-9B3A-C39E1D054047}" srcId="{C511F468-1A71-4689-8DB7-F70FF8F6420E}" destId="{C513D9A1-A2F8-4D52-BA85-89F6D1D8DB3E}" srcOrd="1" destOrd="0" parTransId="{4690B55E-DD6D-46DC-A950-F45201A3A8FF}" sibTransId="{DD03E9C9-0FFB-49B1-842B-B12A4616CFF9}"/>
    <dgm:cxn modelId="{DA2DF09C-7915-472A-80C9-5315315AECF8}" srcId="{25E6600A-D3AB-4AC0-854B-41FC2D9CA1D2}" destId="{E7692A41-1AB6-4C2C-BCFD-9CB3C84F142D}" srcOrd="3" destOrd="0" parTransId="{54E9BEAF-8B1A-4454-8230-7F1EB6ADB719}" sibTransId="{3ACDE119-39B3-4A4C-A65B-EA0339BAF8AB}"/>
    <dgm:cxn modelId="{8BA90145-0C22-4527-8912-A91F4E75D6D9}" type="presOf" srcId="{6D517D9A-6322-4931-A74D-2C9F6A2992F0}" destId="{66563F37-65CB-422D-B892-B91DCB47026B}" srcOrd="0" destOrd="0" presId="urn:microsoft.com/office/officeart/2005/8/layout/hierarchy5"/>
    <dgm:cxn modelId="{D163D8E9-FCB2-4434-8E68-5F4BDDD142B2}" type="presOf" srcId="{55DFBE13-B20B-4924-8043-E789C4144E67}" destId="{47F7C101-A767-4685-9F48-36C01BADBEE6}" srcOrd="1" destOrd="0" presId="urn:microsoft.com/office/officeart/2005/8/layout/hierarchy5"/>
    <dgm:cxn modelId="{B8BA2B45-7D9F-4C34-8BE0-5FA90B4F9A15}" type="presOf" srcId="{28EFB912-D844-4444-9960-F608A79AD565}" destId="{78913BBB-BD8B-4D5B-B311-F68F3E29D171}" srcOrd="0" destOrd="0" presId="urn:microsoft.com/office/officeart/2005/8/layout/hierarchy5"/>
    <dgm:cxn modelId="{A06BC86C-531D-4725-A844-F55A50FDE9C1}" type="presOf" srcId="{C1729BFB-209A-4C15-9038-8FD7B3C64B15}" destId="{5E54A387-56A7-4B25-8A40-A5385C8AD26A}" srcOrd="0" destOrd="0" presId="urn:microsoft.com/office/officeart/2005/8/layout/hierarchy5"/>
    <dgm:cxn modelId="{7CCE21F3-F7DA-449E-B6B9-E522E7C704A9}" srcId="{25E6600A-D3AB-4AC0-854B-41FC2D9CA1D2}" destId="{6D517D9A-6322-4931-A74D-2C9F6A2992F0}" srcOrd="2" destOrd="0" parTransId="{3A44C607-26E5-4BB3-A9BC-50C777997D4C}" sibTransId="{83A9EE9C-A48E-44FF-AB01-4E4B7D05FB4F}"/>
    <dgm:cxn modelId="{1095CD91-39A0-41EC-AD00-D705B871C29C}" type="presOf" srcId="{ADB5BEE6-351E-49C8-9ABB-C9EBB1CD500E}" destId="{082E8575-5AE0-4AF6-B7B3-E3443C738E83}" srcOrd="1" destOrd="0" presId="urn:microsoft.com/office/officeart/2005/8/layout/hierarchy5"/>
    <dgm:cxn modelId="{5A2A97A0-0101-4828-98A6-B292CB18EBAA}" srcId="{00E5252B-54E4-4EE4-A38C-9049B6AA343E}" destId="{5A097494-3725-4CA9-A6F5-5120C3789A59}" srcOrd="0" destOrd="0" parTransId="{A6EF0696-5861-4101-B1FE-90851E6CEC61}" sibTransId="{170938C4-789C-410A-9C9F-20956D96B13F}"/>
    <dgm:cxn modelId="{EAF1A25A-954C-4D65-9112-6DEF119525A5}" type="presOf" srcId="{F3E5CCCA-411B-4059-A030-18199F40055F}" destId="{6BA2301B-6D86-4B3B-A0EF-7153CC225A6D}" srcOrd="0" destOrd="0" presId="urn:microsoft.com/office/officeart/2005/8/layout/hierarchy5"/>
    <dgm:cxn modelId="{A77AB643-0C84-41C9-83E5-ABC4CDB2A45D}" type="presOf" srcId="{A6EF0696-5861-4101-B1FE-90851E6CEC61}" destId="{B898EDA0-72D2-422D-96F8-57DB18650B39}" srcOrd="0" destOrd="0" presId="urn:microsoft.com/office/officeart/2005/8/layout/hierarchy5"/>
    <dgm:cxn modelId="{091BB936-7E6C-4530-BB65-9D62F4725C01}" type="presOf" srcId="{FEEF943C-C75E-4A4F-83CD-7F62A5F9D337}" destId="{3374F235-2A57-485F-9F61-4D8611BA51D9}" srcOrd="0" destOrd="0" presId="urn:microsoft.com/office/officeart/2005/8/layout/hierarchy5"/>
    <dgm:cxn modelId="{397FB2AE-943F-45BD-8BDA-557A176B2597}" type="presOf" srcId="{55DFBE13-B20B-4924-8043-E789C4144E67}" destId="{9E7931BC-C427-4113-9DD8-DF1227332FE3}" srcOrd="0" destOrd="0" presId="urn:microsoft.com/office/officeart/2005/8/layout/hierarchy5"/>
    <dgm:cxn modelId="{2D79E253-A700-47A1-A579-2629AE14AF2D}" type="presOf" srcId="{C511F468-1A71-4689-8DB7-F70FF8F6420E}" destId="{712124A6-6C6D-470C-998E-940B42743AD0}" srcOrd="0" destOrd="0" presId="urn:microsoft.com/office/officeart/2005/8/layout/hierarchy5"/>
    <dgm:cxn modelId="{6CAF42E0-DB7C-4BB0-8897-7B4FC6D775CE}" srcId="{C513D9A1-A2F8-4D52-BA85-89F6D1D8DB3E}" destId="{B701CDF7-CA8E-4AD1-8103-95B3C682FEC5}" srcOrd="0" destOrd="0" parTransId="{F3E5CCCA-411B-4059-A030-18199F40055F}" sibTransId="{26D7F09E-EEA4-421D-88D1-41156437F826}"/>
    <dgm:cxn modelId="{39082EEA-48FC-465D-BBC3-5485B6F510F5}" type="presOf" srcId="{0766034F-6A82-40BA-BE82-EAD7D8C36E35}" destId="{DB1791C4-ED59-47B5-850A-4D3AE63C38CA}" srcOrd="1" destOrd="0" presId="urn:microsoft.com/office/officeart/2005/8/layout/hierarchy5"/>
    <dgm:cxn modelId="{8933ADD6-E014-4A40-BEBA-4F7842E6703C}" type="presOf" srcId="{E7692A41-1AB6-4C2C-BCFD-9CB3C84F142D}" destId="{99E45976-5045-4121-81EA-850AC175F904}" srcOrd="1" destOrd="0" presId="urn:microsoft.com/office/officeart/2005/8/layout/hierarchy5"/>
    <dgm:cxn modelId="{C54DE8F8-8186-4033-9933-6B8D88F68B85}" type="presOf" srcId="{C513D9A1-A2F8-4D52-BA85-89F6D1D8DB3E}" destId="{9E18CED8-89EC-4BC7-840C-10A697F30B72}" srcOrd="0" destOrd="0" presId="urn:microsoft.com/office/officeart/2005/8/layout/hierarchy5"/>
    <dgm:cxn modelId="{F876E9DF-06E3-435E-A956-6D1211F8D59A}" srcId="{25E6600A-D3AB-4AC0-854B-41FC2D9CA1D2}" destId="{C511F468-1A71-4689-8DB7-F70FF8F6420E}" srcOrd="0" destOrd="0" parTransId="{7D45E05F-D600-4B43-9A3F-CB036F556E54}" sibTransId="{7CCA7886-EBC0-4FC6-9B7A-C5EA454A8CC2}"/>
    <dgm:cxn modelId="{4B51D83E-E991-437B-B02A-52A71EF27846}" type="presOf" srcId="{A6EF0696-5861-4101-B1FE-90851E6CEC61}" destId="{615C395D-303E-49EA-9675-E613190F60CD}" srcOrd="1" destOrd="0" presId="urn:microsoft.com/office/officeart/2005/8/layout/hierarchy5"/>
    <dgm:cxn modelId="{5C31087E-7F22-4991-AB17-CCC1031AFD8A}" type="presOf" srcId="{2883071E-07ED-42C7-83F6-AA5E3F3770E4}" destId="{8D92653E-0FD9-4B2F-B110-2E761C99F065}" srcOrd="0" destOrd="0" presId="urn:microsoft.com/office/officeart/2005/8/layout/hierarchy5"/>
    <dgm:cxn modelId="{A084A052-07D4-4A06-9CC4-55A04E44EFF9}" type="presParOf" srcId="{0C22EA96-9878-49D4-AEA5-2F98CD7163E0}" destId="{8AB2B619-E870-46D4-99F0-FE92A403530F}" srcOrd="0" destOrd="0" presId="urn:microsoft.com/office/officeart/2005/8/layout/hierarchy5"/>
    <dgm:cxn modelId="{D7A425F0-F2EA-4C10-A7E2-BCC291899E4F}" type="presParOf" srcId="{8AB2B619-E870-46D4-99F0-FE92A403530F}" destId="{C06A9DB6-1EA1-49FB-991A-4354008AC997}" srcOrd="0" destOrd="0" presId="urn:microsoft.com/office/officeart/2005/8/layout/hierarchy5"/>
    <dgm:cxn modelId="{80D79981-C520-40F3-AFB5-BCC1F665A867}" type="presParOf" srcId="{8AB2B619-E870-46D4-99F0-FE92A403530F}" destId="{B2480075-2476-47E1-BCBF-64AF472C126A}" srcOrd="1" destOrd="0" presId="urn:microsoft.com/office/officeart/2005/8/layout/hierarchy5"/>
    <dgm:cxn modelId="{64D588D4-3BAF-4FDC-973F-CABE8203F9D6}" type="presParOf" srcId="{B2480075-2476-47E1-BCBF-64AF472C126A}" destId="{6AEC1EAA-E194-4D87-870E-AF973D5B859D}" srcOrd="0" destOrd="0" presId="urn:microsoft.com/office/officeart/2005/8/layout/hierarchy5"/>
    <dgm:cxn modelId="{F0EAF348-BFAF-4F5A-ABC5-749A5410886D}" type="presParOf" srcId="{6AEC1EAA-E194-4D87-870E-AF973D5B859D}" destId="{712124A6-6C6D-470C-998E-940B42743AD0}" srcOrd="0" destOrd="0" presId="urn:microsoft.com/office/officeart/2005/8/layout/hierarchy5"/>
    <dgm:cxn modelId="{12D12B39-47E4-4006-8CCE-B3CC682649AD}" type="presParOf" srcId="{6AEC1EAA-E194-4D87-870E-AF973D5B859D}" destId="{A54935B6-1D44-4EB2-8C2B-6460ABAEF15A}" srcOrd="1" destOrd="0" presId="urn:microsoft.com/office/officeart/2005/8/layout/hierarchy5"/>
    <dgm:cxn modelId="{7B61F780-0EFA-4162-A7F9-02DF095248A6}" type="presParOf" srcId="{A54935B6-1D44-4EB2-8C2B-6460ABAEF15A}" destId="{E8481CB4-A462-4FBA-80EE-2418643BF894}" srcOrd="0" destOrd="0" presId="urn:microsoft.com/office/officeart/2005/8/layout/hierarchy5"/>
    <dgm:cxn modelId="{97E2A5BF-AFE0-417B-A5A6-7D318AFCF017}" type="presParOf" srcId="{E8481CB4-A462-4FBA-80EE-2418643BF894}" destId="{61EFA152-F46F-44DF-8A0A-EF58EDCD3E1D}" srcOrd="0" destOrd="0" presId="urn:microsoft.com/office/officeart/2005/8/layout/hierarchy5"/>
    <dgm:cxn modelId="{E9E5AF6A-1CCC-4956-A5B5-16926467C62C}" type="presParOf" srcId="{A54935B6-1D44-4EB2-8C2B-6460ABAEF15A}" destId="{7B00AB39-2156-4A55-A87A-397AB63DD6A4}" srcOrd="1" destOrd="0" presId="urn:microsoft.com/office/officeart/2005/8/layout/hierarchy5"/>
    <dgm:cxn modelId="{1D842A4A-7737-4D35-A55D-9B5FB61FE62E}" type="presParOf" srcId="{7B00AB39-2156-4A55-A87A-397AB63DD6A4}" destId="{FC33E7D7-C2A0-4664-BEBE-C714981E8AF4}" srcOrd="0" destOrd="0" presId="urn:microsoft.com/office/officeart/2005/8/layout/hierarchy5"/>
    <dgm:cxn modelId="{826A6626-8005-4DC8-97CF-890345A0BA4E}" type="presParOf" srcId="{7B00AB39-2156-4A55-A87A-397AB63DD6A4}" destId="{178D9978-341D-4D75-B024-4C0C5D562241}" srcOrd="1" destOrd="0" presId="urn:microsoft.com/office/officeart/2005/8/layout/hierarchy5"/>
    <dgm:cxn modelId="{C378E842-25A0-413F-8F97-9ACA45875C05}" type="presParOf" srcId="{178D9978-341D-4D75-B024-4C0C5D562241}" destId="{537C8C0C-A9B2-4EE4-B18C-CC7BD64BA345}" srcOrd="0" destOrd="0" presId="urn:microsoft.com/office/officeart/2005/8/layout/hierarchy5"/>
    <dgm:cxn modelId="{0FD304D6-133A-4F8E-92BF-D090F991372E}" type="presParOf" srcId="{537C8C0C-A9B2-4EE4-B18C-CC7BD64BA345}" destId="{4C44929A-8052-4243-9AC5-BCDE69A00AD9}" srcOrd="0" destOrd="0" presId="urn:microsoft.com/office/officeart/2005/8/layout/hierarchy5"/>
    <dgm:cxn modelId="{FB9E0F3D-2E54-4C60-8FE0-2DE50ED96811}" type="presParOf" srcId="{178D9978-341D-4D75-B024-4C0C5D562241}" destId="{149E98AD-FC35-4E82-809A-D01A1AD9FEA9}" srcOrd="1" destOrd="0" presId="urn:microsoft.com/office/officeart/2005/8/layout/hierarchy5"/>
    <dgm:cxn modelId="{2E44F749-EA9B-44A8-9A31-4A846C802313}" type="presParOf" srcId="{149E98AD-FC35-4E82-809A-D01A1AD9FEA9}" destId="{EEC38800-8C4E-410B-9E12-75F5866986F6}" srcOrd="0" destOrd="0" presId="urn:microsoft.com/office/officeart/2005/8/layout/hierarchy5"/>
    <dgm:cxn modelId="{9EB20662-7E7D-4332-A62A-2EB3E22D8A80}" type="presParOf" srcId="{149E98AD-FC35-4E82-809A-D01A1AD9FEA9}" destId="{C573BE6D-485A-4ED8-89B4-1999F8D191FC}" srcOrd="1" destOrd="0" presId="urn:microsoft.com/office/officeart/2005/8/layout/hierarchy5"/>
    <dgm:cxn modelId="{22741CDD-985F-44B4-9BBC-BAE884B8D698}" type="presParOf" srcId="{C573BE6D-485A-4ED8-89B4-1999F8D191FC}" destId="{6B4B0126-79CE-4C08-AB3E-F7805769F98A}" srcOrd="0" destOrd="0" presId="urn:microsoft.com/office/officeart/2005/8/layout/hierarchy5"/>
    <dgm:cxn modelId="{A313B0BC-357F-47CB-A876-A2FB208FF00C}" type="presParOf" srcId="{6B4B0126-79CE-4C08-AB3E-F7805769F98A}" destId="{082E8575-5AE0-4AF6-B7B3-E3443C738E83}" srcOrd="0" destOrd="0" presId="urn:microsoft.com/office/officeart/2005/8/layout/hierarchy5"/>
    <dgm:cxn modelId="{C1AFD66A-AF16-4568-BEBE-B2AE8718ED87}" type="presParOf" srcId="{C573BE6D-485A-4ED8-89B4-1999F8D191FC}" destId="{3ED7D118-3EEA-4E2B-99EB-2F29796B0674}" srcOrd="1" destOrd="0" presId="urn:microsoft.com/office/officeart/2005/8/layout/hierarchy5"/>
    <dgm:cxn modelId="{F2481A75-A119-49DC-840B-26FCC1071AAF}" type="presParOf" srcId="{3ED7D118-3EEA-4E2B-99EB-2F29796B0674}" destId="{F229F3E0-4782-4C64-A870-A817ECF82CF7}" srcOrd="0" destOrd="0" presId="urn:microsoft.com/office/officeart/2005/8/layout/hierarchy5"/>
    <dgm:cxn modelId="{F6380D49-9B8A-4951-A6CA-BD8CFCC33879}" type="presParOf" srcId="{3ED7D118-3EEA-4E2B-99EB-2F29796B0674}" destId="{CC026D52-8A2F-4861-B993-D7CC72EB12A9}" srcOrd="1" destOrd="0" presId="urn:microsoft.com/office/officeart/2005/8/layout/hierarchy5"/>
    <dgm:cxn modelId="{94DD2914-3AFF-4E1B-AD98-7A4B6B39E893}" type="presParOf" srcId="{178D9978-341D-4D75-B024-4C0C5D562241}" destId="{9E7931BC-C427-4113-9DD8-DF1227332FE3}" srcOrd="2" destOrd="0" presId="urn:microsoft.com/office/officeart/2005/8/layout/hierarchy5"/>
    <dgm:cxn modelId="{BFD82F40-A7A6-4772-89A5-50A73EA05440}" type="presParOf" srcId="{9E7931BC-C427-4113-9DD8-DF1227332FE3}" destId="{47F7C101-A767-4685-9F48-36C01BADBEE6}" srcOrd="0" destOrd="0" presId="urn:microsoft.com/office/officeart/2005/8/layout/hierarchy5"/>
    <dgm:cxn modelId="{5407E223-8E69-405D-9A04-565E4F050C47}" type="presParOf" srcId="{178D9978-341D-4D75-B024-4C0C5D562241}" destId="{2B192597-DDDD-415A-8625-797EA32EB810}" srcOrd="3" destOrd="0" presId="urn:microsoft.com/office/officeart/2005/8/layout/hierarchy5"/>
    <dgm:cxn modelId="{69084BEC-2F7D-44E3-9AAD-1F9034B777DA}" type="presParOf" srcId="{2B192597-DDDD-415A-8625-797EA32EB810}" destId="{3BAE47BF-BD5D-45A3-BDBD-DFC14886446A}" srcOrd="0" destOrd="0" presId="urn:microsoft.com/office/officeart/2005/8/layout/hierarchy5"/>
    <dgm:cxn modelId="{D2C2DBD1-0CF9-4F69-8F07-C372CC6AA8CD}" type="presParOf" srcId="{2B192597-DDDD-415A-8625-797EA32EB810}" destId="{3367F682-CE65-4373-8D21-BC601B0DADD7}" srcOrd="1" destOrd="0" presId="urn:microsoft.com/office/officeart/2005/8/layout/hierarchy5"/>
    <dgm:cxn modelId="{4303EEA3-B06A-4DA4-B211-C1A2A6EAE4AD}" type="presParOf" srcId="{3367F682-CE65-4373-8D21-BC601B0DADD7}" destId="{B898EDA0-72D2-422D-96F8-57DB18650B39}" srcOrd="0" destOrd="0" presId="urn:microsoft.com/office/officeart/2005/8/layout/hierarchy5"/>
    <dgm:cxn modelId="{8CF6EEFD-24E7-4047-8888-68283AE6F966}" type="presParOf" srcId="{B898EDA0-72D2-422D-96F8-57DB18650B39}" destId="{615C395D-303E-49EA-9675-E613190F60CD}" srcOrd="0" destOrd="0" presId="urn:microsoft.com/office/officeart/2005/8/layout/hierarchy5"/>
    <dgm:cxn modelId="{D3464599-A9B1-4FB1-877D-C27B5BB31D5B}" type="presParOf" srcId="{3367F682-CE65-4373-8D21-BC601B0DADD7}" destId="{F21B454F-FC40-41C9-9DA8-D580CC996B8A}" srcOrd="1" destOrd="0" presId="urn:microsoft.com/office/officeart/2005/8/layout/hierarchy5"/>
    <dgm:cxn modelId="{10298E4A-D348-4CAA-8951-75143E914EB9}" type="presParOf" srcId="{F21B454F-FC40-41C9-9DA8-D580CC996B8A}" destId="{C7AF8956-F174-41A5-9670-64AEE15D8145}" srcOrd="0" destOrd="0" presId="urn:microsoft.com/office/officeart/2005/8/layout/hierarchy5"/>
    <dgm:cxn modelId="{B877ADAE-56B2-4B85-AB3F-A21CAE6FE8BA}" type="presParOf" srcId="{F21B454F-FC40-41C9-9DA8-D580CC996B8A}" destId="{A42390B3-A620-4F5E-AF63-9984153D058E}" srcOrd="1" destOrd="0" presId="urn:microsoft.com/office/officeart/2005/8/layout/hierarchy5"/>
    <dgm:cxn modelId="{FB5D91F7-FC3D-4642-A844-8CA23423A935}" type="presParOf" srcId="{178D9978-341D-4D75-B024-4C0C5D562241}" destId="{8D92653E-0FD9-4B2F-B110-2E761C99F065}" srcOrd="4" destOrd="0" presId="urn:microsoft.com/office/officeart/2005/8/layout/hierarchy5"/>
    <dgm:cxn modelId="{CCFFB55C-F65C-4895-8FA2-ABE5BB4F6806}" type="presParOf" srcId="{8D92653E-0FD9-4B2F-B110-2E761C99F065}" destId="{5DCF25FE-DAC9-4C8E-9326-B706A0CCBAF6}" srcOrd="0" destOrd="0" presId="urn:microsoft.com/office/officeart/2005/8/layout/hierarchy5"/>
    <dgm:cxn modelId="{1DEA6E5B-1354-4F90-91B7-EA20312B32AA}" type="presParOf" srcId="{178D9978-341D-4D75-B024-4C0C5D562241}" destId="{3720DD26-9FC8-4AA6-91B6-B8FEE9A0F82C}" srcOrd="5" destOrd="0" presId="urn:microsoft.com/office/officeart/2005/8/layout/hierarchy5"/>
    <dgm:cxn modelId="{8A2F21A7-BD4C-472F-8170-519CB842254C}" type="presParOf" srcId="{3720DD26-9FC8-4AA6-91B6-B8FEE9A0F82C}" destId="{DA28C379-5A9D-42AC-8DB8-403E590EA83D}" srcOrd="0" destOrd="0" presId="urn:microsoft.com/office/officeart/2005/8/layout/hierarchy5"/>
    <dgm:cxn modelId="{8EB9DA0E-1796-4455-9DD1-4D3FD561B121}" type="presParOf" srcId="{3720DD26-9FC8-4AA6-91B6-B8FEE9A0F82C}" destId="{F7A9AA47-DF4E-4CF4-83D3-0928C6E2C1C6}" srcOrd="1" destOrd="0" presId="urn:microsoft.com/office/officeart/2005/8/layout/hierarchy5"/>
    <dgm:cxn modelId="{FBA00FEE-DBFB-4D0A-8B87-09E6553908E7}" type="presParOf" srcId="{F7A9AA47-DF4E-4CF4-83D3-0928C6E2C1C6}" destId="{2D938A2A-4DD9-4839-A09F-293303153906}" srcOrd="0" destOrd="0" presId="urn:microsoft.com/office/officeart/2005/8/layout/hierarchy5"/>
    <dgm:cxn modelId="{A06E6FE0-CE42-4C21-A387-B8EBF2B578C9}" type="presParOf" srcId="{2D938A2A-4DD9-4839-A09F-293303153906}" destId="{FC474D2D-A1AC-4836-B7BB-DD4032528621}" srcOrd="0" destOrd="0" presId="urn:microsoft.com/office/officeart/2005/8/layout/hierarchy5"/>
    <dgm:cxn modelId="{BCF69F02-AEDB-44E3-A0FC-37B5D3539588}" type="presParOf" srcId="{F7A9AA47-DF4E-4CF4-83D3-0928C6E2C1C6}" destId="{367962EF-0AD4-4EDE-9033-8D3AB605913F}" srcOrd="1" destOrd="0" presId="urn:microsoft.com/office/officeart/2005/8/layout/hierarchy5"/>
    <dgm:cxn modelId="{DD17715F-7310-4F9F-8059-60EE92CF2169}" type="presParOf" srcId="{367962EF-0AD4-4EDE-9033-8D3AB605913F}" destId="{78913BBB-BD8B-4D5B-B311-F68F3E29D171}" srcOrd="0" destOrd="0" presId="urn:microsoft.com/office/officeart/2005/8/layout/hierarchy5"/>
    <dgm:cxn modelId="{8B37D879-1D9B-483E-8E49-D15F3C808FBD}" type="presParOf" srcId="{367962EF-0AD4-4EDE-9033-8D3AB605913F}" destId="{3EA35477-330B-45B4-A0E6-B163FCA36DB4}" srcOrd="1" destOrd="0" presId="urn:microsoft.com/office/officeart/2005/8/layout/hierarchy5"/>
    <dgm:cxn modelId="{7DF892C2-96C3-40D2-BAD0-04B5939A22BA}" type="presParOf" srcId="{A54935B6-1D44-4EB2-8C2B-6460ABAEF15A}" destId="{28E175AD-E7F4-44D4-90FF-80806AFA7924}" srcOrd="2" destOrd="0" presId="urn:microsoft.com/office/officeart/2005/8/layout/hierarchy5"/>
    <dgm:cxn modelId="{82624F12-E3E8-4394-AF18-C1837A0C7C93}" type="presParOf" srcId="{28E175AD-E7F4-44D4-90FF-80806AFA7924}" destId="{AD897739-F4DD-4D0D-865E-095C2D87687D}" srcOrd="0" destOrd="0" presId="urn:microsoft.com/office/officeart/2005/8/layout/hierarchy5"/>
    <dgm:cxn modelId="{17AC4CEC-C268-4AFE-BFF7-1EA402308C66}" type="presParOf" srcId="{A54935B6-1D44-4EB2-8C2B-6460ABAEF15A}" destId="{AD4A9A5A-BD6A-4C59-8718-A3A11E6C0AA0}" srcOrd="3" destOrd="0" presId="urn:microsoft.com/office/officeart/2005/8/layout/hierarchy5"/>
    <dgm:cxn modelId="{4DA74C79-C3BF-45F2-8A78-8893D68BD174}" type="presParOf" srcId="{AD4A9A5A-BD6A-4C59-8718-A3A11E6C0AA0}" destId="{9E18CED8-89EC-4BC7-840C-10A697F30B72}" srcOrd="0" destOrd="0" presId="urn:microsoft.com/office/officeart/2005/8/layout/hierarchy5"/>
    <dgm:cxn modelId="{1E3352FD-493E-4EA1-9CF1-6375A5210AC9}" type="presParOf" srcId="{AD4A9A5A-BD6A-4C59-8718-A3A11E6C0AA0}" destId="{29059731-4E1A-428C-89F9-BD79DAA7EEAF}" srcOrd="1" destOrd="0" presId="urn:microsoft.com/office/officeart/2005/8/layout/hierarchy5"/>
    <dgm:cxn modelId="{9DB4367F-D39B-48B1-A80A-23C06CE53B25}" type="presParOf" srcId="{29059731-4E1A-428C-89F9-BD79DAA7EEAF}" destId="{6BA2301B-6D86-4B3B-A0EF-7153CC225A6D}" srcOrd="0" destOrd="0" presId="urn:microsoft.com/office/officeart/2005/8/layout/hierarchy5"/>
    <dgm:cxn modelId="{0DE2218A-D74A-406F-9679-0D7188D0204E}" type="presParOf" srcId="{6BA2301B-6D86-4B3B-A0EF-7153CC225A6D}" destId="{67B68AC9-1F65-4510-8D26-5BE427349F42}" srcOrd="0" destOrd="0" presId="urn:microsoft.com/office/officeart/2005/8/layout/hierarchy5"/>
    <dgm:cxn modelId="{82607C0D-073B-45CA-8E6F-A3E99007775D}" type="presParOf" srcId="{29059731-4E1A-428C-89F9-BD79DAA7EEAF}" destId="{F54C40AE-29FE-444D-9762-7D78E664106C}" srcOrd="1" destOrd="0" presId="urn:microsoft.com/office/officeart/2005/8/layout/hierarchy5"/>
    <dgm:cxn modelId="{519F7DC1-A445-4584-81A5-7716890FE7A3}" type="presParOf" srcId="{F54C40AE-29FE-444D-9762-7D78E664106C}" destId="{7001E677-0BFE-4205-BFB6-CD01DB22FDE0}" srcOrd="0" destOrd="0" presId="urn:microsoft.com/office/officeart/2005/8/layout/hierarchy5"/>
    <dgm:cxn modelId="{3FEB6F1F-5B39-4847-B19E-DD2060590153}" type="presParOf" srcId="{F54C40AE-29FE-444D-9762-7D78E664106C}" destId="{A4464498-FB66-4F29-8F4C-C7D6FC9B7C04}" srcOrd="1" destOrd="0" presId="urn:microsoft.com/office/officeart/2005/8/layout/hierarchy5"/>
    <dgm:cxn modelId="{D50ABCD5-F324-4FF0-8753-6BEC5070283C}" type="presParOf" srcId="{A4464498-FB66-4F29-8F4C-C7D6FC9B7C04}" destId="{0EA843E8-37F7-4606-92B8-183AD3E03ADD}" srcOrd="0" destOrd="0" presId="urn:microsoft.com/office/officeart/2005/8/layout/hierarchy5"/>
    <dgm:cxn modelId="{1253EC20-FE4C-4523-AE57-FE95591AD935}" type="presParOf" srcId="{0EA843E8-37F7-4606-92B8-183AD3E03ADD}" destId="{2C21E4D2-39E2-4C70-8696-FEBDC4B76D8B}" srcOrd="0" destOrd="0" presId="urn:microsoft.com/office/officeart/2005/8/layout/hierarchy5"/>
    <dgm:cxn modelId="{ED51F4BD-0A96-40E2-80A7-2FB79B38DE03}" type="presParOf" srcId="{A4464498-FB66-4F29-8F4C-C7D6FC9B7C04}" destId="{C26DFDFB-5DFB-47DB-BB4D-48F60FF78015}" srcOrd="1" destOrd="0" presId="urn:microsoft.com/office/officeart/2005/8/layout/hierarchy5"/>
    <dgm:cxn modelId="{A93444D1-BEEE-4851-940C-498358806A2D}" type="presParOf" srcId="{C26DFDFB-5DFB-47DB-BB4D-48F60FF78015}" destId="{BED2F765-F360-437E-904C-1106E533C6EE}" srcOrd="0" destOrd="0" presId="urn:microsoft.com/office/officeart/2005/8/layout/hierarchy5"/>
    <dgm:cxn modelId="{92E9A97A-34CF-4677-9D0E-366D98942F33}" type="presParOf" srcId="{C26DFDFB-5DFB-47DB-BB4D-48F60FF78015}" destId="{8913817E-9264-4BE4-8545-D3C84C197606}" srcOrd="1" destOrd="0" presId="urn:microsoft.com/office/officeart/2005/8/layout/hierarchy5"/>
    <dgm:cxn modelId="{F5F3E0FB-AA92-44C6-9EEB-2A866C7794CD}" type="presParOf" srcId="{A4464498-FB66-4F29-8F4C-C7D6FC9B7C04}" destId="{3374F235-2A57-485F-9F61-4D8611BA51D9}" srcOrd="2" destOrd="0" presId="urn:microsoft.com/office/officeart/2005/8/layout/hierarchy5"/>
    <dgm:cxn modelId="{76B5AD9C-3943-4C03-A12F-4709056BB930}" type="presParOf" srcId="{3374F235-2A57-485F-9F61-4D8611BA51D9}" destId="{4C529097-D02C-48D6-A0AC-1027590AB7AE}" srcOrd="0" destOrd="0" presId="urn:microsoft.com/office/officeart/2005/8/layout/hierarchy5"/>
    <dgm:cxn modelId="{D70C3CA6-CEB7-44C0-B3FE-F3273EB67A0F}" type="presParOf" srcId="{A4464498-FB66-4F29-8F4C-C7D6FC9B7C04}" destId="{7351C51A-F4DF-4BC9-9452-136BFF9AFC00}" srcOrd="3" destOrd="0" presId="urn:microsoft.com/office/officeart/2005/8/layout/hierarchy5"/>
    <dgm:cxn modelId="{09AD8D45-E041-4566-AA21-D05C36643CFC}" type="presParOf" srcId="{7351C51A-F4DF-4BC9-9452-136BFF9AFC00}" destId="{59E983C3-F8CE-471D-9DCF-1FC9F89F542C}" srcOrd="0" destOrd="0" presId="urn:microsoft.com/office/officeart/2005/8/layout/hierarchy5"/>
    <dgm:cxn modelId="{E7985DFE-CD07-4ECB-9025-337896182974}" type="presParOf" srcId="{7351C51A-F4DF-4BC9-9452-136BFF9AFC00}" destId="{63C006C4-8A9E-4033-B7E6-D9D46DD5EF60}" srcOrd="1" destOrd="0" presId="urn:microsoft.com/office/officeart/2005/8/layout/hierarchy5"/>
    <dgm:cxn modelId="{329F6B7F-898F-4266-AD8A-6C2FD5C0159D}" type="presParOf" srcId="{0C22EA96-9878-49D4-AEA5-2F98CD7163E0}" destId="{D09A6371-8CF1-4314-AD15-A73640D2F624}" srcOrd="1" destOrd="0" presId="urn:microsoft.com/office/officeart/2005/8/layout/hierarchy5"/>
    <dgm:cxn modelId="{8D858D7E-B5FC-4A89-85F2-E81DBA9DAA95}" type="presParOf" srcId="{D09A6371-8CF1-4314-AD15-A73640D2F624}" destId="{3207A8EA-185A-43B8-8031-729AD31CDC25}" srcOrd="0" destOrd="0" presId="urn:microsoft.com/office/officeart/2005/8/layout/hierarchy5"/>
    <dgm:cxn modelId="{3C291C93-C7F1-49F2-88F5-999A7001CD65}" type="presParOf" srcId="{3207A8EA-185A-43B8-8031-729AD31CDC25}" destId="{5E54A387-56A7-4B25-8A40-A5385C8AD26A}" srcOrd="0" destOrd="0" presId="urn:microsoft.com/office/officeart/2005/8/layout/hierarchy5"/>
    <dgm:cxn modelId="{BD5A4145-BA12-480D-A74C-61CC97D9DA36}" type="presParOf" srcId="{3207A8EA-185A-43B8-8031-729AD31CDC25}" destId="{715E7DC0-12AA-4F6C-AB84-5725E321F3C6}" srcOrd="1" destOrd="0" presId="urn:microsoft.com/office/officeart/2005/8/layout/hierarchy5"/>
    <dgm:cxn modelId="{2C876667-A3FB-4092-9C5E-C912AC0C70A8}" type="presParOf" srcId="{D09A6371-8CF1-4314-AD15-A73640D2F624}" destId="{2BA12DC1-9FFF-4DCC-9BA1-71AED11C638D}" srcOrd="1" destOrd="0" presId="urn:microsoft.com/office/officeart/2005/8/layout/hierarchy5"/>
    <dgm:cxn modelId="{7279F218-33C5-42FA-BCAA-990F13B487AE}" type="presParOf" srcId="{2BA12DC1-9FFF-4DCC-9BA1-71AED11C638D}" destId="{E7A45380-93BF-4BAF-B812-995A500B34AF}" srcOrd="0" destOrd="0" presId="urn:microsoft.com/office/officeart/2005/8/layout/hierarchy5"/>
    <dgm:cxn modelId="{71705575-C431-44C3-95A0-655A67C17D6E}" type="presParOf" srcId="{D09A6371-8CF1-4314-AD15-A73640D2F624}" destId="{2D5DCE58-C29F-45A1-AEA7-DDE5CC463F7F}" srcOrd="2" destOrd="0" presId="urn:microsoft.com/office/officeart/2005/8/layout/hierarchy5"/>
    <dgm:cxn modelId="{BE33CD43-1C74-443F-B218-A84D3688F22F}" type="presParOf" srcId="{2D5DCE58-C29F-45A1-AEA7-DDE5CC463F7F}" destId="{66563F37-65CB-422D-B892-B91DCB47026B}" srcOrd="0" destOrd="0" presId="urn:microsoft.com/office/officeart/2005/8/layout/hierarchy5"/>
    <dgm:cxn modelId="{EECAC9EC-966C-4B5E-B783-98800BB785DE}" type="presParOf" srcId="{2D5DCE58-C29F-45A1-AEA7-DDE5CC463F7F}" destId="{9F4E5067-026A-4FF6-B92F-9127B87ED7BE}" srcOrd="1" destOrd="0" presId="urn:microsoft.com/office/officeart/2005/8/layout/hierarchy5"/>
    <dgm:cxn modelId="{056613F4-0554-41A4-A004-C23DD6A032DF}" type="presParOf" srcId="{D09A6371-8CF1-4314-AD15-A73640D2F624}" destId="{102852D4-449F-4A1B-929D-EFCD58A21182}" srcOrd="3" destOrd="0" presId="urn:microsoft.com/office/officeart/2005/8/layout/hierarchy5"/>
    <dgm:cxn modelId="{F8321ACC-7E73-4916-B8A8-DDA0E755743F}" type="presParOf" srcId="{102852D4-449F-4A1B-929D-EFCD58A21182}" destId="{242B713F-9F87-49C2-9604-3713AE1AB705}" srcOrd="0" destOrd="0" presId="urn:microsoft.com/office/officeart/2005/8/layout/hierarchy5"/>
    <dgm:cxn modelId="{D50423F6-4BD6-4AD5-B142-90469444D8B5}" type="presParOf" srcId="{D09A6371-8CF1-4314-AD15-A73640D2F624}" destId="{A720D893-90CE-41FB-A7D2-399453F40681}" srcOrd="4" destOrd="0" presId="urn:microsoft.com/office/officeart/2005/8/layout/hierarchy5"/>
    <dgm:cxn modelId="{A654737B-8270-4110-875E-C40A77AB4AB3}" type="presParOf" srcId="{A720D893-90CE-41FB-A7D2-399453F40681}" destId="{6CED02B0-B9B1-48CB-840A-61EB6F02F088}" srcOrd="0" destOrd="0" presId="urn:microsoft.com/office/officeart/2005/8/layout/hierarchy5"/>
    <dgm:cxn modelId="{220A3BE3-514B-458B-B396-F2F634B7453A}" type="presParOf" srcId="{A720D893-90CE-41FB-A7D2-399453F40681}" destId="{99E45976-5045-4121-81EA-850AC175F904}" srcOrd="1" destOrd="0" presId="urn:microsoft.com/office/officeart/2005/8/layout/hierarchy5"/>
    <dgm:cxn modelId="{3F447EF0-29EB-4D41-AB3B-4CC2385634A7}" type="presParOf" srcId="{D09A6371-8CF1-4314-AD15-A73640D2F624}" destId="{898C83AE-DEF5-43C9-B3CA-61172A950534}" srcOrd="5" destOrd="0" presId="urn:microsoft.com/office/officeart/2005/8/layout/hierarchy5"/>
    <dgm:cxn modelId="{75FC824F-7BA2-4FF8-A649-056B7FD7F3F7}" type="presParOf" srcId="{898C83AE-DEF5-43C9-B3CA-61172A950534}" destId="{5FC37963-201F-458E-BFCF-C979A1F2F952}" srcOrd="0" destOrd="0" presId="urn:microsoft.com/office/officeart/2005/8/layout/hierarchy5"/>
    <dgm:cxn modelId="{287F8876-443B-4BE8-A5EC-ABB0B0ECCA11}" type="presParOf" srcId="{D09A6371-8CF1-4314-AD15-A73640D2F624}" destId="{DBC5B269-0419-4D4D-90FE-5606E2E2D79D}" srcOrd="6" destOrd="0" presId="urn:microsoft.com/office/officeart/2005/8/layout/hierarchy5"/>
    <dgm:cxn modelId="{E64A1389-0183-4F59-A7D6-C718A8A45B92}" type="presParOf" srcId="{DBC5B269-0419-4D4D-90FE-5606E2E2D79D}" destId="{35B3A94D-7534-4C06-B4C2-496547B9F64D}" srcOrd="0" destOrd="0" presId="urn:microsoft.com/office/officeart/2005/8/layout/hierarchy5"/>
    <dgm:cxn modelId="{E30EB057-A218-42C8-BFD3-AFE1AAC87034}" type="presParOf" srcId="{DBC5B269-0419-4D4D-90FE-5606E2E2D79D}" destId="{DB1791C4-ED59-47B5-850A-4D3AE63C38C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FB41E3-5FFD-455A-95D3-1F9F214F2CD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34DF6D-CA5D-456F-8769-882977B9DA7B}">
      <dgm:prSet phldrT="[Tekst]" custT="1"/>
      <dgm:spPr>
        <a:solidFill>
          <a:schemeClr val="accent6">
            <a:lumMod val="7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4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Board</a:t>
          </a:r>
        </a:p>
        <a:p>
          <a:pPr algn="ctr"/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those giving financial support to the project)</a:t>
          </a:r>
        </a:p>
      </dgm:t>
    </dgm:pt>
    <dgm:pt modelId="{A8B0F463-28ED-4217-A66A-65FB80634AD6}" type="parTrans" cxnId="{5D422426-C203-40CF-9417-BD1141DBC02F}">
      <dgm:prSet/>
      <dgm:spPr/>
      <dgm:t>
        <a:bodyPr/>
        <a:lstStyle/>
        <a:p>
          <a:pPr algn="ctr"/>
          <a:endParaRPr lang="en-GB"/>
        </a:p>
      </dgm:t>
    </dgm:pt>
    <dgm:pt modelId="{B58D682B-9D5F-40EA-93FD-4ED2C76FCC35}" type="sibTrans" cxnId="{5D422426-C203-40CF-9417-BD1141DBC02F}">
      <dgm:prSet/>
      <dgm:spPr/>
      <dgm:t>
        <a:bodyPr/>
        <a:lstStyle/>
        <a:p>
          <a:pPr algn="ctr"/>
          <a:endParaRPr lang="en-GB"/>
        </a:p>
      </dgm:t>
    </dgm:pt>
    <dgm:pt modelId="{DDA0DBFE-6535-4998-82FF-064EF5389A29}" type="asst">
      <dgm:prSet phldrT="[Tekst]" custT="1"/>
      <dgm:spPr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4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Advisory Board of Partners</a:t>
          </a:r>
        </a:p>
        <a:p>
          <a:pPr algn="ctr"/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those participating in the project as partners, like universities)</a:t>
          </a:r>
        </a:p>
      </dgm:t>
    </dgm:pt>
    <dgm:pt modelId="{4830E026-23CF-481B-A5D9-8F7C83F4A97C}" type="parTrans" cxnId="{438556F2-81FF-4374-8548-4E5D4B8826FD}">
      <dgm:prSet/>
      <dgm:spPr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C413C99F-0670-402E-B07A-C43D95943B10}" type="sibTrans" cxnId="{438556F2-81FF-4374-8548-4E5D4B8826FD}">
      <dgm:prSet/>
      <dgm:spPr/>
      <dgm:t>
        <a:bodyPr/>
        <a:lstStyle/>
        <a:p>
          <a:pPr algn="ctr"/>
          <a:endParaRPr lang="en-GB"/>
        </a:p>
      </dgm:t>
    </dgm:pt>
    <dgm:pt modelId="{14DE969F-14B8-4938-8C62-DBE3288D9ACC}" type="asst">
      <dgm:prSet custT="1"/>
      <dgm:spPr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4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Advisory Board of Supporters</a:t>
          </a:r>
        </a:p>
        <a:p>
          <a:pPr algn="ctr"/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those supporting the project and its outcome without actively participating in the project)</a:t>
          </a:r>
        </a:p>
      </dgm:t>
    </dgm:pt>
    <dgm:pt modelId="{E80243DE-93ED-4A8F-818E-D9B43980F818}" type="parTrans" cxnId="{9656F007-3DA1-4A2A-86C2-A350E6B0EBA6}">
      <dgm:prSet/>
      <dgm:spPr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382B423A-C086-4524-8B27-8DF48360BD3A}" type="sibTrans" cxnId="{9656F007-3DA1-4A2A-86C2-A350E6B0EBA6}">
      <dgm:prSet/>
      <dgm:spPr/>
      <dgm:t>
        <a:bodyPr/>
        <a:lstStyle/>
        <a:p>
          <a:pPr algn="ctr"/>
          <a:endParaRPr lang="en-GB"/>
        </a:p>
      </dgm:t>
    </dgm:pt>
    <dgm:pt modelId="{D482E20E-C635-422F-899A-7005D5F6BC8F}">
      <dgm:prSet custT="1"/>
      <dgm:spPr>
        <a:solidFill>
          <a:srgbClr val="00206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4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Management</a:t>
          </a:r>
        </a:p>
        <a:p>
          <a:pPr algn="ctr"/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Responsible</a:t>
          </a:r>
        </a:p>
        <a:p>
          <a:pPr algn="ctr"/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Manager</a:t>
          </a:r>
        </a:p>
        <a:p>
          <a:pPr algn="ctr"/>
          <a:r>
            <a:rPr lang="en-GB" sz="1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Quality Manager</a:t>
          </a:r>
        </a:p>
      </dgm:t>
    </dgm:pt>
    <dgm:pt modelId="{FB52ACCD-3914-474B-8A2A-19814D52463F}" type="parTrans" cxnId="{3C59B69F-00CC-445B-9E97-6A05FBAABD5D}">
      <dgm:prSet/>
      <dgm:spPr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1FECF81D-CAA4-4570-A5D8-6A6A562CF669}" type="sibTrans" cxnId="{3C59B69F-00CC-445B-9E97-6A05FBAABD5D}">
      <dgm:prSet/>
      <dgm:spPr/>
      <dgm:t>
        <a:bodyPr/>
        <a:lstStyle/>
        <a:p>
          <a:pPr algn="ctr"/>
          <a:endParaRPr lang="en-GB"/>
        </a:p>
      </dgm:t>
    </dgm:pt>
    <dgm:pt modelId="{3160C8E2-B361-46D3-B308-A2E6E69AE177}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5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2BA37EB-6565-4D7D-9BB3-5B29D9D08595}" type="parTrans" cxnId="{85033351-8633-4347-9112-66A78AC40ADB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3C85E028-AA8D-4B6F-BB9E-BCD0B7896533}" type="sibTrans" cxnId="{85033351-8633-4347-9112-66A78AC40ADB}">
      <dgm:prSet/>
      <dgm:spPr/>
      <dgm:t>
        <a:bodyPr/>
        <a:lstStyle/>
        <a:p>
          <a:pPr algn="ctr"/>
          <a:endParaRPr lang="en-GB"/>
        </a:p>
      </dgm:t>
    </dgm:pt>
    <dgm:pt modelId="{9174360C-42D8-49D7-82C4-9F11BF36F55D}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3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13DA75E-B0AD-40B9-959C-BC6A9115359D}" type="parTrans" cxnId="{C2FBFF10-8151-4EA0-821E-18275AC72313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59066742-B3B7-473F-BAA2-CBBE28FEC3CC}" type="sibTrans" cxnId="{C2FBFF10-8151-4EA0-821E-18275AC72313}">
      <dgm:prSet/>
      <dgm:spPr/>
      <dgm:t>
        <a:bodyPr/>
        <a:lstStyle/>
        <a:p>
          <a:pPr algn="ctr"/>
          <a:endParaRPr lang="en-GB"/>
        </a:p>
      </dgm:t>
    </dgm:pt>
    <dgm:pt modelId="{D8C448A8-1E41-4872-B2DD-601D8B5099DD}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2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41F56A-C7D2-4EC1-85C1-A54429AF338A}" type="parTrans" cxnId="{5D314177-C3DB-4E3F-B81F-F4475ED42A90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DF12B1E8-E14A-49CB-8DE3-14631AFB3BFD}" type="sibTrans" cxnId="{5D314177-C3DB-4E3F-B81F-F4475ED42A90}">
      <dgm:prSet/>
      <dgm:spPr/>
      <dgm:t>
        <a:bodyPr/>
        <a:lstStyle/>
        <a:p>
          <a:pPr algn="ctr"/>
          <a:endParaRPr lang="en-GB"/>
        </a:p>
      </dgm:t>
    </dgm:pt>
    <dgm:pt modelId="{FA15F0EC-DE8B-485A-9AA4-7AA27E364349}" type="asst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0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8FAC6A5-B5B9-41C1-8433-702585DA46DD}" type="parTrans" cxnId="{598349C6-ABFD-4530-B0E8-F4817F97F45E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37E921AA-4B3D-494C-9A0D-5DDC4765EB95}" type="sibTrans" cxnId="{598349C6-ABFD-4530-B0E8-F4817F97F45E}">
      <dgm:prSet/>
      <dgm:spPr/>
      <dgm:t>
        <a:bodyPr/>
        <a:lstStyle/>
        <a:p>
          <a:pPr algn="ctr"/>
          <a:endParaRPr lang="en-GB"/>
        </a:p>
      </dgm:t>
    </dgm:pt>
    <dgm:pt modelId="{3062C272-0E83-4649-9023-105B7EFB861A}" type="asst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1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5769DA7-8869-4017-99EB-9A572F7AB04B}" type="parTrans" cxnId="{4584B9BD-A2B7-4DB3-BA31-386C2F8AD670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D9BAEAF3-B14F-4B97-B5A8-C65BB5D54710}" type="sibTrans" cxnId="{4584B9BD-A2B7-4DB3-BA31-386C2F8AD670}">
      <dgm:prSet/>
      <dgm:spPr/>
      <dgm:t>
        <a:bodyPr/>
        <a:lstStyle/>
        <a:p>
          <a:pPr algn="ctr"/>
          <a:endParaRPr lang="en-GB"/>
        </a:p>
      </dgm:t>
    </dgm:pt>
    <dgm:pt modelId="{28B55067-9FF7-4ACA-8CFC-C972650E8AD0}" type="asst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4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4F3C875-5397-4E48-ACA1-43AB99D3A93A}" type="parTrans" cxnId="{127AAC44-4791-4A37-9463-0C7D7D3AD2F8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011AB5FE-C08E-405E-8D57-B785F701339A}" type="sibTrans" cxnId="{127AAC44-4791-4A37-9463-0C7D7D3AD2F8}">
      <dgm:prSet/>
      <dgm:spPr/>
      <dgm:t>
        <a:bodyPr/>
        <a:lstStyle/>
        <a:p>
          <a:pPr algn="ctr"/>
          <a:endParaRPr lang="en-GB"/>
        </a:p>
      </dgm:t>
    </dgm:pt>
    <dgm:pt modelId="{2F7AE44F-3C88-41F0-AF44-68DA37895793}" type="asst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7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D67B4E9-CAEB-4842-8924-347FFC40EA34}" type="parTrans" cxnId="{2FB633F3-A239-431B-88BE-B0B505E35377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D91DAD10-EEE6-4E01-84B6-B4CF05786E32}" type="sibTrans" cxnId="{2FB633F3-A239-431B-88BE-B0B505E35377}">
      <dgm:prSet/>
      <dgm:spPr/>
      <dgm:t>
        <a:bodyPr/>
        <a:lstStyle/>
        <a:p>
          <a:pPr algn="ctr"/>
          <a:endParaRPr lang="en-GB"/>
        </a:p>
      </dgm:t>
    </dgm:pt>
    <dgm:pt modelId="{EAABD5A2-5CC8-4B12-B5F0-16ACCF25295E}" type="asst">
      <dgm:prSet custT="1"/>
      <dgm:spPr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algn="ctr"/>
          <a:r>
            <a:rPr lang="en-GB" sz="14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6</a:t>
          </a:r>
        </a:p>
        <a:p>
          <a:pPr algn="ctr"/>
          <a:endParaRPr lang="en-GB" sz="14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11B849F-2AF5-4208-8034-00D88A496E96}" type="parTrans" cxnId="{1D1F5FA8-75F8-40CE-9D5D-3AE3A9E60669}">
      <dgm:prSet/>
      <dgm:spPr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D8BE9381-1DD1-4D18-BCCB-C8AC1E0F513A}" type="sibTrans" cxnId="{1D1F5FA8-75F8-40CE-9D5D-3AE3A9E60669}">
      <dgm:prSet/>
      <dgm:spPr/>
      <dgm:t>
        <a:bodyPr/>
        <a:lstStyle/>
        <a:p>
          <a:pPr algn="ctr"/>
          <a:endParaRPr lang="en-GB"/>
        </a:p>
      </dgm:t>
    </dgm:pt>
    <dgm:pt modelId="{CF021991-29EE-4003-9C0B-844C58A13C9E}">
      <dgm:prSet custT="1"/>
      <dgm:spPr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en-GB" sz="12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Advisory Group of Students</a:t>
          </a:r>
        </a:p>
      </dgm:t>
    </dgm:pt>
    <dgm:pt modelId="{670610FB-C7F2-4770-8A98-4917357E0E5B}" type="parTrans" cxnId="{C991A1A4-B157-4149-BA0B-FCCAA21CD642}">
      <dgm:prSet/>
      <dgm:spPr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endParaRPr lang="en-GB"/>
        </a:p>
      </dgm:t>
    </dgm:pt>
    <dgm:pt modelId="{596071AF-86BC-4C75-BC06-A2208CCD970C}" type="sibTrans" cxnId="{C991A1A4-B157-4149-BA0B-FCCAA21CD642}">
      <dgm:prSet/>
      <dgm:spPr/>
      <dgm:t>
        <a:bodyPr/>
        <a:lstStyle/>
        <a:p>
          <a:pPr algn="ctr"/>
          <a:endParaRPr lang="en-GB"/>
        </a:p>
      </dgm:t>
    </dgm:pt>
    <dgm:pt modelId="{7ADD68C7-EA93-46D5-8C2A-17CF8A9A4567}" type="pres">
      <dgm:prSet presAssocID="{19FB41E3-5FFD-455A-95D3-1F9F214F2CD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46B440F-4E4E-4D34-9666-2DA02C7563AA}" type="pres">
      <dgm:prSet presAssocID="{0834DF6D-CA5D-456F-8769-882977B9DA7B}" presName="root1" presStyleCnt="0"/>
      <dgm:spPr/>
    </dgm:pt>
    <dgm:pt modelId="{26AD82DD-DC7E-4630-90C7-3A1A4DBA0899}" type="pres">
      <dgm:prSet presAssocID="{0834DF6D-CA5D-456F-8769-882977B9DA7B}" presName="LevelOneTextNode" presStyleLbl="node0" presStyleIdx="0" presStyleCnt="1" custAng="5400000" custScaleX="307049" custScaleY="121286" custLinFactX="-300000" custLinFactNeighborX="-306362" custLinFactNeighborY="-97219">
        <dgm:presLayoutVars>
          <dgm:chPref val="3"/>
        </dgm:presLayoutVars>
      </dgm:prSet>
      <dgm:spPr>
        <a:xfrm>
          <a:off x="2308807" y="4966"/>
          <a:ext cx="1290958" cy="1008972"/>
        </a:xfrm>
      </dgm:spPr>
      <dgm:t>
        <a:bodyPr/>
        <a:lstStyle/>
        <a:p>
          <a:endParaRPr lang="en-GB"/>
        </a:p>
      </dgm:t>
    </dgm:pt>
    <dgm:pt modelId="{26ACED30-62AD-4199-81DD-389CF02FF061}" type="pres">
      <dgm:prSet presAssocID="{0834DF6D-CA5D-456F-8769-882977B9DA7B}" presName="level2hierChild" presStyleCnt="0"/>
      <dgm:spPr/>
    </dgm:pt>
    <dgm:pt modelId="{F2129F64-41F4-40BF-ACD4-1E711E1E2453}" type="pres">
      <dgm:prSet presAssocID="{4830E026-23CF-481B-A5D9-8F7C83F4A97C}" presName="conn2-1" presStyleLbl="parChTrans1D2" presStyleIdx="0" presStyleCnt="4"/>
      <dgm:spPr>
        <a:xfrm>
          <a:off x="2632803" y="1013939"/>
          <a:ext cx="321483" cy="726255"/>
        </a:xfrm>
      </dgm:spPr>
      <dgm:t>
        <a:bodyPr/>
        <a:lstStyle/>
        <a:p>
          <a:endParaRPr lang="en-GB"/>
        </a:p>
      </dgm:t>
    </dgm:pt>
    <dgm:pt modelId="{231BC7DA-C391-4168-B20F-E548AF4D7611}" type="pres">
      <dgm:prSet presAssocID="{4830E026-23CF-481B-A5D9-8F7C83F4A97C}" presName="connTx" presStyleLbl="parChTrans1D2" presStyleIdx="0" presStyleCnt="4"/>
      <dgm:spPr/>
      <dgm:t>
        <a:bodyPr/>
        <a:lstStyle/>
        <a:p>
          <a:endParaRPr lang="en-GB"/>
        </a:p>
      </dgm:t>
    </dgm:pt>
    <dgm:pt modelId="{671EEE85-BC58-4412-8E68-9DB60DBB5195}" type="pres">
      <dgm:prSet presAssocID="{DDA0DBFE-6535-4998-82FF-064EF5389A29}" presName="root2" presStyleCnt="0"/>
      <dgm:spPr/>
    </dgm:pt>
    <dgm:pt modelId="{A8C1AC92-4EB2-4EE3-A7D0-A3D79638522C}" type="pres">
      <dgm:prSet presAssocID="{DDA0DBFE-6535-4998-82FF-064EF5389A29}" presName="LevelTwoTextNode" presStyleLbl="asst1" presStyleIdx="0" presStyleCnt="2" custScaleX="167266" custScaleY="346291" custLinFactX="-162016" custLinFactY="300000" custLinFactNeighborX="-200000" custLinFactNeighborY="303821">
        <dgm:presLayoutVars>
          <dgm:chPref val="3"/>
        </dgm:presLayoutVars>
      </dgm:prSet>
      <dgm:spPr>
        <a:xfrm>
          <a:off x="1119634" y="1122256"/>
          <a:ext cx="1513168" cy="1235877"/>
        </a:xfrm>
      </dgm:spPr>
      <dgm:t>
        <a:bodyPr/>
        <a:lstStyle/>
        <a:p>
          <a:endParaRPr lang="en-GB"/>
        </a:p>
      </dgm:t>
    </dgm:pt>
    <dgm:pt modelId="{43246253-38CF-476C-8C78-91277A70E3B2}" type="pres">
      <dgm:prSet presAssocID="{DDA0DBFE-6535-4998-82FF-064EF5389A29}" presName="level3hierChild" presStyleCnt="0"/>
      <dgm:spPr/>
    </dgm:pt>
    <dgm:pt modelId="{46877481-A6DF-4680-ABDF-BA3950582394}" type="pres">
      <dgm:prSet presAssocID="{FB52ACCD-3914-474B-8A2A-19814D52463F}" presName="conn2-1" presStyleLbl="parChTrans1D2" presStyleIdx="1" presStyleCnt="4"/>
      <dgm:spPr>
        <a:xfrm>
          <a:off x="2253605" y="1013939"/>
          <a:ext cx="700681" cy="1477392"/>
        </a:xfrm>
      </dgm:spPr>
      <dgm:t>
        <a:bodyPr/>
        <a:lstStyle/>
        <a:p>
          <a:endParaRPr lang="en-GB"/>
        </a:p>
      </dgm:t>
    </dgm:pt>
    <dgm:pt modelId="{09C7E558-556F-46D9-84E9-AD32DB859CDB}" type="pres">
      <dgm:prSet presAssocID="{FB52ACCD-3914-474B-8A2A-19814D52463F}" presName="connTx" presStyleLbl="parChTrans1D2" presStyleIdx="1" presStyleCnt="4"/>
      <dgm:spPr/>
      <dgm:t>
        <a:bodyPr/>
        <a:lstStyle/>
        <a:p>
          <a:endParaRPr lang="en-GB"/>
        </a:p>
      </dgm:t>
    </dgm:pt>
    <dgm:pt modelId="{7F43077A-3123-46F9-A0E0-4FBA10C3CC80}" type="pres">
      <dgm:prSet presAssocID="{D482E20E-C635-422F-899A-7005D5F6BC8F}" presName="root2" presStyleCnt="0"/>
      <dgm:spPr/>
    </dgm:pt>
    <dgm:pt modelId="{B2876139-6531-4603-882D-AB463CB78FC2}" type="pres">
      <dgm:prSet presAssocID="{D482E20E-C635-422F-899A-7005D5F6BC8F}" presName="LevelTwoTextNode" presStyleLbl="node2" presStyleIdx="0" presStyleCnt="2" custScaleX="147615" custScaleY="357229" custLinFactY="-285646" custLinFactNeighborX="-72560" custLinFactNeighborY="-300000">
        <dgm:presLayoutVars>
          <dgm:chPref val="3"/>
        </dgm:presLayoutVars>
      </dgm:prSet>
      <dgm:spPr>
        <a:xfrm>
          <a:off x="1526111" y="2491331"/>
          <a:ext cx="1454988" cy="1094641"/>
        </a:xfrm>
      </dgm:spPr>
      <dgm:t>
        <a:bodyPr/>
        <a:lstStyle/>
        <a:p>
          <a:endParaRPr lang="en-GB"/>
        </a:p>
      </dgm:t>
    </dgm:pt>
    <dgm:pt modelId="{8D92F3CC-C2BE-4067-B27C-2D3DB8B0236B}" type="pres">
      <dgm:prSet presAssocID="{D482E20E-C635-422F-899A-7005D5F6BC8F}" presName="level3hierChild" presStyleCnt="0"/>
      <dgm:spPr/>
    </dgm:pt>
    <dgm:pt modelId="{E2FF6AE9-8DF2-4931-9DB9-10859858D339}" type="pres">
      <dgm:prSet presAssocID="{62BA37EB-6565-4D7D-9BB3-5B29D9D08595}" presName="conn2-1" presStyleLbl="parChTrans1D3" presStyleIdx="0" presStyleCnt="8"/>
      <dgm:spPr>
        <a:xfrm>
          <a:off x="2253605" y="3585973"/>
          <a:ext cx="706592" cy="1598670"/>
        </a:xfrm>
      </dgm:spPr>
      <dgm:t>
        <a:bodyPr/>
        <a:lstStyle/>
        <a:p>
          <a:endParaRPr lang="en-GB"/>
        </a:p>
      </dgm:t>
    </dgm:pt>
    <dgm:pt modelId="{778A7CBA-3711-4002-8078-CD1FBF5AF83B}" type="pres">
      <dgm:prSet presAssocID="{62BA37EB-6565-4D7D-9BB3-5B29D9D08595}" presName="connTx" presStyleLbl="parChTrans1D3" presStyleIdx="0" presStyleCnt="8"/>
      <dgm:spPr/>
      <dgm:t>
        <a:bodyPr/>
        <a:lstStyle/>
        <a:p>
          <a:endParaRPr lang="en-GB"/>
        </a:p>
      </dgm:t>
    </dgm:pt>
    <dgm:pt modelId="{E618FBEA-7772-48A6-B612-89B4C7BBD4FC}" type="pres">
      <dgm:prSet presAssocID="{3160C8E2-B361-46D3-B308-A2E6E69AE177}" presName="root2" presStyleCnt="0"/>
      <dgm:spPr/>
    </dgm:pt>
    <dgm:pt modelId="{70E88DF1-256C-4B6A-9760-8D0C0FC7DE2C}" type="pres">
      <dgm:prSet presAssocID="{3160C8E2-B361-46D3-B308-A2E6E69AE177}" presName="LevelTwoTextNode" presStyleLbl="node3" presStyleIdx="0" presStyleCnt="3">
        <dgm:presLayoutVars>
          <dgm:chPref val="3"/>
        </dgm:presLayoutVars>
      </dgm:prSet>
      <dgm:spPr>
        <a:xfrm>
          <a:off x="2960197" y="4922430"/>
          <a:ext cx="782714" cy="524427"/>
        </a:xfrm>
      </dgm:spPr>
      <dgm:t>
        <a:bodyPr/>
        <a:lstStyle/>
        <a:p>
          <a:endParaRPr lang="en-GB"/>
        </a:p>
      </dgm:t>
    </dgm:pt>
    <dgm:pt modelId="{C6194066-2F1C-4E90-ABA7-14EE6BE9684B}" type="pres">
      <dgm:prSet presAssocID="{3160C8E2-B361-46D3-B308-A2E6E69AE177}" presName="level3hierChild" presStyleCnt="0"/>
      <dgm:spPr/>
    </dgm:pt>
    <dgm:pt modelId="{D9778718-FE20-49F3-A4B2-7FA84D7B15FC}" type="pres">
      <dgm:prSet presAssocID="{413DA75E-B0AD-40B9-959C-BC6A9115359D}" presName="conn2-1" presStyleLbl="parChTrans1D3" presStyleIdx="1" presStyleCnt="8"/>
      <dgm:spPr>
        <a:xfrm>
          <a:off x="2253605" y="3585973"/>
          <a:ext cx="698673" cy="930791"/>
        </a:xfrm>
      </dgm:spPr>
      <dgm:t>
        <a:bodyPr/>
        <a:lstStyle/>
        <a:p>
          <a:endParaRPr lang="en-GB"/>
        </a:p>
      </dgm:t>
    </dgm:pt>
    <dgm:pt modelId="{E350F6D8-CBEF-451A-ACD8-2F66AD9948EC}" type="pres">
      <dgm:prSet presAssocID="{413DA75E-B0AD-40B9-959C-BC6A9115359D}" presName="connTx" presStyleLbl="parChTrans1D3" presStyleIdx="1" presStyleCnt="8"/>
      <dgm:spPr/>
      <dgm:t>
        <a:bodyPr/>
        <a:lstStyle/>
        <a:p>
          <a:endParaRPr lang="en-GB"/>
        </a:p>
      </dgm:t>
    </dgm:pt>
    <dgm:pt modelId="{6D422235-FCA7-447E-8855-69878CA788FF}" type="pres">
      <dgm:prSet presAssocID="{9174360C-42D8-49D7-82C4-9F11BF36F55D}" presName="root2" presStyleCnt="0"/>
      <dgm:spPr/>
    </dgm:pt>
    <dgm:pt modelId="{5DEA898D-99CA-4014-A5BD-5A8A796868AE}" type="pres">
      <dgm:prSet presAssocID="{9174360C-42D8-49D7-82C4-9F11BF36F55D}" presName="LevelTwoTextNode" presStyleLbl="node3" presStyleIdx="1" presStyleCnt="3">
        <dgm:presLayoutVars>
          <dgm:chPref val="3"/>
        </dgm:presLayoutVars>
      </dgm:prSet>
      <dgm:spPr>
        <a:xfrm>
          <a:off x="2952278" y="4251157"/>
          <a:ext cx="780291" cy="531214"/>
        </a:xfrm>
      </dgm:spPr>
      <dgm:t>
        <a:bodyPr/>
        <a:lstStyle/>
        <a:p>
          <a:endParaRPr lang="en-GB"/>
        </a:p>
      </dgm:t>
    </dgm:pt>
    <dgm:pt modelId="{C0ADD8E5-C0E6-4CF7-9E92-DD4EA0F06CE3}" type="pres">
      <dgm:prSet presAssocID="{9174360C-42D8-49D7-82C4-9F11BF36F55D}" presName="level3hierChild" presStyleCnt="0"/>
      <dgm:spPr/>
    </dgm:pt>
    <dgm:pt modelId="{5F0B815A-FD83-4103-B6A3-6EC4FD4E716B}" type="pres">
      <dgm:prSet presAssocID="{7841F56A-C7D2-4EC1-85C1-A54429AF338A}" presName="conn2-1" presStyleLbl="parChTrans1D3" presStyleIdx="2" presStyleCnt="8"/>
      <dgm:spPr>
        <a:xfrm>
          <a:off x="1503973" y="3585973"/>
          <a:ext cx="749632" cy="825275"/>
        </a:xfrm>
      </dgm:spPr>
      <dgm:t>
        <a:bodyPr/>
        <a:lstStyle/>
        <a:p>
          <a:endParaRPr lang="en-GB"/>
        </a:p>
      </dgm:t>
    </dgm:pt>
    <dgm:pt modelId="{4915D581-9E68-4B43-B9BF-4417CCD6DC0F}" type="pres">
      <dgm:prSet presAssocID="{7841F56A-C7D2-4EC1-85C1-A54429AF338A}" presName="connTx" presStyleLbl="parChTrans1D3" presStyleIdx="2" presStyleCnt="8"/>
      <dgm:spPr/>
      <dgm:t>
        <a:bodyPr/>
        <a:lstStyle/>
        <a:p>
          <a:endParaRPr lang="en-GB"/>
        </a:p>
      </dgm:t>
    </dgm:pt>
    <dgm:pt modelId="{7170A319-85B4-4C54-B701-3334C076F078}" type="pres">
      <dgm:prSet presAssocID="{D8C448A8-1E41-4872-B2DD-601D8B5099DD}" presName="root2" presStyleCnt="0"/>
      <dgm:spPr/>
    </dgm:pt>
    <dgm:pt modelId="{F1720C4C-4C2A-4790-A1A1-9EE27FE7784B}" type="pres">
      <dgm:prSet presAssocID="{D8C448A8-1E41-4872-B2DD-601D8B5099DD}" presName="LevelTwoTextNode" presStyleLbl="node3" presStyleIdx="2" presStyleCnt="3">
        <dgm:presLayoutVars>
          <dgm:chPref val="3"/>
        </dgm:presLayoutVars>
      </dgm:prSet>
      <dgm:spPr>
        <a:xfrm>
          <a:off x="744025" y="4166577"/>
          <a:ext cx="759947" cy="489344"/>
        </a:xfrm>
      </dgm:spPr>
      <dgm:t>
        <a:bodyPr/>
        <a:lstStyle/>
        <a:p>
          <a:endParaRPr lang="en-GB"/>
        </a:p>
      </dgm:t>
    </dgm:pt>
    <dgm:pt modelId="{356701B1-9FD9-4B53-99DB-2C633A1ED89F}" type="pres">
      <dgm:prSet presAssocID="{D8C448A8-1E41-4872-B2DD-601D8B5099DD}" presName="level3hierChild" presStyleCnt="0"/>
      <dgm:spPr/>
    </dgm:pt>
    <dgm:pt modelId="{F82CEE21-BFED-45ED-849B-CA2703E000F5}" type="pres">
      <dgm:prSet presAssocID="{28FAC6A5-B5B9-41C1-8433-702585DA46DD}" presName="conn2-1" presStyleLbl="parChTrans1D3" presStyleIdx="3" presStyleCnt="8"/>
      <dgm:spPr>
        <a:xfrm>
          <a:off x="1505521" y="3585973"/>
          <a:ext cx="748084" cy="183593"/>
        </a:xfrm>
      </dgm:spPr>
      <dgm:t>
        <a:bodyPr/>
        <a:lstStyle/>
        <a:p>
          <a:endParaRPr lang="en-GB"/>
        </a:p>
      </dgm:t>
    </dgm:pt>
    <dgm:pt modelId="{B9E785D8-4076-4C79-B735-C74F4CFE4FCC}" type="pres">
      <dgm:prSet presAssocID="{28FAC6A5-B5B9-41C1-8433-702585DA46DD}" presName="connTx" presStyleLbl="parChTrans1D3" presStyleIdx="3" presStyleCnt="8"/>
      <dgm:spPr/>
      <dgm:t>
        <a:bodyPr/>
        <a:lstStyle/>
        <a:p>
          <a:endParaRPr lang="en-GB"/>
        </a:p>
      </dgm:t>
    </dgm:pt>
    <dgm:pt modelId="{50050FF9-070D-47C1-B985-C12DC50A45DF}" type="pres">
      <dgm:prSet presAssocID="{FA15F0EC-DE8B-485A-9AA4-7AA27E364349}" presName="root2" presStyleCnt="0"/>
      <dgm:spPr/>
    </dgm:pt>
    <dgm:pt modelId="{1F775966-F738-4654-831E-BEC29B6B4841}" type="pres">
      <dgm:prSet presAssocID="{FA15F0EC-DE8B-485A-9AA4-7AA27E364349}" presName="LevelTwoTextNode" presStyleLbl="asst2" presStyleIdx="0" presStyleCnt="5">
        <dgm:presLayoutVars>
          <dgm:chPref val="3"/>
        </dgm:presLayoutVars>
      </dgm:prSet>
      <dgm:spPr>
        <a:xfrm>
          <a:off x="750534" y="3533875"/>
          <a:ext cx="754986" cy="471384"/>
        </a:xfrm>
      </dgm:spPr>
      <dgm:t>
        <a:bodyPr/>
        <a:lstStyle/>
        <a:p>
          <a:endParaRPr lang="en-GB"/>
        </a:p>
      </dgm:t>
    </dgm:pt>
    <dgm:pt modelId="{AA8A99CB-5951-4DE5-AEB6-2402D8868F95}" type="pres">
      <dgm:prSet presAssocID="{FA15F0EC-DE8B-485A-9AA4-7AA27E364349}" presName="level3hierChild" presStyleCnt="0"/>
      <dgm:spPr/>
    </dgm:pt>
    <dgm:pt modelId="{AC8397EF-6296-4C71-A367-306CAE07B0F7}" type="pres">
      <dgm:prSet presAssocID="{85769DA7-8869-4017-99EB-9A572F7AB04B}" presName="conn2-1" presStyleLbl="parChTrans1D3" presStyleIdx="4" presStyleCnt="8"/>
      <dgm:spPr>
        <a:xfrm>
          <a:off x="2253605" y="3585973"/>
          <a:ext cx="732251" cy="297424"/>
        </a:xfrm>
      </dgm:spPr>
      <dgm:t>
        <a:bodyPr/>
        <a:lstStyle/>
        <a:p>
          <a:endParaRPr lang="en-GB"/>
        </a:p>
      </dgm:t>
    </dgm:pt>
    <dgm:pt modelId="{271D1F9F-225B-405C-8584-A76AAEBA8E0A}" type="pres">
      <dgm:prSet presAssocID="{85769DA7-8869-4017-99EB-9A572F7AB04B}" presName="connTx" presStyleLbl="parChTrans1D3" presStyleIdx="4" presStyleCnt="8"/>
      <dgm:spPr/>
      <dgm:t>
        <a:bodyPr/>
        <a:lstStyle/>
        <a:p>
          <a:endParaRPr lang="en-GB"/>
        </a:p>
      </dgm:t>
    </dgm:pt>
    <dgm:pt modelId="{14735739-DB3F-474E-A233-21D388F683A6}" type="pres">
      <dgm:prSet presAssocID="{3062C272-0E83-4649-9023-105B7EFB861A}" presName="root2" presStyleCnt="0"/>
      <dgm:spPr/>
    </dgm:pt>
    <dgm:pt modelId="{DE41369C-5597-4A1E-B258-9F30A146C7D4}" type="pres">
      <dgm:prSet presAssocID="{3062C272-0E83-4649-9023-105B7EFB861A}" presName="LevelTwoTextNode" presStyleLbl="asst2" presStyleIdx="1" presStyleCnt="5">
        <dgm:presLayoutVars>
          <dgm:chPref val="3"/>
        </dgm:presLayoutVars>
      </dgm:prSet>
      <dgm:spPr>
        <a:xfrm>
          <a:off x="2985856" y="3624296"/>
          <a:ext cx="740352" cy="518204"/>
        </a:xfrm>
      </dgm:spPr>
      <dgm:t>
        <a:bodyPr/>
        <a:lstStyle/>
        <a:p>
          <a:endParaRPr lang="en-GB"/>
        </a:p>
      </dgm:t>
    </dgm:pt>
    <dgm:pt modelId="{3BA127A0-5656-4E04-B200-E7964438D62E}" type="pres">
      <dgm:prSet presAssocID="{3062C272-0E83-4649-9023-105B7EFB861A}" presName="level3hierChild" presStyleCnt="0"/>
      <dgm:spPr/>
    </dgm:pt>
    <dgm:pt modelId="{7D391D6E-14F6-46E2-B3F3-F6FE0EE6287B}" type="pres">
      <dgm:prSet presAssocID="{34F3C875-5397-4E48-ACA1-43AB99D3A93A}" presName="conn2-1" presStyleLbl="parChTrans1D3" presStyleIdx="5" presStyleCnt="8"/>
      <dgm:spPr>
        <a:xfrm>
          <a:off x="1525463" y="3585973"/>
          <a:ext cx="728141" cy="1436232"/>
        </a:xfrm>
      </dgm:spPr>
      <dgm:t>
        <a:bodyPr/>
        <a:lstStyle/>
        <a:p>
          <a:endParaRPr lang="en-GB"/>
        </a:p>
      </dgm:t>
    </dgm:pt>
    <dgm:pt modelId="{90B7FABC-C2C3-4D3D-BA2A-3A1EC25E430F}" type="pres">
      <dgm:prSet presAssocID="{34F3C875-5397-4E48-ACA1-43AB99D3A93A}" presName="connTx" presStyleLbl="parChTrans1D3" presStyleIdx="5" presStyleCnt="8"/>
      <dgm:spPr/>
      <dgm:t>
        <a:bodyPr/>
        <a:lstStyle/>
        <a:p>
          <a:endParaRPr lang="en-GB"/>
        </a:p>
      </dgm:t>
    </dgm:pt>
    <dgm:pt modelId="{B7EAB4C9-F425-4419-96DF-FA526D29B3E8}" type="pres">
      <dgm:prSet presAssocID="{28B55067-9FF7-4ACA-8CFC-C972650E8AD0}" presName="root2" presStyleCnt="0"/>
      <dgm:spPr/>
    </dgm:pt>
    <dgm:pt modelId="{EB58F3EF-98DA-4B9D-BFAD-730F31515244}" type="pres">
      <dgm:prSet presAssocID="{28B55067-9FF7-4ACA-8CFC-C972650E8AD0}" presName="LevelTwoTextNode" presStyleLbl="asst2" presStyleIdx="2" presStyleCnt="5">
        <dgm:presLayoutVars>
          <dgm:chPref val="3"/>
        </dgm:presLayoutVars>
      </dgm:prSet>
      <dgm:spPr>
        <a:xfrm>
          <a:off x="707722" y="4771598"/>
          <a:ext cx="817741" cy="501215"/>
        </a:xfrm>
      </dgm:spPr>
      <dgm:t>
        <a:bodyPr/>
        <a:lstStyle/>
        <a:p>
          <a:endParaRPr lang="en-GB"/>
        </a:p>
      </dgm:t>
    </dgm:pt>
    <dgm:pt modelId="{6D767FD6-8677-4EA2-941E-7D4DBC648C68}" type="pres">
      <dgm:prSet presAssocID="{28B55067-9FF7-4ACA-8CFC-C972650E8AD0}" presName="level3hierChild" presStyleCnt="0"/>
      <dgm:spPr/>
    </dgm:pt>
    <dgm:pt modelId="{AE865E7F-25B4-4450-ABB8-6EE64D7D097D}" type="pres">
      <dgm:prSet presAssocID="{4D67B4E9-CAEB-4842-8924-347FFC40EA34}" presName="conn2-1" presStyleLbl="parChTrans1D3" presStyleIdx="6" presStyleCnt="8"/>
      <dgm:spPr>
        <a:xfrm>
          <a:off x="2253605" y="3585973"/>
          <a:ext cx="702527" cy="2237327"/>
        </a:xfrm>
      </dgm:spPr>
      <dgm:t>
        <a:bodyPr/>
        <a:lstStyle/>
        <a:p>
          <a:endParaRPr lang="en-GB"/>
        </a:p>
      </dgm:t>
    </dgm:pt>
    <dgm:pt modelId="{F996AF80-E06B-436D-AA47-F5490A64F605}" type="pres">
      <dgm:prSet presAssocID="{4D67B4E9-CAEB-4842-8924-347FFC40EA34}" presName="connTx" presStyleLbl="parChTrans1D3" presStyleIdx="6" presStyleCnt="8"/>
      <dgm:spPr/>
      <dgm:t>
        <a:bodyPr/>
        <a:lstStyle/>
        <a:p>
          <a:endParaRPr lang="en-GB"/>
        </a:p>
      </dgm:t>
    </dgm:pt>
    <dgm:pt modelId="{8CC8CEAB-9ED3-48EF-AE33-1ADED7C2EC46}" type="pres">
      <dgm:prSet presAssocID="{2F7AE44F-3C88-41F0-AF44-68DA37895793}" presName="root2" presStyleCnt="0"/>
      <dgm:spPr/>
    </dgm:pt>
    <dgm:pt modelId="{99FF0952-8FA4-47D9-B70C-0F76F970E93E}" type="pres">
      <dgm:prSet presAssocID="{2F7AE44F-3C88-41F0-AF44-68DA37895793}" presName="LevelTwoTextNode" presStyleLbl="asst2" presStyleIdx="3" presStyleCnt="5">
        <dgm:presLayoutVars>
          <dgm:chPref val="3"/>
        </dgm:presLayoutVars>
      </dgm:prSet>
      <dgm:spPr>
        <a:xfrm>
          <a:off x="2956132" y="5588719"/>
          <a:ext cx="772302" cy="469163"/>
        </a:xfrm>
      </dgm:spPr>
      <dgm:t>
        <a:bodyPr/>
        <a:lstStyle/>
        <a:p>
          <a:endParaRPr lang="en-GB"/>
        </a:p>
      </dgm:t>
    </dgm:pt>
    <dgm:pt modelId="{4A118638-F65F-45A9-8FD9-DDAE9231BC88}" type="pres">
      <dgm:prSet presAssocID="{2F7AE44F-3C88-41F0-AF44-68DA37895793}" presName="level3hierChild" presStyleCnt="0"/>
      <dgm:spPr/>
    </dgm:pt>
    <dgm:pt modelId="{F1DAB62D-CFAD-440D-A22B-5807C38562DF}" type="pres">
      <dgm:prSet presAssocID="{611B849F-2AF5-4208-8034-00D88A496E96}" presName="conn2-1" presStyleLbl="parChTrans1D3" presStyleIdx="7" presStyleCnt="8"/>
      <dgm:spPr>
        <a:xfrm>
          <a:off x="1527871" y="3585973"/>
          <a:ext cx="725733" cy="2028128"/>
        </a:xfrm>
      </dgm:spPr>
      <dgm:t>
        <a:bodyPr/>
        <a:lstStyle/>
        <a:p>
          <a:endParaRPr lang="en-GB"/>
        </a:p>
      </dgm:t>
    </dgm:pt>
    <dgm:pt modelId="{F437129F-69A6-44AC-B1A1-4A620B9F1D15}" type="pres">
      <dgm:prSet presAssocID="{611B849F-2AF5-4208-8034-00D88A496E96}" presName="connTx" presStyleLbl="parChTrans1D3" presStyleIdx="7" presStyleCnt="8"/>
      <dgm:spPr/>
      <dgm:t>
        <a:bodyPr/>
        <a:lstStyle/>
        <a:p>
          <a:endParaRPr lang="en-GB"/>
        </a:p>
      </dgm:t>
    </dgm:pt>
    <dgm:pt modelId="{3452B7D4-9C36-491F-8FA2-A4D17D7E8C30}" type="pres">
      <dgm:prSet presAssocID="{EAABD5A2-5CC8-4B12-B5F0-16ACCF25295E}" presName="root2" presStyleCnt="0"/>
      <dgm:spPr/>
    </dgm:pt>
    <dgm:pt modelId="{1701F316-A785-43FA-A847-DCE06D25EF89}" type="pres">
      <dgm:prSet presAssocID="{EAABD5A2-5CC8-4B12-B5F0-16ACCF25295E}" presName="LevelTwoTextNode" presStyleLbl="asst2" presStyleIdx="4" presStyleCnt="5">
        <dgm:presLayoutVars>
          <dgm:chPref val="3"/>
        </dgm:presLayoutVars>
      </dgm:prSet>
      <dgm:spPr>
        <a:xfrm>
          <a:off x="721602" y="5376676"/>
          <a:ext cx="806269" cy="474851"/>
        </a:xfrm>
      </dgm:spPr>
      <dgm:t>
        <a:bodyPr/>
        <a:lstStyle/>
        <a:p>
          <a:endParaRPr lang="en-GB"/>
        </a:p>
      </dgm:t>
    </dgm:pt>
    <dgm:pt modelId="{78EEC7FC-5822-4A68-B017-13EE6DCE6C6E}" type="pres">
      <dgm:prSet presAssocID="{EAABD5A2-5CC8-4B12-B5F0-16ACCF25295E}" presName="level3hierChild" presStyleCnt="0"/>
      <dgm:spPr/>
    </dgm:pt>
    <dgm:pt modelId="{AB109BEB-C978-4759-BEFE-70B9D8757442}" type="pres">
      <dgm:prSet presAssocID="{670610FB-C7F2-4770-8A98-4917357E0E5B}" presName="conn2-1" presStyleLbl="parChTrans1D2" presStyleIdx="2" presStyleCnt="4"/>
      <dgm:spPr>
        <a:xfrm>
          <a:off x="2954286" y="1013939"/>
          <a:ext cx="783678" cy="1477392"/>
        </a:xfrm>
      </dgm:spPr>
      <dgm:t>
        <a:bodyPr/>
        <a:lstStyle/>
        <a:p>
          <a:endParaRPr lang="en-GB"/>
        </a:p>
      </dgm:t>
    </dgm:pt>
    <dgm:pt modelId="{B352B67F-6815-417C-AD97-5417482B6D64}" type="pres">
      <dgm:prSet presAssocID="{670610FB-C7F2-4770-8A98-4917357E0E5B}" presName="connTx" presStyleLbl="parChTrans1D2" presStyleIdx="2" presStyleCnt="4"/>
      <dgm:spPr/>
      <dgm:t>
        <a:bodyPr/>
        <a:lstStyle/>
        <a:p>
          <a:endParaRPr lang="en-GB"/>
        </a:p>
      </dgm:t>
    </dgm:pt>
    <dgm:pt modelId="{EC11377C-4C39-414B-B25E-D998E0B6411D}" type="pres">
      <dgm:prSet presAssocID="{CF021991-29EE-4003-9C0B-844C58A13C9E}" presName="root2" presStyleCnt="0"/>
      <dgm:spPr/>
    </dgm:pt>
    <dgm:pt modelId="{5486E12B-6EAB-41CC-8B63-7013198454CF}" type="pres">
      <dgm:prSet presAssocID="{CF021991-29EE-4003-9C0B-844C58A13C9E}" presName="LevelTwoTextNode" presStyleLbl="node2" presStyleIdx="1" presStyleCnt="2" custScaleX="125979" custScaleY="281479" custLinFactX="-100000" custLinFactY="116938" custLinFactNeighborX="-145180" custLinFactNeighborY="200000">
        <dgm:presLayoutVars>
          <dgm:chPref val="3"/>
        </dgm:presLayoutVars>
      </dgm:prSet>
      <dgm:spPr>
        <a:xfrm>
          <a:off x="3093467" y="2491331"/>
          <a:ext cx="1288995" cy="1067657"/>
        </a:xfrm>
      </dgm:spPr>
      <dgm:t>
        <a:bodyPr/>
        <a:lstStyle/>
        <a:p>
          <a:endParaRPr lang="en-GB"/>
        </a:p>
      </dgm:t>
    </dgm:pt>
    <dgm:pt modelId="{903E37E0-6C18-4348-8066-8DC6450DEBCB}" type="pres">
      <dgm:prSet presAssocID="{CF021991-29EE-4003-9C0B-844C58A13C9E}" presName="level3hierChild" presStyleCnt="0"/>
      <dgm:spPr/>
    </dgm:pt>
    <dgm:pt modelId="{8B7E8F0C-3EDF-470A-B134-8A6F886E3581}" type="pres">
      <dgm:prSet presAssocID="{E80243DE-93ED-4A8F-818E-D9B43980F818}" presName="conn2-1" presStyleLbl="parChTrans1D2" presStyleIdx="3" presStyleCnt="4"/>
      <dgm:spPr>
        <a:xfrm>
          <a:off x="2954286" y="1013939"/>
          <a:ext cx="316277" cy="729947"/>
        </a:xfrm>
      </dgm:spPr>
      <dgm:t>
        <a:bodyPr/>
        <a:lstStyle/>
        <a:p>
          <a:endParaRPr lang="en-GB"/>
        </a:p>
      </dgm:t>
    </dgm:pt>
    <dgm:pt modelId="{A357E6FF-997F-4E79-B936-7F0806D625A2}" type="pres">
      <dgm:prSet presAssocID="{E80243DE-93ED-4A8F-818E-D9B43980F818}" presName="connTx" presStyleLbl="parChTrans1D2" presStyleIdx="3" presStyleCnt="4"/>
      <dgm:spPr/>
      <dgm:t>
        <a:bodyPr/>
        <a:lstStyle/>
        <a:p>
          <a:endParaRPr lang="en-GB"/>
        </a:p>
      </dgm:t>
    </dgm:pt>
    <dgm:pt modelId="{7514C9EE-C7EA-47D2-878C-4F8B268695F9}" type="pres">
      <dgm:prSet presAssocID="{14DE969F-14B8-4938-8C62-DBE3288D9ACC}" presName="root2" presStyleCnt="0"/>
      <dgm:spPr/>
    </dgm:pt>
    <dgm:pt modelId="{4765343B-5651-45F2-B458-2144BF19C286}" type="pres">
      <dgm:prSet presAssocID="{14DE969F-14B8-4938-8C62-DBE3288D9ACC}" presName="LevelTwoTextNode" presStyleLbl="asst1" presStyleIdx="1" presStyleCnt="2" custScaleX="164502" custScaleY="279197" custLinFactNeighborX="-22310" custLinFactNeighborY="12741">
        <dgm:presLayoutVars>
          <dgm:chPref val="3"/>
        </dgm:presLayoutVars>
      </dgm:prSet>
      <dgm:spPr>
        <a:xfrm>
          <a:off x="3270563" y="1117558"/>
          <a:ext cx="1553449" cy="1252657"/>
        </a:xfrm>
      </dgm:spPr>
      <dgm:t>
        <a:bodyPr/>
        <a:lstStyle/>
        <a:p>
          <a:endParaRPr lang="en-GB"/>
        </a:p>
      </dgm:t>
    </dgm:pt>
    <dgm:pt modelId="{7438788D-4D12-4786-9C5B-0A0020284CBC}" type="pres">
      <dgm:prSet presAssocID="{14DE969F-14B8-4938-8C62-DBE3288D9ACC}" presName="level3hierChild" presStyleCnt="0"/>
      <dgm:spPr/>
    </dgm:pt>
  </dgm:ptLst>
  <dgm:cxnLst>
    <dgm:cxn modelId="{41331BAE-9570-4813-9AB0-45E977AA99ED}" type="presOf" srcId="{413DA75E-B0AD-40B9-959C-BC6A9115359D}" destId="{D9778718-FE20-49F3-A4B2-7FA84D7B15FC}" srcOrd="0" destOrd="0" presId="urn:microsoft.com/office/officeart/2008/layout/HorizontalMultiLevelHierarchy"/>
    <dgm:cxn modelId="{463D3A4D-329F-45BD-B389-14A6189E9700}" type="presOf" srcId="{7841F56A-C7D2-4EC1-85C1-A54429AF338A}" destId="{5F0B815A-FD83-4103-B6A3-6EC4FD4E716B}" srcOrd="0" destOrd="0" presId="urn:microsoft.com/office/officeart/2008/layout/HorizontalMultiLevelHierarchy"/>
    <dgm:cxn modelId="{85033351-8633-4347-9112-66A78AC40ADB}" srcId="{D482E20E-C635-422F-899A-7005D5F6BC8F}" destId="{3160C8E2-B361-46D3-B308-A2E6E69AE177}" srcOrd="0" destOrd="0" parTransId="{62BA37EB-6565-4D7D-9BB3-5B29D9D08595}" sibTransId="{3C85E028-AA8D-4B6F-BB9E-BCD0B7896533}"/>
    <dgm:cxn modelId="{789EEB5E-EA5B-445E-921F-1F07FBBB675E}" type="presOf" srcId="{9174360C-42D8-49D7-82C4-9F11BF36F55D}" destId="{5DEA898D-99CA-4014-A5BD-5A8A796868AE}" srcOrd="0" destOrd="0" presId="urn:microsoft.com/office/officeart/2008/layout/HorizontalMultiLevelHierarchy"/>
    <dgm:cxn modelId="{BB899971-EFCE-4385-8BF3-38C7C77B209C}" type="presOf" srcId="{FB52ACCD-3914-474B-8A2A-19814D52463F}" destId="{46877481-A6DF-4680-ABDF-BA3950582394}" srcOrd="0" destOrd="0" presId="urn:microsoft.com/office/officeart/2008/layout/HorizontalMultiLevelHierarchy"/>
    <dgm:cxn modelId="{6D8E7651-4D8B-4420-A620-CFDD20579CFF}" type="presOf" srcId="{FA15F0EC-DE8B-485A-9AA4-7AA27E364349}" destId="{1F775966-F738-4654-831E-BEC29B6B4841}" srcOrd="0" destOrd="0" presId="urn:microsoft.com/office/officeart/2008/layout/HorizontalMultiLevelHierarchy"/>
    <dgm:cxn modelId="{703F8DD7-5159-45D4-8CAE-D27517B854C6}" type="presOf" srcId="{0834DF6D-CA5D-456F-8769-882977B9DA7B}" destId="{26AD82DD-DC7E-4630-90C7-3A1A4DBA0899}" srcOrd="0" destOrd="0" presId="urn:microsoft.com/office/officeart/2008/layout/HorizontalMultiLevelHierarchy"/>
    <dgm:cxn modelId="{9BC89B0C-4E25-43EE-AAC0-2CA093DF775A}" type="presOf" srcId="{FB52ACCD-3914-474B-8A2A-19814D52463F}" destId="{09C7E558-556F-46D9-84E9-AD32DB859CDB}" srcOrd="1" destOrd="0" presId="urn:microsoft.com/office/officeart/2008/layout/HorizontalMultiLevelHierarchy"/>
    <dgm:cxn modelId="{3710C66D-2FF8-448C-AF1E-A9D88ADA8507}" type="presOf" srcId="{E80243DE-93ED-4A8F-818E-D9B43980F818}" destId="{8B7E8F0C-3EDF-470A-B134-8A6F886E3581}" srcOrd="0" destOrd="0" presId="urn:microsoft.com/office/officeart/2008/layout/HorizontalMultiLevelHierarchy"/>
    <dgm:cxn modelId="{61F1A786-4BB7-4AF7-BFA7-533B61C844C2}" type="presOf" srcId="{3062C272-0E83-4649-9023-105B7EFB861A}" destId="{DE41369C-5597-4A1E-B258-9F30A146C7D4}" srcOrd="0" destOrd="0" presId="urn:microsoft.com/office/officeart/2008/layout/HorizontalMultiLevelHierarchy"/>
    <dgm:cxn modelId="{E2C7C2BF-CDCF-4E4C-82F4-7DD912EE704A}" type="presOf" srcId="{2F7AE44F-3C88-41F0-AF44-68DA37895793}" destId="{99FF0952-8FA4-47D9-B70C-0F76F970E93E}" srcOrd="0" destOrd="0" presId="urn:microsoft.com/office/officeart/2008/layout/HorizontalMultiLevelHierarchy"/>
    <dgm:cxn modelId="{337BA1F7-E9AC-464E-8895-ADF1951CC7F6}" type="presOf" srcId="{611B849F-2AF5-4208-8034-00D88A496E96}" destId="{F437129F-69A6-44AC-B1A1-4A620B9F1D15}" srcOrd="1" destOrd="0" presId="urn:microsoft.com/office/officeart/2008/layout/HorizontalMultiLevelHierarchy"/>
    <dgm:cxn modelId="{8E4272E8-5D56-47E4-AAFD-561246D9A128}" type="presOf" srcId="{611B849F-2AF5-4208-8034-00D88A496E96}" destId="{F1DAB62D-CFAD-440D-A22B-5807C38562DF}" srcOrd="0" destOrd="0" presId="urn:microsoft.com/office/officeart/2008/layout/HorizontalMultiLevelHierarchy"/>
    <dgm:cxn modelId="{8F46C081-DE8E-4C5B-9F20-6A1686CABF30}" type="presOf" srcId="{34F3C875-5397-4E48-ACA1-43AB99D3A93A}" destId="{90B7FABC-C2C3-4D3D-BA2A-3A1EC25E430F}" srcOrd="1" destOrd="0" presId="urn:microsoft.com/office/officeart/2008/layout/HorizontalMultiLevelHierarchy"/>
    <dgm:cxn modelId="{B9683D13-950C-41BC-B8A8-05F70ABC40C1}" type="presOf" srcId="{85769DA7-8869-4017-99EB-9A572F7AB04B}" destId="{AC8397EF-6296-4C71-A367-306CAE07B0F7}" srcOrd="0" destOrd="0" presId="urn:microsoft.com/office/officeart/2008/layout/HorizontalMultiLevelHierarchy"/>
    <dgm:cxn modelId="{3C59B69F-00CC-445B-9E97-6A05FBAABD5D}" srcId="{0834DF6D-CA5D-456F-8769-882977B9DA7B}" destId="{D482E20E-C635-422F-899A-7005D5F6BC8F}" srcOrd="1" destOrd="0" parTransId="{FB52ACCD-3914-474B-8A2A-19814D52463F}" sibTransId="{1FECF81D-CAA4-4570-A5D8-6A6A562CF669}"/>
    <dgm:cxn modelId="{438556F2-81FF-4374-8548-4E5D4B8826FD}" srcId="{0834DF6D-CA5D-456F-8769-882977B9DA7B}" destId="{DDA0DBFE-6535-4998-82FF-064EF5389A29}" srcOrd="0" destOrd="0" parTransId="{4830E026-23CF-481B-A5D9-8F7C83F4A97C}" sibTransId="{C413C99F-0670-402E-B07A-C43D95943B10}"/>
    <dgm:cxn modelId="{686B4538-5C8C-4559-83C0-410BA4874974}" type="presOf" srcId="{19FB41E3-5FFD-455A-95D3-1F9F214F2CD0}" destId="{7ADD68C7-EA93-46D5-8C2A-17CF8A9A4567}" srcOrd="0" destOrd="0" presId="urn:microsoft.com/office/officeart/2008/layout/HorizontalMultiLevelHierarchy"/>
    <dgm:cxn modelId="{A6D985B3-3AE1-4D5F-A175-3EA33BB8A41B}" type="presOf" srcId="{4D67B4E9-CAEB-4842-8924-347FFC40EA34}" destId="{F996AF80-E06B-436D-AA47-F5490A64F605}" srcOrd="1" destOrd="0" presId="urn:microsoft.com/office/officeart/2008/layout/HorizontalMultiLevelHierarchy"/>
    <dgm:cxn modelId="{07CE1C49-8A55-498D-92C7-93D4E8A77203}" type="presOf" srcId="{D482E20E-C635-422F-899A-7005D5F6BC8F}" destId="{B2876139-6531-4603-882D-AB463CB78FC2}" srcOrd="0" destOrd="0" presId="urn:microsoft.com/office/officeart/2008/layout/HorizontalMultiLevelHierarchy"/>
    <dgm:cxn modelId="{06725EB9-691E-4E22-AD8C-B52F8D5E49FD}" type="presOf" srcId="{7841F56A-C7D2-4EC1-85C1-A54429AF338A}" destId="{4915D581-9E68-4B43-B9BF-4417CCD6DC0F}" srcOrd="1" destOrd="0" presId="urn:microsoft.com/office/officeart/2008/layout/HorizontalMultiLevelHierarchy"/>
    <dgm:cxn modelId="{812DFCBA-5F67-4CAC-A1D7-588D97D3C6B1}" type="presOf" srcId="{EAABD5A2-5CC8-4B12-B5F0-16ACCF25295E}" destId="{1701F316-A785-43FA-A847-DCE06D25EF89}" srcOrd="0" destOrd="0" presId="urn:microsoft.com/office/officeart/2008/layout/HorizontalMultiLevelHierarchy"/>
    <dgm:cxn modelId="{C991A1A4-B157-4149-BA0B-FCCAA21CD642}" srcId="{0834DF6D-CA5D-456F-8769-882977B9DA7B}" destId="{CF021991-29EE-4003-9C0B-844C58A13C9E}" srcOrd="2" destOrd="0" parTransId="{670610FB-C7F2-4770-8A98-4917357E0E5B}" sibTransId="{596071AF-86BC-4C75-BC06-A2208CCD970C}"/>
    <dgm:cxn modelId="{5D422426-C203-40CF-9417-BD1141DBC02F}" srcId="{19FB41E3-5FFD-455A-95D3-1F9F214F2CD0}" destId="{0834DF6D-CA5D-456F-8769-882977B9DA7B}" srcOrd="0" destOrd="0" parTransId="{A8B0F463-28ED-4217-A66A-65FB80634AD6}" sibTransId="{B58D682B-9D5F-40EA-93FD-4ED2C76FCC35}"/>
    <dgm:cxn modelId="{5B64C690-02EA-427A-B62E-78F504AC026C}" type="presOf" srcId="{62BA37EB-6565-4D7D-9BB3-5B29D9D08595}" destId="{778A7CBA-3711-4002-8078-CD1FBF5AF83B}" srcOrd="1" destOrd="0" presId="urn:microsoft.com/office/officeart/2008/layout/HorizontalMultiLevelHierarchy"/>
    <dgm:cxn modelId="{D0355A93-40F5-4046-BCFC-15D17E57F33D}" type="presOf" srcId="{4830E026-23CF-481B-A5D9-8F7C83F4A97C}" destId="{F2129F64-41F4-40BF-ACD4-1E711E1E2453}" srcOrd="0" destOrd="0" presId="urn:microsoft.com/office/officeart/2008/layout/HorizontalMultiLevelHierarchy"/>
    <dgm:cxn modelId="{A1938DF7-DF6C-4CE3-8D64-9B6D9EA8DD77}" type="presOf" srcId="{4D67B4E9-CAEB-4842-8924-347FFC40EA34}" destId="{AE865E7F-25B4-4450-ABB8-6EE64D7D097D}" srcOrd="0" destOrd="0" presId="urn:microsoft.com/office/officeart/2008/layout/HorizontalMultiLevelHierarchy"/>
    <dgm:cxn modelId="{C2FBFF10-8151-4EA0-821E-18275AC72313}" srcId="{D482E20E-C635-422F-899A-7005D5F6BC8F}" destId="{9174360C-42D8-49D7-82C4-9F11BF36F55D}" srcOrd="1" destOrd="0" parTransId="{413DA75E-B0AD-40B9-959C-BC6A9115359D}" sibTransId="{59066742-B3B7-473F-BAA2-CBBE28FEC3CC}"/>
    <dgm:cxn modelId="{43826D81-E1E6-4C66-8884-60DB8F1D0F7A}" type="presOf" srcId="{28B55067-9FF7-4ACA-8CFC-C972650E8AD0}" destId="{EB58F3EF-98DA-4B9D-BFAD-730F31515244}" srcOrd="0" destOrd="0" presId="urn:microsoft.com/office/officeart/2008/layout/HorizontalMultiLevelHierarchy"/>
    <dgm:cxn modelId="{598349C6-ABFD-4530-B0E8-F4817F97F45E}" srcId="{D482E20E-C635-422F-899A-7005D5F6BC8F}" destId="{FA15F0EC-DE8B-485A-9AA4-7AA27E364349}" srcOrd="3" destOrd="0" parTransId="{28FAC6A5-B5B9-41C1-8433-702585DA46DD}" sibTransId="{37E921AA-4B3D-494C-9A0D-5DDC4765EB95}"/>
    <dgm:cxn modelId="{4584B9BD-A2B7-4DB3-BA31-386C2F8AD670}" srcId="{D482E20E-C635-422F-899A-7005D5F6BC8F}" destId="{3062C272-0E83-4649-9023-105B7EFB861A}" srcOrd="4" destOrd="0" parTransId="{85769DA7-8869-4017-99EB-9A572F7AB04B}" sibTransId="{D9BAEAF3-B14F-4B97-B5A8-C65BB5D54710}"/>
    <dgm:cxn modelId="{6C1749CC-950F-4481-A1DB-EA7D74F5B990}" type="presOf" srcId="{D8C448A8-1E41-4872-B2DD-601D8B5099DD}" destId="{F1720C4C-4C2A-4790-A1A1-9EE27FE7784B}" srcOrd="0" destOrd="0" presId="urn:microsoft.com/office/officeart/2008/layout/HorizontalMultiLevelHierarchy"/>
    <dgm:cxn modelId="{A60712B5-BEB9-4872-917A-A8187F5FEFF6}" type="presOf" srcId="{CF021991-29EE-4003-9C0B-844C58A13C9E}" destId="{5486E12B-6EAB-41CC-8B63-7013198454CF}" srcOrd="0" destOrd="0" presId="urn:microsoft.com/office/officeart/2008/layout/HorizontalMultiLevelHierarchy"/>
    <dgm:cxn modelId="{9656F007-3DA1-4A2A-86C2-A350E6B0EBA6}" srcId="{0834DF6D-CA5D-456F-8769-882977B9DA7B}" destId="{14DE969F-14B8-4938-8C62-DBE3288D9ACC}" srcOrd="3" destOrd="0" parTransId="{E80243DE-93ED-4A8F-818E-D9B43980F818}" sibTransId="{382B423A-C086-4524-8B27-8DF48360BD3A}"/>
    <dgm:cxn modelId="{18F20F66-A233-4F2C-AC10-82E264063D5D}" type="presOf" srcId="{28FAC6A5-B5B9-41C1-8433-702585DA46DD}" destId="{F82CEE21-BFED-45ED-849B-CA2703E000F5}" srcOrd="0" destOrd="0" presId="urn:microsoft.com/office/officeart/2008/layout/HorizontalMultiLevelHierarchy"/>
    <dgm:cxn modelId="{50EE8BF5-2C83-42BA-8692-AFE8D1E58D29}" type="presOf" srcId="{62BA37EB-6565-4D7D-9BB3-5B29D9D08595}" destId="{E2FF6AE9-8DF2-4931-9DB9-10859858D339}" srcOrd="0" destOrd="0" presId="urn:microsoft.com/office/officeart/2008/layout/HorizontalMultiLevelHierarchy"/>
    <dgm:cxn modelId="{127AAC44-4791-4A37-9463-0C7D7D3AD2F8}" srcId="{D482E20E-C635-422F-899A-7005D5F6BC8F}" destId="{28B55067-9FF7-4ACA-8CFC-C972650E8AD0}" srcOrd="5" destOrd="0" parTransId="{34F3C875-5397-4E48-ACA1-43AB99D3A93A}" sibTransId="{011AB5FE-C08E-405E-8D57-B785F701339A}"/>
    <dgm:cxn modelId="{DF1C8ABC-6C8E-4BEC-B0E2-EAF363B7CECF}" type="presOf" srcId="{E80243DE-93ED-4A8F-818E-D9B43980F818}" destId="{A357E6FF-997F-4E79-B936-7F0806D625A2}" srcOrd="1" destOrd="0" presId="urn:microsoft.com/office/officeart/2008/layout/HorizontalMultiLevelHierarchy"/>
    <dgm:cxn modelId="{53DC7A55-1427-4C86-B333-12ACB44895DA}" type="presOf" srcId="{670610FB-C7F2-4770-8A98-4917357E0E5B}" destId="{B352B67F-6815-417C-AD97-5417482B6D64}" srcOrd="1" destOrd="0" presId="urn:microsoft.com/office/officeart/2008/layout/HorizontalMultiLevelHierarchy"/>
    <dgm:cxn modelId="{C5DA1B12-146C-4DEA-A20D-AA1D02FEFD96}" type="presOf" srcId="{85769DA7-8869-4017-99EB-9A572F7AB04B}" destId="{271D1F9F-225B-405C-8584-A76AAEBA8E0A}" srcOrd="1" destOrd="0" presId="urn:microsoft.com/office/officeart/2008/layout/HorizontalMultiLevelHierarchy"/>
    <dgm:cxn modelId="{9E652D3D-2A61-4D64-97CD-E0E257FCE8D9}" type="presOf" srcId="{14DE969F-14B8-4938-8C62-DBE3288D9ACC}" destId="{4765343B-5651-45F2-B458-2144BF19C286}" srcOrd="0" destOrd="0" presId="urn:microsoft.com/office/officeart/2008/layout/HorizontalMultiLevelHierarchy"/>
    <dgm:cxn modelId="{8DA17814-A56D-48B0-AA49-56F89896137C}" type="presOf" srcId="{28FAC6A5-B5B9-41C1-8433-702585DA46DD}" destId="{B9E785D8-4076-4C79-B735-C74F4CFE4FCC}" srcOrd="1" destOrd="0" presId="urn:microsoft.com/office/officeart/2008/layout/HorizontalMultiLevelHierarchy"/>
    <dgm:cxn modelId="{3159606E-6C6D-4567-9CDA-500D3B3AF251}" type="presOf" srcId="{3160C8E2-B361-46D3-B308-A2E6E69AE177}" destId="{70E88DF1-256C-4B6A-9760-8D0C0FC7DE2C}" srcOrd="0" destOrd="0" presId="urn:microsoft.com/office/officeart/2008/layout/HorizontalMultiLevelHierarchy"/>
    <dgm:cxn modelId="{356CA205-301D-4C03-A569-6E3EAE85497E}" type="presOf" srcId="{DDA0DBFE-6535-4998-82FF-064EF5389A29}" destId="{A8C1AC92-4EB2-4EE3-A7D0-A3D79638522C}" srcOrd="0" destOrd="0" presId="urn:microsoft.com/office/officeart/2008/layout/HorizontalMultiLevelHierarchy"/>
    <dgm:cxn modelId="{2FB633F3-A239-431B-88BE-B0B505E35377}" srcId="{D482E20E-C635-422F-899A-7005D5F6BC8F}" destId="{2F7AE44F-3C88-41F0-AF44-68DA37895793}" srcOrd="6" destOrd="0" parTransId="{4D67B4E9-CAEB-4842-8924-347FFC40EA34}" sibTransId="{D91DAD10-EEE6-4E01-84B6-B4CF05786E32}"/>
    <dgm:cxn modelId="{9B4DAD03-F258-4DE2-9E1C-210AA1C8B721}" type="presOf" srcId="{670610FB-C7F2-4770-8A98-4917357E0E5B}" destId="{AB109BEB-C978-4759-BEFE-70B9D8757442}" srcOrd="0" destOrd="0" presId="urn:microsoft.com/office/officeart/2008/layout/HorizontalMultiLevelHierarchy"/>
    <dgm:cxn modelId="{7B4C2A60-502B-439D-A31A-0EAC6935AA2E}" type="presOf" srcId="{413DA75E-B0AD-40B9-959C-BC6A9115359D}" destId="{E350F6D8-CBEF-451A-ACD8-2F66AD9948EC}" srcOrd="1" destOrd="0" presId="urn:microsoft.com/office/officeart/2008/layout/HorizontalMultiLevelHierarchy"/>
    <dgm:cxn modelId="{1D1F5FA8-75F8-40CE-9D5D-3AE3A9E60669}" srcId="{D482E20E-C635-422F-899A-7005D5F6BC8F}" destId="{EAABD5A2-5CC8-4B12-B5F0-16ACCF25295E}" srcOrd="7" destOrd="0" parTransId="{611B849F-2AF5-4208-8034-00D88A496E96}" sibTransId="{D8BE9381-1DD1-4D18-BCCB-C8AC1E0F513A}"/>
    <dgm:cxn modelId="{38037855-B004-4F68-8B67-527946B9CA69}" type="presOf" srcId="{34F3C875-5397-4E48-ACA1-43AB99D3A93A}" destId="{7D391D6E-14F6-46E2-B3F3-F6FE0EE6287B}" srcOrd="0" destOrd="0" presId="urn:microsoft.com/office/officeart/2008/layout/HorizontalMultiLevelHierarchy"/>
    <dgm:cxn modelId="{5D314177-C3DB-4E3F-B81F-F4475ED42A90}" srcId="{D482E20E-C635-422F-899A-7005D5F6BC8F}" destId="{D8C448A8-1E41-4872-B2DD-601D8B5099DD}" srcOrd="2" destOrd="0" parTransId="{7841F56A-C7D2-4EC1-85C1-A54429AF338A}" sibTransId="{DF12B1E8-E14A-49CB-8DE3-14631AFB3BFD}"/>
    <dgm:cxn modelId="{57A2613D-A31C-4B70-A4D3-FCBEB096CBCC}" type="presOf" srcId="{4830E026-23CF-481B-A5D9-8F7C83F4A97C}" destId="{231BC7DA-C391-4168-B20F-E548AF4D7611}" srcOrd="1" destOrd="0" presId="urn:microsoft.com/office/officeart/2008/layout/HorizontalMultiLevelHierarchy"/>
    <dgm:cxn modelId="{CADB64E6-72E7-4D6C-B447-87A96BD37DD9}" type="presParOf" srcId="{7ADD68C7-EA93-46D5-8C2A-17CF8A9A4567}" destId="{146B440F-4E4E-4D34-9666-2DA02C7563AA}" srcOrd="0" destOrd="0" presId="urn:microsoft.com/office/officeart/2008/layout/HorizontalMultiLevelHierarchy"/>
    <dgm:cxn modelId="{A0E1E38B-1C5F-4595-B29C-5386B05F895F}" type="presParOf" srcId="{146B440F-4E4E-4D34-9666-2DA02C7563AA}" destId="{26AD82DD-DC7E-4630-90C7-3A1A4DBA0899}" srcOrd="0" destOrd="0" presId="urn:microsoft.com/office/officeart/2008/layout/HorizontalMultiLevelHierarchy"/>
    <dgm:cxn modelId="{FD265392-8A80-44BA-8DF2-9648731EE006}" type="presParOf" srcId="{146B440F-4E4E-4D34-9666-2DA02C7563AA}" destId="{26ACED30-62AD-4199-81DD-389CF02FF061}" srcOrd="1" destOrd="0" presId="urn:microsoft.com/office/officeart/2008/layout/HorizontalMultiLevelHierarchy"/>
    <dgm:cxn modelId="{73242658-821D-497C-A6F4-EF0C2273C937}" type="presParOf" srcId="{26ACED30-62AD-4199-81DD-389CF02FF061}" destId="{F2129F64-41F4-40BF-ACD4-1E711E1E2453}" srcOrd="0" destOrd="0" presId="urn:microsoft.com/office/officeart/2008/layout/HorizontalMultiLevelHierarchy"/>
    <dgm:cxn modelId="{EBB27530-F35C-4CA6-8E5B-4F0370686D4D}" type="presParOf" srcId="{F2129F64-41F4-40BF-ACD4-1E711E1E2453}" destId="{231BC7DA-C391-4168-B20F-E548AF4D7611}" srcOrd="0" destOrd="0" presId="urn:microsoft.com/office/officeart/2008/layout/HorizontalMultiLevelHierarchy"/>
    <dgm:cxn modelId="{B95AA94E-43A9-4271-8C51-5085257538FD}" type="presParOf" srcId="{26ACED30-62AD-4199-81DD-389CF02FF061}" destId="{671EEE85-BC58-4412-8E68-9DB60DBB5195}" srcOrd="1" destOrd="0" presId="urn:microsoft.com/office/officeart/2008/layout/HorizontalMultiLevelHierarchy"/>
    <dgm:cxn modelId="{77CD2704-94CA-4812-A12C-187A2223D3C3}" type="presParOf" srcId="{671EEE85-BC58-4412-8E68-9DB60DBB5195}" destId="{A8C1AC92-4EB2-4EE3-A7D0-A3D79638522C}" srcOrd="0" destOrd="0" presId="urn:microsoft.com/office/officeart/2008/layout/HorizontalMultiLevelHierarchy"/>
    <dgm:cxn modelId="{EBC01930-E26A-4522-A8F2-B8394A53112D}" type="presParOf" srcId="{671EEE85-BC58-4412-8E68-9DB60DBB5195}" destId="{43246253-38CF-476C-8C78-91277A70E3B2}" srcOrd="1" destOrd="0" presId="urn:microsoft.com/office/officeart/2008/layout/HorizontalMultiLevelHierarchy"/>
    <dgm:cxn modelId="{6AEE6BC7-949F-436C-A08F-59240F036307}" type="presParOf" srcId="{26ACED30-62AD-4199-81DD-389CF02FF061}" destId="{46877481-A6DF-4680-ABDF-BA3950582394}" srcOrd="2" destOrd="0" presId="urn:microsoft.com/office/officeart/2008/layout/HorizontalMultiLevelHierarchy"/>
    <dgm:cxn modelId="{009065D6-21FA-4188-9FF8-5FD059F47642}" type="presParOf" srcId="{46877481-A6DF-4680-ABDF-BA3950582394}" destId="{09C7E558-556F-46D9-84E9-AD32DB859CDB}" srcOrd="0" destOrd="0" presId="urn:microsoft.com/office/officeart/2008/layout/HorizontalMultiLevelHierarchy"/>
    <dgm:cxn modelId="{0D69D07D-F0B3-41C9-ACB7-6EFF44D52494}" type="presParOf" srcId="{26ACED30-62AD-4199-81DD-389CF02FF061}" destId="{7F43077A-3123-46F9-A0E0-4FBA10C3CC80}" srcOrd="3" destOrd="0" presId="urn:microsoft.com/office/officeart/2008/layout/HorizontalMultiLevelHierarchy"/>
    <dgm:cxn modelId="{8D2CC643-8E62-48C1-94F1-3539BDE854DF}" type="presParOf" srcId="{7F43077A-3123-46F9-A0E0-4FBA10C3CC80}" destId="{B2876139-6531-4603-882D-AB463CB78FC2}" srcOrd="0" destOrd="0" presId="urn:microsoft.com/office/officeart/2008/layout/HorizontalMultiLevelHierarchy"/>
    <dgm:cxn modelId="{62DB77C4-D14F-4742-98A4-91FC8B7EFDBA}" type="presParOf" srcId="{7F43077A-3123-46F9-A0E0-4FBA10C3CC80}" destId="{8D92F3CC-C2BE-4067-B27C-2D3DB8B0236B}" srcOrd="1" destOrd="0" presId="urn:microsoft.com/office/officeart/2008/layout/HorizontalMultiLevelHierarchy"/>
    <dgm:cxn modelId="{B22B02AC-1427-4CB5-8F0E-0AAA9A59CA59}" type="presParOf" srcId="{8D92F3CC-C2BE-4067-B27C-2D3DB8B0236B}" destId="{E2FF6AE9-8DF2-4931-9DB9-10859858D339}" srcOrd="0" destOrd="0" presId="urn:microsoft.com/office/officeart/2008/layout/HorizontalMultiLevelHierarchy"/>
    <dgm:cxn modelId="{9BD81CE9-F490-41A7-82E9-C4595F719F29}" type="presParOf" srcId="{E2FF6AE9-8DF2-4931-9DB9-10859858D339}" destId="{778A7CBA-3711-4002-8078-CD1FBF5AF83B}" srcOrd="0" destOrd="0" presId="urn:microsoft.com/office/officeart/2008/layout/HorizontalMultiLevelHierarchy"/>
    <dgm:cxn modelId="{8409D672-DEE2-46C4-88A1-54E3C4880E15}" type="presParOf" srcId="{8D92F3CC-C2BE-4067-B27C-2D3DB8B0236B}" destId="{E618FBEA-7772-48A6-B612-89B4C7BBD4FC}" srcOrd="1" destOrd="0" presId="urn:microsoft.com/office/officeart/2008/layout/HorizontalMultiLevelHierarchy"/>
    <dgm:cxn modelId="{4CCCC334-6112-4C49-B475-F11E68FE8787}" type="presParOf" srcId="{E618FBEA-7772-48A6-B612-89B4C7BBD4FC}" destId="{70E88DF1-256C-4B6A-9760-8D0C0FC7DE2C}" srcOrd="0" destOrd="0" presId="urn:microsoft.com/office/officeart/2008/layout/HorizontalMultiLevelHierarchy"/>
    <dgm:cxn modelId="{D7581AA6-C93B-4468-84CC-E3417B59368C}" type="presParOf" srcId="{E618FBEA-7772-48A6-B612-89B4C7BBD4FC}" destId="{C6194066-2F1C-4E90-ABA7-14EE6BE9684B}" srcOrd="1" destOrd="0" presId="urn:microsoft.com/office/officeart/2008/layout/HorizontalMultiLevelHierarchy"/>
    <dgm:cxn modelId="{5BAE448A-EC31-4CB9-AF97-D7FEDE8837AD}" type="presParOf" srcId="{8D92F3CC-C2BE-4067-B27C-2D3DB8B0236B}" destId="{D9778718-FE20-49F3-A4B2-7FA84D7B15FC}" srcOrd="2" destOrd="0" presId="urn:microsoft.com/office/officeart/2008/layout/HorizontalMultiLevelHierarchy"/>
    <dgm:cxn modelId="{2825FBF3-2D8F-4F11-A33C-7A42B342C04A}" type="presParOf" srcId="{D9778718-FE20-49F3-A4B2-7FA84D7B15FC}" destId="{E350F6D8-CBEF-451A-ACD8-2F66AD9948EC}" srcOrd="0" destOrd="0" presId="urn:microsoft.com/office/officeart/2008/layout/HorizontalMultiLevelHierarchy"/>
    <dgm:cxn modelId="{670B74DA-6182-490D-96BB-D263E3C71D29}" type="presParOf" srcId="{8D92F3CC-C2BE-4067-B27C-2D3DB8B0236B}" destId="{6D422235-FCA7-447E-8855-69878CA788FF}" srcOrd="3" destOrd="0" presId="urn:microsoft.com/office/officeart/2008/layout/HorizontalMultiLevelHierarchy"/>
    <dgm:cxn modelId="{FF242460-3D8B-423C-8ABA-6AAC70F16478}" type="presParOf" srcId="{6D422235-FCA7-447E-8855-69878CA788FF}" destId="{5DEA898D-99CA-4014-A5BD-5A8A796868AE}" srcOrd="0" destOrd="0" presId="urn:microsoft.com/office/officeart/2008/layout/HorizontalMultiLevelHierarchy"/>
    <dgm:cxn modelId="{263A10F8-A1D6-424C-BE37-701A0D57E947}" type="presParOf" srcId="{6D422235-FCA7-447E-8855-69878CA788FF}" destId="{C0ADD8E5-C0E6-4CF7-9E92-DD4EA0F06CE3}" srcOrd="1" destOrd="0" presId="urn:microsoft.com/office/officeart/2008/layout/HorizontalMultiLevelHierarchy"/>
    <dgm:cxn modelId="{1992D6FE-CCCE-4AA2-A2FC-16CB81064B66}" type="presParOf" srcId="{8D92F3CC-C2BE-4067-B27C-2D3DB8B0236B}" destId="{5F0B815A-FD83-4103-B6A3-6EC4FD4E716B}" srcOrd="4" destOrd="0" presId="urn:microsoft.com/office/officeart/2008/layout/HorizontalMultiLevelHierarchy"/>
    <dgm:cxn modelId="{414BD4CA-EE83-4636-8D2C-3CDFAEF3BF1A}" type="presParOf" srcId="{5F0B815A-FD83-4103-B6A3-6EC4FD4E716B}" destId="{4915D581-9E68-4B43-B9BF-4417CCD6DC0F}" srcOrd="0" destOrd="0" presId="urn:microsoft.com/office/officeart/2008/layout/HorizontalMultiLevelHierarchy"/>
    <dgm:cxn modelId="{9CBD293C-0B04-4324-9B7D-EFB8B9B53E12}" type="presParOf" srcId="{8D92F3CC-C2BE-4067-B27C-2D3DB8B0236B}" destId="{7170A319-85B4-4C54-B701-3334C076F078}" srcOrd="5" destOrd="0" presId="urn:microsoft.com/office/officeart/2008/layout/HorizontalMultiLevelHierarchy"/>
    <dgm:cxn modelId="{A944EE78-3BF8-4CBD-BB50-AD668F0A759A}" type="presParOf" srcId="{7170A319-85B4-4C54-B701-3334C076F078}" destId="{F1720C4C-4C2A-4790-A1A1-9EE27FE7784B}" srcOrd="0" destOrd="0" presId="urn:microsoft.com/office/officeart/2008/layout/HorizontalMultiLevelHierarchy"/>
    <dgm:cxn modelId="{C7AA94B1-194C-4670-843E-A8B76D592EE0}" type="presParOf" srcId="{7170A319-85B4-4C54-B701-3334C076F078}" destId="{356701B1-9FD9-4B53-99DB-2C633A1ED89F}" srcOrd="1" destOrd="0" presId="urn:microsoft.com/office/officeart/2008/layout/HorizontalMultiLevelHierarchy"/>
    <dgm:cxn modelId="{0EFAF2D4-5002-48E3-98E5-5C6D3808E57E}" type="presParOf" srcId="{8D92F3CC-C2BE-4067-B27C-2D3DB8B0236B}" destId="{F82CEE21-BFED-45ED-849B-CA2703E000F5}" srcOrd="6" destOrd="0" presId="urn:microsoft.com/office/officeart/2008/layout/HorizontalMultiLevelHierarchy"/>
    <dgm:cxn modelId="{4289357D-4086-4990-A68C-295389627B80}" type="presParOf" srcId="{F82CEE21-BFED-45ED-849B-CA2703E000F5}" destId="{B9E785D8-4076-4C79-B735-C74F4CFE4FCC}" srcOrd="0" destOrd="0" presId="urn:microsoft.com/office/officeart/2008/layout/HorizontalMultiLevelHierarchy"/>
    <dgm:cxn modelId="{9575C9AA-48EA-46DF-B0E1-3A7568DA8199}" type="presParOf" srcId="{8D92F3CC-C2BE-4067-B27C-2D3DB8B0236B}" destId="{50050FF9-070D-47C1-B985-C12DC50A45DF}" srcOrd="7" destOrd="0" presId="urn:microsoft.com/office/officeart/2008/layout/HorizontalMultiLevelHierarchy"/>
    <dgm:cxn modelId="{09FCE4A3-2AC9-4F26-9ACA-926CA61F3711}" type="presParOf" srcId="{50050FF9-070D-47C1-B985-C12DC50A45DF}" destId="{1F775966-F738-4654-831E-BEC29B6B4841}" srcOrd="0" destOrd="0" presId="urn:microsoft.com/office/officeart/2008/layout/HorizontalMultiLevelHierarchy"/>
    <dgm:cxn modelId="{7F3015ED-9E8A-4068-BC72-6F3A5D96C8BF}" type="presParOf" srcId="{50050FF9-070D-47C1-B985-C12DC50A45DF}" destId="{AA8A99CB-5951-4DE5-AEB6-2402D8868F95}" srcOrd="1" destOrd="0" presId="urn:microsoft.com/office/officeart/2008/layout/HorizontalMultiLevelHierarchy"/>
    <dgm:cxn modelId="{DBFEACBE-0A20-4FDC-853F-2DD2224B8AC0}" type="presParOf" srcId="{8D92F3CC-C2BE-4067-B27C-2D3DB8B0236B}" destId="{AC8397EF-6296-4C71-A367-306CAE07B0F7}" srcOrd="8" destOrd="0" presId="urn:microsoft.com/office/officeart/2008/layout/HorizontalMultiLevelHierarchy"/>
    <dgm:cxn modelId="{8DD0CBC0-6B1C-48B6-8DE6-02754ED3783B}" type="presParOf" srcId="{AC8397EF-6296-4C71-A367-306CAE07B0F7}" destId="{271D1F9F-225B-405C-8584-A76AAEBA8E0A}" srcOrd="0" destOrd="0" presId="urn:microsoft.com/office/officeart/2008/layout/HorizontalMultiLevelHierarchy"/>
    <dgm:cxn modelId="{7673750D-5A33-43AE-BF24-83299D0B3A3E}" type="presParOf" srcId="{8D92F3CC-C2BE-4067-B27C-2D3DB8B0236B}" destId="{14735739-DB3F-474E-A233-21D388F683A6}" srcOrd="9" destOrd="0" presId="urn:microsoft.com/office/officeart/2008/layout/HorizontalMultiLevelHierarchy"/>
    <dgm:cxn modelId="{9FC378EB-02AC-4646-A2C3-D52AE04B3EA4}" type="presParOf" srcId="{14735739-DB3F-474E-A233-21D388F683A6}" destId="{DE41369C-5597-4A1E-B258-9F30A146C7D4}" srcOrd="0" destOrd="0" presId="urn:microsoft.com/office/officeart/2008/layout/HorizontalMultiLevelHierarchy"/>
    <dgm:cxn modelId="{2C4118B5-B074-453B-AF68-C9D8F3A32E52}" type="presParOf" srcId="{14735739-DB3F-474E-A233-21D388F683A6}" destId="{3BA127A0-5656-4E04-B200-E7964438D62E}" srcOrd="1" destOrd="0" presId="urn:microsoft.com/office/officeart/2008/layout/HorizontalMultiLevelHierarchy"/>
    <dgm:cxn modelId="{4B2FFBC2-FB60-47AC-AA69-F4C0E8ADEB09}" type="presParOf" srcId="{8D92F3CC-C2BE-4067-B27C-2D3DB8B0236B}" destId="{7D391D6E-14F6-46E2-B3F3-F6FE0EE6287B}" srcOrd="10" destOrd="0" presId="urn:microsoft.com/office/officeart/2008/layout/HorizontalMultiLevelHierarchy"/>
    <dgm:cxn modelId="{417C2103-B369-4EBC-AA69-30739051383F}" type="presParOf" srcId="{7D391D6E-14F6-46E2-B3F3-F6FE0EE6287B}" destId="{90B7FABC-C2C3-4D3D-BA2A-3A1EC25E430F}" srcOrd="0" destOrd="0" presId="urn:microsoft.com/office/officeart/2008/layout/HorizontalMultiLevelHierarchy"/>
    <dgm:cxn modelId="{7B1AC643-4E79-4D75-9814-1D11FDEC108D}" type="presParOf" srcId="{8D92F3CC-C2BE-4067-B27C-2D3DB8B0236B}" destId="{B7EAB4C9-F425-4419-96DF-FA526D29B3E8}" srcOrd="11" destOrd="0" presId="urn:microsoft.com/office/officeart/2008/layout/HorizontalMultiLevelHierarchy"/>
    <dgm:cxn modelId="{2E787C08-2E36-4645-ACA6-1A2797485B6A}" type="presParOf" srcId="{B7EAB4C9-F425-4419-96DF-FA526D29B3E8}" destId="{EB58F3EF-98DA-4B9D-BFAD-730F31515244}" srcOrd="0" destOrd="0" presId="urn:microsoft.com/office/officeart/2008/layout/HorizontalMultiLevelHierarchy"/>
    <dgm:cxn modelId="{A20577EB-BFE7-423A-8A1D-89C426EC880C}" type="presParOf" srcId="{B7EAB4C9-F425-4419-96DF-FA526D29B3E8}" destId="{6D767FD6-8677-4EA2-941E-7D4DBC648C68}" srcOrd="1" destOrd="0" presId="urn:microsoft.com/office/officeart/2008/layout/HorizontalMultiLevelHierarchy"/>
    <dgm:cxn modelId="{36301D60-5044-4D16-B533-4186BF675AF5}" type="presParOf" srcId="{8D92F3CC-C2BE-4067-B27C-2D3DB8B0236B}" destId="{AE865E7F-25B4-4450-ABB8-6EE64D7D097D}" srcOrd="12" destOrd="0" presId="urn:microsoft.com/office/officeart/2008/layout/HorizontalMultiLevelHierarchy"/>
    <dgm:cxn modelId="{28735F36-7335-4B33-AEFF-992143BC3AF7}" type="presParOf" srcId="{AE865E7F-25B4-4450-ABB8-6EE64D7D097D}" destId="{F996AF80-E06B-436D-AA47-F5490A64F605}" srcOrd="0" destOrd="0" presId="urn:microsoft.com/office/officeart/2008/layout/HorizontalMultiLevelHierarchy"/>
    <dgm:cxn modelId="{F7A20C02-8167-4B88-8042-07A32C4184BA}" type="presParOf" srcId="{8D92F3CC-C2BE-4067-B27C-2D3DB8B0236B}" destId="{8CC8CEAB-9ED3-48EF-AE33-1ADED7C2EC46}" srcOrd="13" destOrd="0" presId="urn:microsoft.com/office/officeart/2008/layout/HorizontalMultiLevelHierarchy"/>
    <dgm:cxn modelId="{06505089-F540-4110-9F49-A9F4F0A14615}" type="presParOf" srcId="{8CC8CEAB-9ED3-48EF-AE33-1ADED7C2EC46}" destId="{99FF0952-8FA4-47D9-B70C-0F76F970E93E}" srcOrd="0" destOrd="0" presId="urn:microsoft.com/office/officeart/2008/layout/HorizontalMultiLevelHierarchy"/>
    <dgm:cxn modelId="{FEFD115B-37DE-463D-9D32-CA57DFC5A63A}" type="presParOf" srcId="{8CC8CEAB-9ED3-48EF-AE33-1ADED7C2EC46}" destId="{4A118638-F65F-45A9-8FD9-DDAE9231BC88}" srcOrd="1" destOrd="0" presId="urn:microsoft.com/office/officeart/2008/layout/HorizontalMultiLevelHierarchy"/>
    <dgm:cxn modelId="{EE885601-B69C-4F26-9E86-447F2D614E41}" type="presParOf" srcId="{8D92F3CC-C2BE-4067-B27C-2D3DB8B0236B}" destId="{F1DAB62D-CFAD-440D-A22B-5807C38562DF}" srcOrd="14" destOrd="0" presId="urn:microsoft.com/office/officeart/2008/layout/HorizontalMultiLevelHierarchy"/>
    <dgm:cxn modelId="{6AC83F3A-68E2-4CB7-BA4E-2C2E682E7FDC}" type="presParOf" srcId="{F1DAB62D-CFAD-440D-A22B-5807C38562DF}" destId="{F437129F-69A6-44AC-B1A1-4A620B9F1D15}" srcOrd="0" destOrd="0" presId="urn:microsoft.com/office/officeart/2008/layout/HorizontalMultiLevelHierarchy"/>
    <dgm:cxn modelId="{A468A327-0CB8-46A2-8473-264595BFFE7B}" type="presParOf" srcId="{8D92F3CC-C2BE-4067-B27C-2D3DB8B0236B}" destId="{3452B7D4-9C36-491F-8FA2-A4D17D7E8C30}" srcOrd="15" destOrd="0" presId="urn:microsoft.com/office/officeart/2008/layout/HorizontalMultiLevelHierarchy"/>
    <dgm:cxn modelId="{DCD30B3B-422A-41E9-B25A-822E357C5364}" type="presParOf" srcId="{3452B7D4-9C36-491F-8FA2-A4D17D7E8C30}" destId="{1701F316-A785-43FA-A847-DCE06D25EF89}" srcOrd="0" destOrd="0" presId="urn:microsoft.com/office/officeart/2008/layout/HorizontalMultiLevelHierarchy"/>
    <dgm:cxn modelId="{4834ECAB-6F80-41AA-972B-5522C4FD60D3}" type="presParOf" srcId="{3452B7D4-9C36-491F-8FA2-A4D17D7E8C30}" destId="{78EEC7FC-5822-4A68-B017-13EE6DCE6C6E}" srcOrd="1" destOrd="0" presId="urn:microsoft.com/office/officeart/2008/layout/HorizontalMultiLevelHierarchy"/>
    <dgm:cxn modelId="{44869B2E-69F6-4CA6-B625-7B76D3959EB2}" type="presParOf" srcId="{26ACED30-62AD-4199-81DD-389CF02FF061}" destId="{AB109BEB-C978-4759-BEFE-70B9D8757442}" srcOrd="4" destOrd="0" presId="urn:microsoft.com/office/officeart/2008/layout/HorizontalMultiLevelHierarchy"/>
    <dgm:cxn modelId="{AF906304-2E53-4B6C-B018-1B78832C4CF6}" type="presParOf" srcId="{AB109BEB-C978-4759-BEFE-70B9D8757442}" destId="{B352B67F-6815-417C-AD97-5417482B6D64}" srcOrd="0" destOrd="0" presId="urn:microsoft.com/office/officeart/2008/layout/HorizontalMultiLevelHierarchy"/>
    <dgm:cxn modelId="{51330F80-5618-427D-9740-E1D1AD58D4CF}" type="presParOf" srcId="{26ACED30-62AD-4199-81DD-389CF02FF061}" destId="{EC11377C-4C39-414B-B25E-D998E0B6411D}" srcOrd="5" destOrd="0" presId="urn:microsoft.com/office/officeart/2008/layout/HorizontalMultiLevelHierarchy"/>
    <dgm:cxn modelId="{E47B77FE-1CD4-4D46-965B-A5257AE69432}" type="presParOf" srcId="{EC11377C-4C39-414B-B25E-D998E0B6411D}" destId="{5486E12B-6EAB-41CC-8B63-7013198454CF}" srcOrd="0" destOrd="0" presId="urn:microsoft.com/office/officeart/2008/layout/HorizontalMultiLevelHierarchy"/>
    <dgm:cxn modelId="{46055CD5-901B-4B02-88CA-5A3A5DC3EBB4}" type="presParOf" srcId="{EC11377C-4C39-414B-B25E-D998E0B6411D}" destId="{903E37E0-6C18-4348-8066-8DC6450DEBCB}" srcOrd="1" destOrd="0" presId="urn:microsoft.com/office/officeart/2008/layout/HorizontalMultiLevelHierarchy"/>
    <dgm:cxn modelId="{C8A0DDCD-5095-4831-9338-3A2A5F41734B}" type="presParOf" srcId="{26ACED30-62AD-4199-81DD-389CF02FF061}" destId="{8B7E8F0C-3EDF-470A-B134-8A6F886E3581}" srcOrd="6" destOrd="0" presId="urn:microsoft.com/office/officeart/2008/layout/HorizontalMultiLevelHierarchy"/>
    <dgm:cxn modelId="{93BB147E-CF56-45A8-8084-9EA43F4CB58D}" type="presParOf" srcId="{8B7E8F0C-3EDF-470A-B134-8A6F886E3581}" destId="{A357E6FF-997F-4E79-B936-7F0806D625A2}" srcOrd="0" destOrd="0" presId="urn:microsoft.com/office/officeart/2008/layout/HorizontalMultiLevelHierarchy"/>
    <dgm:cxn modelId="{BC751339-D2C3-45B5-9464-BBDB8FBBDD85}" type="presParOf" srcId="{26ACED30-62AD-4199-81DD-389CF02FF061}" destId="{7514C9EE-C7EA-47D2-878C-4F8B268695F9}" srcOrd="7" destOrd="0" presId="urn:microsoft.com/office/officeart/2008/layout/HorizontalMultiLevelHierarchy"/>
    <dgm:cxn modelId="{6334ECEB-EEA1-4FC6-B06F-93E356DFD7ED}" type="presParOf" srcId="{7514C9EE-C7EA-47D2-878C-4F8B268695F9}" destId="{4765343B-5651-45F2-B458-2144BF19C286}" srcOrd="0" destOrd="0" presId="urn:microsoft.com/office/officeart/2008/layout/HorizontalMultiLevelHierarchy"/>
    <dgm:cxn modelId="{934740BB-4D2A-42D4-96F6-14B3AC55E4B6}" type="presParOf" srcId="{7514C9EE-C7EA-47D2-878C-4F8B268695F9}" destId="{7438788D-4D12-4786-9C5B-0A0020284CB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F9497-811F-400C-BF51-F92D87F9D4ED}">
      <dsp:nvSpPr>
        <dsp:cNvPr id="0" name=""/>
        <dsp:cNvSpPr/>
      </dsp:nvSpPr>
      <dsp:spPr>
        <a:xfrm rot="5400000">
          <a:off x="2273942" y="77958"/>
          <a:ext cx="1176579" cy="1023624"/>
        </a:xfrm>
        <a:prstGeom prst="hexagon">
          <a:avLst>
            <a:gd name="adj" fmla="val 25000"/>
            <a:gd name="vf" fmla="val 115470"/>
          </a:avLst>
        </a:prstGeom>
        <a:solidFill>
          <a:srgbClr val="92D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International Centre of Excellence Module</a:t>
          </a:r>
        </a:p>
      </dsp:txBody>
      <dsp:txXfrm rot="-5400000">
        <a:off x="2509934" y="184831"/>
        <a:ext cx="704594" cy="809879"/>
      </dsp:txXfrm>
    </dsp:sp>
    <dsp:sp modelId="{6DDFDF92-1B64-462B-9F80-21F2788E3FDD}">
      <dsp:nvSpPr>
        <dsp:cNvPr id="0" name=""/>
        <dsp:cNvSpPr/>
      </dsp:nvSpPr>
      <dsp:spPr>
        <a:xfrm>
          <a:off x="3405105" y="236796"/>
          <a:ext cx="1313062" cy="705947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GENERATE Global Education Network</a:t>
          </a:r>
        </a:p>
      </dsp:txBody>
      <dsp:txXfrm>
        <a:off x="3405105" y="236796"/>
        <a:ext cx="1313062" cy="705947"/>
      </dsp:txXfrm>
    </dsp:sp>
    <dsp:sp modelId="{33A4079A-0DAB-4C60-A6D4-E49422DED791}">
      <dsp:nvSpPr>
        <dsp:cNvPr id="0" name=""/>
        <dsp:cNvSpPr/>
      </dsp:nvSpPr>
      <dsp:spPr>
        <a:xfrm rot="5400000">
          <a:off x="1168428" y="77958"/>
          <a:ext cx="1176579" cy="1023624"/>
        </a:xfrm>
        <a:prstGeom prst="hexagon">
          <a:avLst>
            <a:gd name="adj" fmla="val 25000"/>
            <a:gd name="vf" fmla="val 115470"/>
          </a:avLst>
        </a:prstGeom>
        <a:solidFill>
          <a:srgbClr val="92D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Universities/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Training Institutions Catalogue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Module </a:t>
          </a:r>
        </a:p>
      </dsp:txBody>
      <dsp:txXfrm rot="-5400000">
        <a:off x="1404420" y="184831"/>
        <a:ext cx="704594" cy="809879"/>
      </dsp:txXfrm>
    </dsp:sp>
    <dsp:sp modelId="{A31AC2F8-8DBB-463C-9437-6B2254CCC985}">
      <dsp:nvSpPr>
        <dsp:cNvPr id="0" name=""/>
        <dsp:cNvSpPr/>
      </dsp:nvSpPr>
      <dsp:spPr>
        <a:xfrm rot="5400000">
          <a:off x="1719067" y="1076639"/>
          <a:ext cx="1176579" cy="1023624"/>
        </a:xfrm>
        <a:prstGeom prst="hexagon">
          <a:avLst>
            <a:gd name="adj" fmla="val 25000"/>
            <a:gd name="vf" fmla="val 11547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WEB-Site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GENERATE Core Module</a:t>
          </a:r>
        </a:p>
      </dsp:txBody>
      <dsp:txXfrm rot="-5400000">
        <a:off x="1955059" y="1183512"/>
        <a:ext cx="704594" cy="809879"/>
      </dsp:txXfrm>
    </dsp:sp>
    <dsp:sp modelId="{34B49E57-69AA-4AB5-A204-95B20A6F18D2}">
      <dsp:nvSpPr>
        <dsp:cNvPr id="0" name=""/>
        <dsp:cNvSpPr/>
      </dsp:nvSpPr>
      <dsp:spPr>
        <a:xfrm>
          <a:off x="482482" y="1235477"/>
          <a:ext cx="1270705" cy="705947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GENERATE Nucleus, Community of Practise and Mobile application</a:t>
          </a:r>
        </a:p>
      </dsp:txBody>
      <dsp:txXfrm>
        <a:off x="482482" y="1235477"/>
        <a:ext cx="1270705" cy="705947"/>
      </dsp:txXfrm>
    </dsp:sp>
    <dsp:sp modelId="{516A97E6-3D69-4C17-B64C-51005B44F974}">
      <dsp:nvSpPr>
        <dsp:cNvPr id="0" name=""/>
        <dsp:cNvSpPr/>
      </dsp:nvSpPr>
      <dsp:spPr>
        <a:xfrm rot="5400000">
          <a:off x="2824581" y="1076639"/>
          <a:ext cx="1176579" cy="1023624"/>
        </a:xfrm>
        <a:prstGeom prst="hexagon">
          <a:avLst>
            <a:gd name="adj" fmla="val 25000"/>
            <a:gd name="vf" fmla="val 115470"/>
          </a:avLst>
        </a:prstGeom>
        <a:solidFill>
          <a:srgbClr val="8064A2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</a:t>
          </a:r>
          <a:r>
            <a:rPr lang="en-GB" sz="10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Comunity</a:t>
          </a: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of Practise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COP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Module</a:t>
          </a:r>
        </a:p>
      </dsp:txBody>
      <dsp:txXfrm rot="-5400000">
        <a:off x="3060573" y="1183512"/>
        <a:ext cx="704594" cy="809879"/>
      </dsp:txXfrm>
    </dsp:sp>
    <dsp:sp modelId="{A39AE9E1-59E4-4D75-97B9-6317DAC30760}">
      <dsp:nvSpPr>
        <dsp:cNvPr id="0" name=""/>
        <dsp:cNvSpPr/>
      </dsp:nvSpPr>
      <dsp:spPr>
        <a:xfrm rot="5400000">
          <a:off x="3961069" y="1043942"/>
          <a:ext cx="1176579" cy="1023624"/>
        </a:xfrm>
        <a:prstGeom prst="hexagon">
          <a:avLst>
            <a:gd name="adj" fmla="val 25000"/>
            <a:gd name="vf" fmla="val 11547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7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-5400000">
        <a:off x="4197061" y="1150815"/>
        <a:ext cx="704594" cy="809879"/>
      </dsp:txXfrm>
    </dsp:sp>
    <dsp:sp modelId="{3949150E-F923-4132-A5B6-7C018C67A762}">
      <dsp:nvSpPr>
        <dsp:cNvPr id="0" name=""/>
        <dsp:cNvSpPr/>
      </dsp:nvSpPr>
      <dsp:spPr>
        <a:xfrm>
          <a:off x="3405105" y="2234158"/>
          <a:ext cx="1313062" cy="705947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3DDCD8-1E39-4CEE-B1A6-5460EE2EDF40}">
      <dsp:nvSpPr>
        <dsp:cNvPr id="0" name=""/>
        <dsp:cNvSpPr/>
      </dsp:nvSpPr>
      <dsp:spPr>
        <a:xfrm rot="5400000">
          <a:off x="3982432" y="1031211"/>
          <a:ext cx="1176579" cy="1023624"/>
        </a:xfrm>
        <a:prstGeom prst="hexagon">
          <a:avLst>
            <a:gd name="adj" fmla="val 25000"/>
            <a:gd name="vf" fmla="val 115470"/>
          </a:avLst>
        </a:prstGeom>
        <a:solidFill>
          <a:srgbClr val="4F81BD">
            <a:lumMod val="5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Mobile Application</a:t>
          </a:r>
        </a:p>
      </dsp:txBody>
      <dsp:txXfrm rot="-5400000">
        <a:off x="4218424" y="1138084"/>
        <a:ext cx="704594" cy="809879"/>
      </dsp:txXfrm>
    </dsp:sp>
    <dsp:sp modelId="{CF6B6A91-9DD3-4D8A-AB83-4565DFF1B7AD}">
      <dsp:nvSpPr>
        <dsp:cNvPr id="0" name=""/>
        <dsp:cNvSpPr/>
      </dsp:nvSpPr>
      <dsp:spPr>
        <a:xfrm rot="5400000">
          <a:off x="1657940" y="2226039"/>
          <a:ext cx="1222430" cy="1211960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On-line, Education, Exam and Certification Module</a:t>
          </a:r>
        </a:p>
      </dsp:txBody>
      <dsp:txXfrm rot="-5400000">
        <a:off x="1864303" y="2423670"/>
        <a:ext cx="809704" cy="816698"/>
      </dsp:txXfrm>
    </dsp:sp>
    <dsp:sp modelId="{F2D9E958-4264-4153-AD8D-054F0ADE8C12}">
      <dsp:nvSpPr>
        <dsp:cNvPr id="0" name=""/>
        <dsp:cNvSpPr/>
      </dsp:nvSpPr>
      <dsp:spPr>
        <a:xfrm>
          <a:off x="164157" y="2472678"/>
          <a:ext cx="1270705" cy="705947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GENERATE On-line Learning and Education, Exam and Certification</a:t>
          </a:r>
        </a:p>
      </dsp:txBody>
      <dsp:txXfrm>
        <a:off x="164157" y="2472678"/>
        <a:ext cx="1270705" cy="705947"/>
      </dsp:txXfrm>
    </dsp:sp>
    <dsp:sp modelId="{033A378F-3666-4942-98E8-F16C404837DB}">
      <dsp:nvSpPr>
        <dsp:cNvPr id="0" name=""/>
        <dsp:cNvSpPr/>
      </dsp:nvSpPr>
      <dsp:spPr>
        <a:xfrm rot="5400000">
          <a:off x="2828810" y="2231578"/>
          <a:ext cx="1206323" cy="1149959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TIEMS Wikipedia of Lessons Learned Module</a:t>
          </a:r>
        </a:p>
      </dsp:txBody>
      <dsp:txXfrm rot="-5400000">
        <a:off x="3044174" y="2399753"/>
        <a:ext cx="775595" cy="813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3A94D-7534-4C06-B4C2-496547B9F64D}">
      <dsp:nvSpPr>
        <dsp:cNvPr id="0" name=""/>
        <dsp:cNvSpPr/>
      </dsp:nvSpPr>
      <dsp:spPr>
        <a:xfrm>
          <a:off x="5219752" y="0"/>
          <a:ext cx="1210151" cy="4267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/>
            <a:t>Finalization</a:t>
          </a:r>
        </a:p>
      </dsp:txBody>
      <dsp:txXfrm>
        <a:off x="5219752" y="0"/>
        <a:ext cx="1210151" cy="1280160"/>
      </dsp:txXfrm>
    </dsp:sp>
    <dsp:sp modelId="{6CED02B0-B9B1-48CB-840A-61EB6F02F088}">
      <dsp:nvSpPr>
        <dsp:cNvPr id="0" name=""/>
        <dsp:cNvSpPr/>
      </dsp:nvSpPr>
      <dsp:spPr>
        <a:xfrm>
          <a:off x="3796545" y="0"/>
          <a:ext cx="1210151" cy="4267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/>
            <a:t>Development</a:t>
          </a:r>
        </a:p>
      </dsp:txBody>
      <dsp:txXfrm>
        <a:off x="3796545" y="0"/>
        <a:ext cx="1210151" cy="1280160"/>
      </dsp:txXfrm>
    </dsp:sp>
    <dsp:sp modelId="{66563F37-65CB-422D-B892-B91DCB47026B}">
      <dsp:nvSpPr>
        <dsp:cNvPr id="0" name=""/>
        <dsp:cNvSpPr/>
      </dsp:nvSpPr>
      <dsp:spPr>
        <a:xfrm>
          <a:off x="2384702" y="0"/>
          <a:ext cx="1210151" cy="4267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/>
            <a:t>Start-up</a:t>
          </a:r>
        </a:p>
      </dsp:txBody>
      <dsp:txXfrm>
        <a:off x="2384702" y="0"/>
        <a:ext cx="1210151" cy="1280160"/>
      </dsp:txXfrm>
    </dsp:sp>
    <dsp:sp modelId="{5E54A387-56A7-4B25-8A40-A5385C8AD26A}">
      <dsp:nvSpPr>
        <dsp:cNvPr id="0" name=""/>
        <dsp:cNvSpPr/>
      </dsp:nvSpPr>
      <dsp:spPr>
        <a:xfrm>
          <a:off x="966808" y="0"/>
          <a:ext cx="1210151" cy="4267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/>
            <a:t>Kick-Off</a:t>
          </a:r>
        </a:p>
      </dsp:txBody>
      <dsp:txXfrm>
        <a:off x="966808" y="0"/>
        <a:ext cx="1210151" cy="1280160"/>
      </dsp:txXfrm>
    </dsp:sp>
    <dsp:sp modelId="{712124A6-6C6D-470C-998E-940B42743AD0}">
      <dsp:nvSpPr>
        <dsp:cNvPr id="0" name=""/>
        <dsp:cNvSpPr/>
      </dsp:nvSpPr>
      <dsp:spPr>
        <a:xfrm>
          <a:off x="1042100" y="1676402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WP0</a:t>
          </a:r>
        </a:p>
      </dsp:txBody>
      <dsp:txXfrm>
        <a:off x="1056868" y="1691170"/>
        <a:ext cx="978923" cy="474693"/>
      </dsp:txXfrm>
    </dsp:sp>
    <dsp:sp modelId="{E8481CB4-A462-4FBA-80EE-2418643BF894}">
      <dsp:nvSpPr>
        <dsp:cNvPr id="0" name=""/>
        <dsp:cNvSpPr/>
      </dsp:nvSpPr>
      <dsp:spPr>
        <a:xfrm rot="17981603">
          <a:off x="1839180" y="1554015"/>
          <a:ext cx="837739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837739" y="10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237106" y="1543706"/>
        <a:ext cx="41886" cy="41886"/>
      </dsp:txXfrm>
    </dsp:sp>
    <dsp:sp modelId="{FC33E7D7-C2A0-4664-BEBE-C714981E8AF4}">
      <dsp:nvSpPr>
        <dsp:cNvPr id="0" name=""/>
        <dsp:cNvSpPr/>
      </dsp:nvSpPr>
      <dsp:spPr>
        <a:xfrm>
          <a:off x="2465540" y="955288"/>
          <a:ext cx="1005101" cy="4909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WP2</a:t>
          </a:r>
        </a:p>
      </dsp:txBody>
      <dsp:txXfrm>
        <a:off x="2479921" y="969669"/>
        <a:ext cx="976339" cy="462226"/>
      </dsp:txXfrm>
    </dsp:sp>
    <dsp:sp modelId="{537C8C0C-A9B2-4EE4-B18C-CC7BD64BA345}">
      <dsp:nvSpPr>
        <dsp:cNvPr id="0" name=""/>
        <dsp:cNvSpPr/>
      </dsp:nvSpPr>
      <dsp:spPr>
        <a:xfrm rot="20628640">
          <a:off x="3462786" y="1134913"/>
          <a:ext cx="396213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396213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650987" y="1135642"/>
        <a:ext cx="19810" cy="19810"/>
      </dsp:txXfrm>
    </dsp:sp>
    <dsp:sp modelId="{EEC38800-8C4E-410B-9E12-75F5866986F6}">
      <dsp:nvSpPr>
        <dsp:cNvPr id="0" name=""/>
        <dsp:cNvSpPr/>
      </dsp:nvSpPr>
      <dsp:spPr>
        <a:xfrm>
          <a:off x="3851143" y="838198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WP3</a:t>
          </a:r>
        </a:p>
      </dsp:txBody>
      <dsp:txXfrm>
        <a:off x="3865911" y="852966"/>
        <a:ext cx="978923" cy="474693"/>
      </dsp:txXfrm>
    </dsp:sp>
    <dsp:sp modelId="{6B4B0126-79CE-4C08-AB3E-F7805769F98A}">
      <dsp:nvSpPr>
        <dsp:cNvPr id="0" name=""/>
        <dsp:cNvSpPr/>
      </dsp:nvSpPr>
      <dsp:spPr>
        <a:xfrm rot="2974293">
          <a:off x="4738395" y="1342168"/>
          <a:ext cx="689657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689657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065982" y="1335561"/>
        <a:ext cx="34482" cy="34482"/>
      </dsp:txXfrm>
    </dsp:sp>
    <dsp:sp modelId="{F229F3E0-4782-4C64-A870-A817ECF82CF7}">
      <dsp:nvSpPr>
        <dsp:cNvPr id="0" name=""/>
        <dsp:cNvSpPr/>
      </dsp:nvSpPr>
      <dsp:spPr>
        <a:xfrm>
          <a:off x="5306844" y="1362688"/>
          <a:ext cx="1010415" cy="505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WP6</a:t>
          </a:r>
        </a:p>
      </dsp:txBody>
      <dsp:txXfrm>
        <a:off x="5321641" y="1377485"/>
        <a:ext cx="980821" cy="475613"/>
      </dsp:txXfrm>
    </dsp:sp>
    <dsp:sp modelId="{9E7931BC-C427-4113-9DD8-DF1227332FE3}">
      <dsp:nvSpPr>
        <dsp:cNvPr id="0" name=""/>
        <dsp:cNvSpPr/>
      </dsp:nvSpPr>
      <dsp:spPr>
        <a:xfrm rot="4078444">
          <a:off x="3120393" y="1709667"/>
          <a:ext cx="1120844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1120844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652794" y="1692280"/>
        <a:ext cx="56042" cy="56042"/>
      </dsp:txXfrm>
    </dsp:sp>
    <dsp:sp modelId="{3BAE47BF-BD5D-45A3-BDBD-DFC14886446A}">
      <dsp:nvSpPr>
        <dsp:cNvPr id="0" name=""/>
        <dsp:cNvSpPr/>
      </dsp:nvSpPr>
      <dsp:spPr>
        <a:xfrm>
          <a:off x="3890988" y="1987706"/>
          <a:ext cx="994966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/>
            <a:t>WP4</a:t>
          </a:r>
        </a:p>
      </dsp:txBody>
      <dsp:txXfrm>
        <a:off x="3905756" y="2002474"/>
        <a:ext cx="965430" cy="474693"/>
      </dsp:txXfrm>
    </dsp:sp>
    <dsp:sp modelId="{B898EDA0-72D2-422D-96F8-57DB18650B39}">
      <dsp:nvSpPr>
        <dsp:cNvPr id="0" name=""/>
        <dsp:cNvSpPr/>
      </dsp:nvSpPr>
      <dsp:spPr>
        <a:xfrm rot="18236972">
          <a:off x="4710604" y="1899750"/>
          <a:ext cx="794271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794271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087882" y="1890528"/>
        <a:ext cx="39713" cy="39713"/>
      </dsp:txXfrm>
    </dsp:sp>
    <dsp:sp modelId="{C7AF8956-F174-41A5-9670-64AEE15D8145}">
      <dsp:nvSpPr>
        <dsp:cNvPr id="0" name=""/>
        <dsp:cNvSpPr/>
      </dsp:nvSpPr>
      <dsp:spPr>
        <a:xfrm>
          <a:off x="5329525" y="1328834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WP6</a:t>
          </a:r>
        </a:p>
      </dsp:txBody>
      <dsp:txXfrm>
        <a:off x="5344293" y="1343602"/>
        <a:ext cx="978923" cy="474693"/>
      </dsp:txXfrm>
    </dsp:sp>
    <dsp:sp modelId="{8D92653E-0FD9-4B2F-B110-2E761C99F065}">
      <dsp:nvSpPr>
        <dsp:cNvPr id="0" name=""/>
        <dsp:cNvSpPr/>
      </dsp:nvSpPr>
      <dsp:spPr>
        <a:xfrm rot="4662831">
          <a:off x="2605704" y="2263727"/>
          <a:ext cx="2197487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2197487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700" kern="1200"/>
        </a:p>
      </dsp:txBody>
      <dsp:txXfrm>
        <a:off x="3649511" y="2219424"/>
        <a:ext cx="109874" cy="109874"/>
      </dsp:txXfrm>
    </dsp:sp>
    <dsp:sp modelId="{DA28C379-5A9D-42AC-8DB8-403E590EA83D}">
      <dsp:nvSpPr>
        <dsp:cNvPr id="0" name=""/>
        <dsp:cNvSpPr/>
      </dsp:nvSpPr>
      <dsp:spPr>
        <a:xfrm>
          <a:off x="3938254" y="3095826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WP5</a:t>
          </a:r>
        </a:p>
      </dsp:txBody>
      <dsp:txXfrm>
        <a:off x="3953022" y="3110594"/>
        <a:ext cx="978923" cy="474693"/>
      </dsp:txXfrm>
    </dsp:sp>
    <dsp:sp modelId="{2D938A2A-4DD9-4839-A09F-293303153906}">
      <dsp:nvSpPr>
        <dsp:cNvPr id="0" name=""/>
        <dsp:cNvSpPr/>
      </dsp:nvSpPr>
      <dsp:spPr>
        <a:xfrm rot="16933438">
          <a:off x="4234127" y="2453810"/>
          <a:ext cx="1807983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1807983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5092920" y="2419245"/>
        <a:ext cx="90399" cy="90399"/>
      </dsp:txXfrm>
    </dsp:sp>
    <dsp:sp modelId="{78913BBB-BD8B-4D5B-B311-F68F3E29D171}">
      <dsp:nvSpPr>
        <dsp:cNvPr id="0" name=""/>
        <dsp:cNvSpPr/>
      </dsp:nvSpPr>
      <dsp:spPr>
        <a:xfrm>
          <a:off x="5329525" y="1328834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WP6</a:t>
          </a:r>
        </a:p>
      </dsp:txBody>
      <dsp:txXfrm>
        <a:off x="5344293" y="1343602"/>
        <a:ext cx="978923" cy="474693"/>
      </dsp:txXfrm>
    </dsp:sp>
    <dsp:sp modelId="{28E175AD-E7F4-44D4-90FF-80806AFA7924}">
      <dsp:nvSpPr>
        <dsp:cNvPr id="0" name=""/>
        <dsp:cNvSpPr/>
      </dsp:nvSpPr>
      <dsp:spPr>
        <a:xfrm rot="4098813">
          <a:off x="1657773" y="2496788"/>
          <a:ext cx="1246004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1246004" y="10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249625" y="2476273"/>
        <a:ext cx="62300" cy="62300"/>
      </dsp:txXfrm>
    </dsp:sp>
    <dsp:sp modelId="{9E18CED8-89EC-4BC7-840C-10A697F30B72}">
      <dsp:nvSpPr>
        <dsp:cNvPr id="0" name=""/>
        <dsp:cNvSpPr/>
      </dsp:nvSpPr>
      <dsp:spPr>
        <a:xfrm>
          <a:off x="2510992" y="2834214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WP1</a:t>
          </a:r>
        </a:p>
      </dsp:txBody>
      <dsp:txXfrm>
        <a:off x="2525760" y="2848982"/>
        <a:ext cx="978923" cy="474693"/>
      </dsp:txXfrm>
    </dsp:sp>
    <dsp:sp modelId="{6BA2301B-6D86-4B3B-A0EF-7153CC225A6D}">
      <dsp:nvSpPr>
        <dsp:cNvPr id="0" name=""/>
        <dsp:cNvSpPr/>
      </dsp:nvSpPr>
      <dsp:spPr>
        <a:xfrm rot="18342">
          <a:off x="3519438" y="3080442"/>
          <a:ext cx="1779522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1779522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4364712" y="3046588"/>
        <a:ext cx="88976" cy="88976"/>
      </dsp:txXfrm>
    </dsp:sp>
    <dsp:sp modelId="{7001E677-0BFE-4205-BFB6-CD01DB22FDE0}">
      <dsp:nvSpPr>
        <dsp:cNvPr id="0" name=""/>
        <dsp:cNvSpPr/>
      </dsp:nvSpPr>
      <dsp:spPr>
        <a:xfrm flipH="1">
          <a:off x="5298948" y="2843911"/>
          <a:ext cx="50786" cy="503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0" kern="1200"/>
        </a:p>
      </dsp:txBody>
      <dsp:txXfrm>
        <a:off x="5300435" y="2845398"/>
        <a:ext cx="47812" cy="500852"/>
      </dsp:txXfrm>
    </dsp:sp>
    <dsp:sp modelId="{0EA843E8-37F7-4606-92B8-183AD3E03ADD}">
      <dsp:nvSpPr>
        <dsp:cNvPr id="0" name=""/>
        <dsp:cNvSpPr/>
      </dsp:nvSpPr>
      <dsp:spPr>
        <a:xfrm rot="16154141">
          <a:off x="4582125" y="2327751"/>
          <a:ext cx="1515009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1515009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5301754" y="2300511"/>
        <a:ext cx="75750" cy="75750"/>
      </dsp:txXfrm>
    </dsp:sp>
    <dsp:sp modelId="{BED2F765-F360-437E-904C-1106E533C6EE}">
      <dsp:nvSpPr>
        <dsp:cNvPr id="0" name=""/>
        <dsp:cNvSpPr/>
      </dsp:nvSpPr>
      <dsp:spPr>
        <a:xfrm>
          <a:off x="5329525" y="1328834"/>
          <a:ext cx="1008459" cy="504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WP7</a:t>
          </a:r>
        </a:p>
      </dsp:txBody>
      <dsp:txXfrm>
        <a:off x="5344293" y="1343602"/>
        <a:ext cx="978923" cy="474693"/>
      </dsp:txXfrm>
    </dsp:sp>
    <dsp:sp modelId="{3374F235-2A57-485F-9F61-4D8611BA51D9}">
      <dsp:nvSpPr>
        <dsp:cNvPr id="0" name=""/>
        <dsp:cNvSpPr/>
      </dsp:nvSpPr>
      <dsp:spPr>
        <a:xfrm rot="9286191">
          <a:off x="5296270" y="3097154"/>
          <a:ext cx="56141" cy="21269"/>
        </a:xfrm>
        <a:custGeom>
          <a:avLst/>
          <a:gdLst/>
          <a:ahLst/>
          <a:cxnLst/>
          <a:rect l="0" t="0" r="0" b="0"/>
          <a:pathLst>
            <a:path>
              <a:moveTo>
                <a:pt x="0" y="10634"/>
              </a:moveTo>
              <a:lnTo>
                <a:pt x="56141" y="106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5322938" y="3106386"/>
        <a:ext cx="2807" cy="2807"/>
      </dsp:txXfrm>
    </dsp:sp>
    <dsp:sp modelId="{59E983C3-F8CE-471D-9DCF-1FC9F89F542C}">
      <dsp:nvSpPr>
        <dsp:cNvPr id="0" name=""/>
        <dsp:cNvSpPr/>
      </dsp:nvSpPr>
      <dsp:spPr>
        <a:xfrm>
          <a:off x="5298948" y="2872296"/>
          <a:ext cx="985355" cy="494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/>
            <a:t>WP6</a:t>
          </a:r>
        </a:p>
      </dsp:txBody>
      <dsp:txXfrm>
        <a:off x="5313444" y="2886792"/>
        <a:ext cx="956363" cy="465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E8F0C-3EDF-470A-B134-8A6F886E3581}">
      <dsp:nvSpPr>
        <dsp:cNvPr id="0" name=""/>
        <dsp:cNvSpPr/>
      </dsp:nvSpPr>
      <dsp:spPr>
        <a:xfrm>
          <a:off x="1692428" y="570382"/>
          <a:ext cx="1858399" cy="3734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9199" y="0"/>
              </a:lnTo>
              <a:lnTo>
                <a:pt x="929199" y="3734557"/>
              </a:lnTo>
              <a:lnTo>
                <a:pt x="1858399" y="373455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517343" y="2333376"/>
        <a:ext cx="208569" cy="208569"/>
      </dsp:txXfrm>
    </dsp:sp>
    <dsp:sp modelId="{AB109BEB-C978-4759-BEFE-70B9D8757442}">
      <dsp:nvSpPr>
        <dsp:cNvPr id="0" name=""/>
        <dsp:cNvSpPr/>
      </dsp:nvSpPr>
      <dsp:spPr>
        <a:xfrm>
          <a:off x="933538" y="570382"/>
          <a:ext cx="758890" cy="3730472"/>
        </a:xfrm>
        <a:custGeom>
          <a:avLst/>
          <a:gdLst/>
          <a:ahLst/>
          <a:cxnLst/>
          <a:rect l="0" t="0" r="0" b="0"/>
          <a:pathLst>
            <a:path>
              <a:moveTo>
                <a:pt x="758890" y="0"/>
              </a:moveTo>
              <a:lnTo>
                <a:pt x="0" y="37304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1217811" y="2340446"/>
        <a:ext cx="190344" cy="190344"/>
      </dsp:txXfrm>
    </dsp:sp>
    <dsp:sp modelId="{F1DAB62D-CFAD-440D-A22B-5807C38562DF}">
      <dsp:nvSpPr>
        <dsp:cNvPr id="0" name=""/>
        <dsp:cNvSpPr/>
      </dsp:nvSpPr>
      <dsp:spPr>
        <a:xfrm>
          <a:off x="4694241" y="639503"/>
          <a:ext cx="1086985" cy="2900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2900737"/>
              </a:lnTo>
              <a:lnTo>
                <a:pt x="1086985" y="290073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5160291" y="2012429"/>
        <a:ext cx="154885" cy="154885"/>
      </dsp:txXfrm>
    </dsp:sp>
    <dsp:sp modelId="{AE865E7F-25B4-4450-ABB8-6EE64D7D097D}">
      <dsp:nvSpPr>
        <dsp:cNvPr id="0" name=""/>
        <dsp:cNvSpPr/>
      </dsp:nvSpPr>
      <dsp:spPr>
        <a:xfrm>
          <a:off x="4694241" y="639503"/>
          <a:ext cx="1086985" cy="2453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2453192"/>
              </a:lnTo>
              <a:lnTo>
                <a:pt x="1086985" y="2453192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5170653" y="1799019"/>
        <a:ext cx="134161" cy="134161"/>
      </dsp:txXfrm>
    </dsp:sp>
    <dsp:sp modelId="{7D391D6E-14F6-46E2-B3F3-F6FE0EE6287B}">
      <dsp:nvSpPr>
        <dsp:cNvPr id="0" name=""/>
        <dsp:cNvSpPr/>
      </dsp:nvSpPr>
      <dsp:spPr>
        <a:xfrm>
          <a:off x="4694241" y="639503"/>
          <a:ext cx="1086985" cy="2005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2005647"/>
              </a:lnTo>
              <a:lnTo>
                <a:pt x="1086985" y="200564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180702" y="1585296"/>
        <a:ext cx="114063" cy="114063"/>
      </dsp:txXfrm>
    </dsp:sp>
    <dsp:sp modelId="{AC8397EF-6296-4C71-A367-306CAE07B0F7}">
      <dsp:nvSpPr>
        <dsp:cNvPr id="0" name=""/>
        <dsp:cNvSpPr/>
      </dsp:nvSpPr>
      <dsp:spPr>
        <a:xfrm>
          <a:off x="4694241" y="639503"/>
          <a:ext cx="1086985" cy="1558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1558103"/>
              </a:lnTo>
              <a:lnTo>
                <a:pt x="1086985" y="1558103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5190239" y="1371060"/>
        <a:ext cx="94989" cy="94989"/>
      </dsp:txXfrm>
    </dsp:sp>
    <dsp:sp modelId="{F82CEE21-BFED-45ED-849B-CA2703E000F5}">
      <dsp:nvSpPr>
        <dsp:cNvPr id="0" name=""/>
        <dsp:cNvSpPr/>
      </dsp:nvSpPr>
      <dsp:spPr>
        <a:xfrm>
          <a:off x="4694241" y="639503"/>
          <a:ext cx="1086985" cy="1110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1110558"/>
              </a:lnTo>
              <a:lnTo>
                <a:pt x="1086985" y="111055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198884" y="1155933"/>
        <a:ext cx="77699" cy="77699"/>
      </dsp:txXfrm>
    </dsp:sp>
    <dsp:sp modelId="{5F0B815A-FD83-4103-B6A3-6EC4FD4E716B}">
      <dsp:nvSpPr>
        <dsp:cNvPr id="0" name=""/>
        <dsp:cNvSpPr/>
      </dsp:nvSpPr>
      <dsp:spPr>
        <a:xfrm>
          <a:off x="4694241" y="639503"/>
          <a:ext cx="1086985" cy="663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663013"/>
              </a:lnTo>
              <a:lnTo>
                <a:pt x="1086985" y="663013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5903" y="939179"/>
        <a:ext cx="63661" cy="63661"/>
      </dsp:txXfrm>
    </dsp:sp>
    <dsp:sp modelId="{D9778718-FE20-49F3-A4B2-7FA84D7B15FC}">
      <dsp:nvSpPr>
        <dsp:cNvPr id="0" name=""/>
        <dsp:cNvSpPr/>
      </dsp:nvSpPr>
      <dsp:spPr>
        <a:xfrm>
          <a:off x="4694241" y="639503"/>
          <a:ext cx="1086985" cy="215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492" y="0"/>
              </a:lnTo>
              <a:lnTo>
                <a:pt x="543492" y="215468"/>
              </a:lnTo>
              <a:lnTo>
                <a:pt x="1086985" y="21546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10030" y="719534"/>
        <a:ext cx="55406" cy="55406"/>
      </dsp:txXfrm>
    </dsp:sp>
    <dsp:sp modelId="{E2FF6AE9-8DF2-4931-9DB9-10859858D339}">
      <dsp:nvSpPr>
        <dsp:cNvPr id="0" name=""/>
        <dsp:cNvSpPr/>
      </dsp:nvSpPr>
      <dsp:spPr>
        <a:xfrm>
          <a:off x="4694241" y="407427"/>
          <a:ext cx="1086985" cy="232075"/>
        </a:xfrm>
        <a:custGeom>
          <a:avLst/>
          <a:gdLst/>
          <a:ahLst/>
          <a:cxnLst/>
          <a:rect l="0" t="0" r="0" b="0"/>
          <a:pathLst>
            <a:path>
              <a:moveTo>
                <a:pt x="0" y="232075"/>
              </a:moveTo>
              <a:lnTo>
                <a:pt x="543492" y="232075"/>
              </a:lnTo>
              <a:lnTo>
                <a:pt x="543492" y="0"/>
              </a:lnTo>
              <a:lnTo>
                <a:pt x="1086985" y="0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9947" y="495678"/>
        <a:ext cx="55574" cy="55574"/>
      </dsp:txXfrm>
    </dsp:sp>
    <dsp:sp modelId="{46877481-A6DF-4680-ABDF-BA3950582394}">
      <dsp:nvSpPr>
        <dsp:cNvPr id="0" name=""/>
        <dsp:cNvSpPr/>
      </dsp:nvSpPr>
      <dsp:spPr>
        <a:xfrm>
          <a:off x="1692428" y="524662"/>
          <a:ext cx="12682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34142" y="45720"/>
              </a:lnTo>
              <a:lnTo>
                <a:pt x="634142" y="114841"/>
              </a:lnTo>
              <a:lnTo>
                <a:pt x="1268285" y="1148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294817" y="538628"/>
        <a:ext cx="63508" cy="63508"/>
      </dsp:txXfrm>
    </dsp:sp>
    <dsp:sp modelId="{F2129F64-41F4-40BF-ACD4-1E711E1E2453}">
      <dsp:nvSpPr>
        <dsp:cNvPr id="0" name=""/>
        <dsp:cNvSpPr/>
      </dsp:nvSpPr>
      <dsp:spPr>
        <a:xfrm>
          <a:off x="0" y="570382"/>
          <a:ext cx="1692428" cy="2216411"/>
        </a:xfrm>
        <a:custGeom>
          <a:avLst/>
          <a:gdLst/>
          <a:ahLst/>
          <a:cxnLst/>
          <a:rect l="0" t="0" r="0" b="0"/>
          <a:pathLst>
            <a:path>
              <a:moveTo>
                <a:pt x="1692428" y="0"/>
              </a:moveTo>
              <a:lnTo>
                <a:pt x="0" y="221641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776497" y="1608871"/>
        <a:ext cx="139434" cy="139434"/>
      </dsp:txXfrm>
    </dsp:sp>
    <dsp:sp modelId="{26AD82DD-DC7E-4630-90C7-3A1A4DBA0899}">
      <dsp:nvSpPr>
        <dsp:cNvPr id="0" name=""/>
        <dsp:cNvSpPr/>
      </dsp:nvSpPr>
      <dsp:spPr>
        <a:xfrm>
          <a:off x="0" y="20710"/>
          <a:ext cx="2285512" cy="1099345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Board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those giving financial support to the project)</a:t>
          </a:r>
        </a:p>
      </dsp:txBody>
      <dsp:txXfrm>
        <a:off x="0" y="20710"/>
        <a:ext cx="2285512" cy="1099345"/>
      </dsp:txXfrm>
    </dsp:sp>
    <dsp:sp modelId="{A8C1AC92-4EB2-4EE3-A7D0-A3D79638522C}">
      <dsp:nvSpPr>
        <dsp:cNvPr id="0" name=""/>
        <dsp:cNvSpPr/>
      </dsp:nvSpPr>
      <dsp:spPr>
        <a:xfrm>
          <a:off x="0" y="2166871"/>
          <a:ext cx="1964300" cy="1239845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Advisory Board of Partners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those participating in the project as partners, like universities)</a:t>
          </a:r>
        </a:p>
      </dsp:txBody>
      <dsp:txXfrm>
        <a:off x="0" y="2166871"/>
        <a:ext cx="1964300" cy="1239845"/>
      </dsp:txXfrm>
    </dsp:sp>
    <dsp:sp modelId="{B2876139-6531-4603-882D-AB463CB78FC2}">
      <dsp:nvSpPr>
        <dsp:cNvPr id="0" name=""/>
        <dsp:cNvSpPr/>
      </dsp:nvSpPr>
      <dsp:spPr>
        <a:xfrm>
          <a:off x="2960713" y="0"/>
          <a:ext cx="1733527" cy="1279007"/>
        </a:xfrm>
        <a:prstGeom prst="rect">
          <a:avLst/>
        </a:prstGeom>
        <a:solidFill>
          <a:srgbClr val="00206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Management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Responsible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Manager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Quality Manager</a:t>
          </a:r>
        </a:p>
      </dsp:txBody>
      <dsp:txXfrm>
        <a:off x="2960713" y="0"/>
        <a:ext cx="1733527" cy="1279007"/>
      </dsp:txXfrm>
    </dsp:sp>
    <dsp:sp modelId="{70E88DF1-256C-4B6A-9760-8D0C0FC7DE2C}">
      <dsp:nvSpPr>
        <dsp:cNvPr id="0" name=""/>
        <dsp:cNvSpPr/>
      </dsp:nvSpPr>
      <dsp:spPr>
        <a:xfrm>
          <a:off x="5781226" y="228410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228410"/>
        <a:ext cx="1174357" cy="358035"/>
      </dsp:txXfrm>
    </dsp:sp>
    <dsp:sp modelId="{5DEA898D-99CA-4014-A5BD-5A8A796868AE}">
      <dsp:nvSpPr>
        <dsp:cNvPr id="0" name=""/>
        <dsp:cNvSpPr/>
      </dsp:nvSpPr>
      <dsp:spPr>
        <a:xfrm>
          <a:off x="5781226" y="675954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675954"/>
        <a:ext cx="1174357" cy="358035"/>
      </dsp:txXfrm>
    </dsp:sp>
    <dsp:sp modelId="{F1720C4C-4C2A-4790-A1A1-9EE27FE7784B}">
      <dsp:nvSpPr>
        <dsp:cNvPr id="0" name=""/>
        <dsp:cNvSpPr/>
      </dsp:nvSpPr>
      <dsp:spPr>
        <a:xfrm>
          <a:off x="5781226" y="1123499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1123499"/>
        <a:ext cx="1174357" cy="358035"/>
      </dsp:txXfrm>
    </dsp:sp>
    <dsp:sp modelId="{1F775966-F738-4654-831E-BEC29B6B4841}">
      <dsp:nvSpPr>
        <dsp:cNvPr id="0" name=""/>
        <dsp:cNvSpPr/>
      </dsp:nvSpPr>
      <dsp:spPr>
        <a:xfrm>
          <a:off x="5781226" y="1571044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1571044"/>
        <a:ext cx="1174357" cy="358035"/>
      </dsp:txXfrm>
    </dsp:sp>
    <dsp:sp modelId="{DE41369C-5597-4A1E-B258-9F30A146C7D4}">
      <dsp:nvSpPr>
        <dsp:cNvPr id="0" name=""/>
        <dsp:cNvSpPr/>
      </dsp:nvSpPr>
      <dsp:spPr>
        <a:xfrm>
          <a:off x="5781226" y="2018588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1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2018588"/>
        <a:ext cx="1174357" cy="358035"/>
      </dsp:txXfrm>
    </dsp:sp>
    <dsp:sp modelId="{EB58F3EF-98DA-4B9D-BFAD-730F31515244}">
      <dsp:nvSpPr>
        <dsp:cNvPr id="0" name=""/>
        <dsp:cNvSpPr/>
      </dsp:nvSpPr>
      <dsp:spPr>
        <a:xfrm>
          <a:off x="5781226" y="2466133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2466133"/>
        <a:ext cx="1174357" cy="358035"/>
      </dsp:txXfrm>
    </dsp:sp>
    <dsp:sp modelId="{99FF0952-8FA4-47D9-B70C-0F76F970E93E}">
      <dsp:nvSpPr>
        <dsp:cNvPr id="0" name=""/>
        <dsp:cNvSpPr/>
      </dsp:nvSpPr>
      <dsp:spPr>
        <a:xfrm>
          <a:off x="5781226" y="2913678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7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2913678"/>
        <a:ext cx="1174357" cy="358035"/>
      </dsp:txXfrm>
    </dsp:sp>
    <dsp:sp modelId="{1701F316-A785-43FA-A847-DCE06D25EF89}">
      <dsp:nvSpPr>
        <dsp:cNvPr id="0" name=""/>
        <dsp:cNvSpPr/>
      </dsp:nvSpPr>
      <dsp:spPr>
        <a:xfrm>
          <a:off x="5781226" y="3361223"/>
          <a:ext cx="1174357" cy="358035"/>
        </a:xfrm>
        <a:prstGeom prst="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WP 6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1226" y="3361223"/>
        <a:ext cx="1174357" cy="358035"/>
      </dsp:txXfrm>
    </dsp:sp>
    <dsp:sp modelId="{5486E12B-6EAB-41CC-8B63-7013198454CF}">
      <dsp:nvSpPr>
        <dsp:cNvPr id="0" name=""/>
        <dsp:cNvSpPr/>
      </dsp:nvSpPr>
      <dsp:spPr>
        <a:xfrm>
          <a:off x="933538" y="3796957"/>
          <a:ext cx="1479443" cy="1007795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Advisory Group of Students</a:t>
          </a:r>
        </a:p>
      </dsp:txBody>
      <dsp:txXfrm>
        <a:off x="933538" y="3796957"/>
        <a:ext cx="1479443" cy="1007795"/>
      </dsp:txXfrm>
    </dsp:sp>
    <dsp:sp modelId="{4765343B-5651-45F2-B458-2144BF19C286}">
      <dsp:nvSpPr>
        <dsp:cNvPr id="0" name=""/>
        <dsp:cNvSpPr/>
      </dsp:nvSpPr>
      <dsp:spPr>
        <a:xfrm>
          <a:off x="3550828" y="3805127"/>
          <a:ext cx="1931841" cy="999625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Advisory Board of Supporters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those supporting the project and its outcome without actively participating in the project)</a:t>
          </a:r>
        </a:p>
      </dsp:txBody>
      <dsp:txXfrm>
        <a:off x="3550828" y="3805127"/>
        <a:ext cx="1931841" cy="999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E9239-4702-4FC9-9AEB-4D723D9DAC76}" type="datetimeFigureOut">
              <a:rPr lang="en-GB" smtClean="0"/>
              <a:t>15/09/2016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CC67C-76ED-4FEB-BA83-63DF2515E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29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CC67C-76ED-4FEB-BA83-63DF2515E2D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08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7A33-C226-4B28-8F86-73C948533BB2}" type="datetime1">
              <a:rPr lang="en-GB" smtClean="0"/>
              <a:t>15/09/2016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94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7CC5-8753-4F60-A13C-60DBA8D7E515}" type="datetime1">
              <a:rPr lang="en-GB" smtClean="0"/>
              <a:t>15/09/2016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13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9DBF-D154-4CC4-B5E2-A66A3467507C}" type="datetime1">
              <a:rPr lang="en-GB" smtClean="0"/>
              <a:t>15/09/2016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51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DEE4-45A9-41BF-98E8-4F8495CC0EE9}" type="datetime1">
              <a:rPr lang="en-GB" smtClean="0"/>
              <a:t>15/09/2016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76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B4AE-2BD3-4276-A8D5-47B673856093}" type="datetime1">
              <a:rPr lang="en-GB" smtClean="0"/>
              <a:t>15/09/2016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78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302F-8F50-4CFD-9807-AC57BC817C74}" type="datetime1">
              <a:rPr lang="en-GB" smtClean="0"/>
              <a:t>15/09/2016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99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4E0D-A8E6-427D-B7D7-0EB7BE2F04C7}" type="datetime1">
              <a:rPr lang="en-GB" smtClean="0"/>
              <a:t>15/09/2016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26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33CA-B052-443F-AF79-9C78BF39A984}" type="datetime1">
              <a:rPr lang="en-GB" smtClean="0"/>
              <a:t>15/09/2016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1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7D06A-1CA4-4B77-874B-6EA482906F24}" type="datetime1">
              <a:rPr lang="en-GB" smtClean="0"/>
              <a:t>15/09/2016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0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725EE-D36E-458F-92C1-04B32991D2BC}" type="datetime1">
              <a:rPr lang="en-GB" smtClean="0"/>
              <a:t>15/09/2016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57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3666-197C-44EF-BF04-51CF45FCFFFA}" type="datetime1">
              <a:rPr lang="en-GB" smtClean="0"/>
              <a:t>15/09/2016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86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8CA5A-40CC-4AB0-86BA-CF14CA0700E3}" type="datetime1">
              <a:rPr lang="en-GB" smtClean="0"/>
              <a:t>15/09/2016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97084-DC19-4BE1-9F28-02C6B4CA2A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08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g"/><Relationship Id="rId9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3.xml"/><Relationship Id="rId5" Type="http://schemas.openxmlformats.org/officeDocument/2006/relationships/diagramLayout" Target="../diagrams/layout3.xml"/><Relationship Id="rId6" Type="http://schemas.openxmlformats.org/officeDocument/2006/relationships/diagramQuickStyle" Target="../diagrams/quickStyle3.xml"/><Relationship Id="rId7" Type="http://schemas.openxmlformats.org/officeDocument/2006/relationships/diagramColors" Target="../diagrams/colors3.xml"/><Relationship Id="rId8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pic>
        <p:nvPicPr>
          <p:cNvPr id="1032" name="Picture 8" descr="http://jeffdegraff.com/wp-content/uploads/2014/03/tomorr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21" y="613488"/>
            <a:ext cx="11476233" cy="272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tel 9"/>
          <p:cNvSpPr>
            <a:spLocks noGrp="1"/>
          </p:cNvSpPr>
          <p:nvPr>
            <p:ph type="ctrTitle"/>
          </p:nvPr>
        </p:nvSpPr>
        <p:spPr>
          <a:xfrm>
            <a:off x="543465" y="1435420"/>
            <a:ext cx="11171208" cy="1616005"/>
          </a:xfrm>
        </p:spPr>
        <p:txBody>
          <a:bodyPr>
            <a:no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Global Educational Network </a:t>
            </a:r>
            <a:r>
              <a:rPr lang="en-GB" sz="4400" b="1" dirty="0" smtClean="0">
                <a:solidFill>
                  <a:schemeClr val="bg1"/>
                </a:solidFill>
              </a:rPr>
              <a:t/>
            </a:r>
            <a:br>
              <a:rPr lang="en-GB" sz="4400" b="1" dirty="0" smtClean="0">
                <a:solidFill>
                  <a:schemeClr val="bg1"/>
                </a:solidFill>
              </a:rPr>
            </a:br>
            <a:r>
              <a:rPr lang="en-GB" sz="4400" b="1" dirty="0" smtClean="0">
                <a:solidFill>
                  <a:schemeClr val="bg1"/>
                </a:solidFill>
              </a:rPr>
              <a:t>for</a:t>
            </a:r>
            <a:r>
              <a:rPr lang="en-GB" sz="4400" b="1" dirty="0">
                <a:solidFill>
                  <a:schemeClr val="bg1"/>
                </a:solidFill>
              </a:rPr>
              <a:t/>
            </a:r>
            <a:br>
              <a:rPr lang="en-GB" sz="4400" b="1" dirty="0">
                <a:solidFill>
                  <a:schemeClr val="bg1"/>
                </a:solidFill>
              </a:rPr>
            </a:br>
            <a:r>
              <a:rPr lang="en-GB" sz="4400" b="1" dirty="0" smtClean="0">
                <a:solidFill>
                  <a:schemeClr val="bg1"/>
                </a:solidFill>
              </a:rPr>
              <a:t>Emergency Resilience and Training Excellence</a:t>
            </a:r>
            <a:br>
              <a:rPr lang="en-GB" sz="4400" b="1" dirty="0" smtClean="0">
                <a:solidFill>
                  <a:schemeClr val="bg1"/>
                </a:solidFill>
              </a:rPr>
            </a:br>
            <a:r>
              <a:rPr lang="en-GB" sz="4400" b="1" dirty="0" smtClean="0">
                <a:solidFill>
                  <a:schemeClr val="bg1"/>
                </a:solidFill>
              </a:rPr>
              <a:t>(GENERATE)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1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396343" y="4061361"/>
            <a:ext cx="54236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TIEMS 2016 Annual Conference</a:t>
            </a:r>
          </a:p>
          <a:p>
            <a:pPr algn="ctr"/>
            <a:r>
              <a:rPr lang="en-US" sz="3200" dirty="0" smtClean="0"/>
              <a:t>San Diego, CA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1194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2686548" y="388790"/>
            <a:ext cx="72956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/>
            <a:r>
              <a:rPr lang="en-US" sz="3600" b="1" cap="all" dirty="0">
                <a:latin typeface="Trebuchet MS" panose="020B0603020202020204" pitchFamily="34" charset="0"/>
              </a:rPr>
              <a:t>A TIEMS RTD Project Proposal</a:t>
            </a:r>
            <a:endParaRPr lang="en-GB" sz="3600" cap="all" dirty="0">
              <a:latin typeface="Trebuchet MS" panose="020B0603020202020204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390121" y="2271039"/>
            <a:ext cx="5819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Trebuchet MS" panose="020B0603020202020204" pitchFamily="34" charset="0"/>
              </a:rPr>
              <a:t>Global Education Network for Emergency Resilience and Training Excellence</a:t>
            </a:r>
            <a:r>
              <a:rPr lang="en-GB" b="1" dirty="0"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14" name="Rektangel 13"/>
          <p:cNvSpPr/>
          <p:nvPr/>
        </p:nvSpPr>
        <p:spPr>
          <a:xfrm>
            <a:off x="5977052" y="1604409"/>
            <a:ext cx="2645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Trebuchet MS" panose="020B0603020202020204" pitchFamily="34" charset="0"/>
              </a:rPr>
              <a:t>GENERATE 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25" y="5056240"/>
            <a:ext cx="1018260" cy="796331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823" y="5136905"/>
            <a:ext cx="838223" cy="727200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2301202" y="4721082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Developed and Sponsored by:</a:t>
            </a:r>
            <a:endParaRPr lang="en-GB" dirty="0"/>
          </a:p>
        </p:txBody>
      </p:sp>
      <p:sp>
        <p:nvSpPr>
          <p:cNvPr id="21" name="AutoShape 3"/>
          <p:cNvSpPr>
            <a:spLocks noChangeAspect="1" noChangeArrowheads="1" noTextEdit="1"/>
          </p:cNvSpPr>
          <p:nvPr/>
        </p:nvSpPr>
        <p:spPr bwMode="auto">
          <a:xfrm>
            <a:off x="369888" y="1781175"/>
            <a:ext cx="3946525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" name="Picture 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1246246" y="2009511"/>
            <a:ext cx="2600325" cy="228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054" y="3848945"/>
            <a:ext cx="955040" cy="955040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318" y="3848945"/>
            <a:ext cx="978767" cy="955040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2</a:t>
            </a:fld>
            <a:endParaRPr lang="en-GB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09" y="3855587"/>
            <a:ext cx="976059" cy="948398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09" y="5106371"/>
            <a:ext cx="999807" cy="667147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5746133" y="4882596"/>
            <a:ext cx="11641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Thomas Robertson</a:t>
            </a:r>
            <a:endParaRPr lang="en-GB" sz="10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032326" y="4891952"/>
            <a:ext cx="1039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K. Harald Drager</a:t>
            </a:r>
            <a:endParaRPr lang="en-GB" sz="10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8377813" y="4891698"/>
            <a:ext cx="8947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Connie White</a:t>
            </a:r>
            <a:endParaRPr lang="en-GB" sz="1000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8541222" y="5650407"/>
            <a:ext cx="806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ITSFEM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26456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2403762" y="2366597"/>
            <a:ext cx="95961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Resilience to Emergencies is a Global Problem</a:t>
            </a: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Trebuchet MS" panose="020B0603020202020204" pitchFamily="34" charset="0"/>
                <a:cs typeface="Arial" pitchFamily="34" charset="0"/>
              </a:rPr>
              <a:t>Education </a:t>
            </a: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is the Foundation for Resilience </a:t>
            </a: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Trebuchet MS" panose="020B0603020202020204" pitchFamily="34" charset="0"/>
                <a:cs typeface="Arial" pitchFamily="34" charset="0"/>
              </a:rPr>
              <a:t>A </a:t>
            </a: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RTD Proposal to Improve Access to Education</a:t>
            </a: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Trebuchet MS" panose="020B0603020202020204" pitchFamily="34" charset="0"/>
                <a:cs typeface="Arial" pitchFamily="34" charset="0"/>
              </a:rPr>
              <a:t>Resources </a:t>
            </a: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to Build Upon</a:t>
            </a:r>
          </a:p>
        </p:txBody>
      </p:sp>
      <p:sp>
        <p:nvSpPr>
          <p:cNvPr id="3" name="Rektangel 2"/>
          <p:cNvSpPr/>
          <p:nvPr/>
        </p:nvSpPr>
        <p:spPr>
          <a:xfrm>
            <a:off x="2133599" y="259556"/>
            <a:ext cx="78390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>
                <a:latin typeface="Trebuchet MS" panose="020B0603020202020204" pitchFamily="34" charset="0"/>
              </a:rPr>
              <a:t>Increasing need for </a:t>
            </a:r>
          </a:p>
          <a:p>
            <a:pPr algn="ctr"/>
            <a:r>
              <a:rPr lang="en-GB" sz="3200" b="1" cap="all" dirty="0">
                <a:latin typeface="Trebuchet MS" panose="020B0603020202020204" pitchFamily="34" charset="0"/>
              </a:rPr>
              <a:t>Disaster Preparedness Worldwide</a:t>
            </a: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92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>
                <a:latin typeface="Trebuchet MS" panose="020B0603020202020204" pitchFamily="34" charset="0"/>
              </a:rPr>
              <a:t>We are Interconnected</a:t>
            </a: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112" y="1711167"/>
            <a:ext cx="3028950" cy="19335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7716" y="3789041"/>
            <a:ext cx="3005346" cy="18273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ktangel 4"/>
          <p:cNvSpPr/>
          <p:nvPr/>
        </p:nvSpPr>
        <p:spPr>
          <a:xfrm>
            <a:off x="614361" y="1784911"/>
            <a:ext cx="54387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800" dirty="0">
                <a:latin typeface="Trebuchet MS" panose="020B0603020202020204" pitchFamily="34" charset="0"/>
                <a:cs typeface="Arial" pitchFamily="34" charset="0"/>
              </a:rPr>
              <a:t>Climate Change</a:t>
            </a:r>
          </a:p>
          <a:p>
            <a:pPr marL="514350" indent="-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800" dirty="0">
                <a:latin typeface="Trebuchet MS" panose="020B0603020202020204" pitchFamily="34" charset="0"/>
                <a:cs typeface="Arial" pitchFamily="34" charset="0"/>
              </a:rPr>
              <a:t>Global Economy</a:t>
            </a:r>
          </a:p>
          <a:p>
            <a:pPr marL="514350" indent="-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800" dirty="0">
                <a:latin typeface="Trebuchet MS" panose="020B0603020202020204" pitchFamily="34" charset="0"/>
                <a:cs typeface="Arial" pitchFamily="34" charset="0"/>
              </a:rPr>
              <a:t>Energy Interdependence</a:t>
            </a:r>
          </a:p>
          <a:p>
            <a:pPr marL="514350" indent="-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800" dirty="0">
                <a:latin typeface="Trebuchet MS" panose="020B0603020202020204" pitchFamily="34" charset="0"/>
                <a:cs typeface="Arial" pitchFamily="34" charset="0"/>
              </a:rPr>
              <a:t>Cyber Connectivity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800" dirty="0">
                <a:latin typeface="Trebuchet MS" panose="020B0603020202020204" pitchFamily="34" charset="0"/>
                <a:cs typeface="Arial" pitchFamily="34" charset="0"/>
              </a:rPr>
              <a:t>Global Travel and Epidemics and Pandemics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41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>
                <a:latin typeface="Trebuchet MS" panose="020B0603020202020204" pitchFamily="34" charset="0"/>
              </a:rPr>
              <a:t>We can learn from each other</a:t>
            </a: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5343525" y="1801163"/>
            <a:ext cx="59054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Some Nations may have more Experience with the Disasters we may Face in the Future than Others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Vast Worldwide Experience can be used to Develop an Education and Certification Scheme Useful to All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Shared Knowledge and Terminology makes International Cooperation Easier</a:t>
            </a:r>
          </a:p>
          <a:p>
            <a:pPr marL="514350" indent="-5143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New Lessons are Learned every Day</a:t>
            </a:r>
          </a:p>
        </p:txBody>
      </p:sp>
      <p:pic>
        <p:nvPicPr>
          <p:cNvPr id="3074" name="Picture 2" descr="Globalization and Higher Education Research C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88" y="2019301"/>
            <a:ext cx="4666713" cy="307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72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>
                <a:latin typeface="Trebuchet MS" panose="020B0603020202020204" pitchFamily="34" charset="0"/>
              </a:rPr>
              <a:t>The education access problem</a:t>
            </a: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495" y="1433690"/>
            <a:ext cx="10001380" cy="4659606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86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 err="1" smtClean="0">
                <a:latin typeface="Trebuchet MS" panose="020B0603020202020204" pitchFamily="34" charset="0"/>
              </a:rPr>
              <a:t>GENerate</a:t>
            </a:r>
            <a:r>
              <a:rPr lang="en-GB" sz="3200" b="1" cap="all" dirty="0" smtClean="0">
                <a:latin typeface="Trebuchet MS" panose="020B0603020202020204" pitchFamily="34" charset="0"/>
              </a:rPr>
              <a:t> </a:t>
            </a:r>
            <a:r>
              <a:rPr lang="en-GB" sz="3200" b="1" cap="all" dirty="0">
                <a:latin typeface="Trebuchet MS" panose="020B0603020202020204" pitchFamily="34" charset="0"/>
              </a:rPr>
              <a:t>project objectives</a:t>
            </a: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5362575" y="1136900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Develop an Internationally Shared Understanding of Emergency Management Elements, Qualifications and Terminology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Help Students Find and Connect with Useful Online and Live Education Resources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Make Increasing Amounts of Emergency Management Knowledge Available Online, Especially to Vulnerable Societies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Trebuchet MS" panose="020B0603020202020204" pitchFamily="34" charset="0"/>
                <a:cs typeface="Arial" pitchFamily="34" charset="0"/>
              </a:rPr>
              <a:t>Provide a Platform to Share Critical Lessons Learned 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3" t="21840" r="1389" b="14941"/>
          <a:stretch>
            <a:fillRect/>
          </a:stretch>
        </p:blipFill>
        <p:spPr bwMode="auto">
          <a:xfrm>
            <a:off x="676275" y="1766888"/>
            <a:ext cx="4140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62" y="3785353"/>
            <a:ext cx="4086225" cy="1952625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9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 smtClean="0">
                <a:latin typeface="Trebuchet MS" panose="020B0603020202020204" pitchFamily="34" charset="0"/>
              </a:rPr>
              <a:t>What is GENERATE?</a:t>
            </a:r>
            <a:endParaRPr lang="en-GB" sz="3200" b="1" cap="all" dirty="0">
              <a:latin typeface="Trebuchet MS" panose="020B0603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6553200" y="1229233"/>
            <a:ext cx="5638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An </a:t>
            </a:r>
            <a:r>
              <a:rPr lang="en-US" sz="2400" b="1" dirty="0"/>
              <a:t>International Community</a:t>
            </a:r>
            <a:r>
              <a:rPr lang="en-US" sz="2400" dirty="0"/>
              <a:t> of emergency management organizations, educators, practitioners, and students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GENERATE Centers of </a:t>
            </a:r>
            <a:r>
              <a:rPr lang="en-US" dirty="0" smtClean="0"/>
              <a:t>Excellence</a:t>
            </a:r>
          </a:p>
          <a:p>
            <a:pPr lvl="1"/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An </a:t>
            </a:r>
            <a:r>
              <a:rPr lang="en-US" sz="2400" b="1" dirty="0"/>
              <a:t>eLearning and Certification platform</a:t>
            </a:r>
            <a:r>
              <a:rPr lang="en-US" sz="2400" dirty="0"/>
              <a:t> promoting shared understanding of EM elements, standards and </a:t>
            </a:r>
            <a:r>
              <a:rPr lang="en-US" sz="2400" dirty="0" smtClean="0"/>
              <a:t>terminology</a:t>
            </a:r>
          </a:p>
          <a:p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 </a:t>
            </a:r>
            <a:r>
              <a:rPr lang="en-US" sz="2400" b="1" dirty="0"/>
              <a:t>Directory</a:t>
            </a:r>
            <a:r>
              <a:rPr lang="en-US" sz="2400" dirty="0"/>
              <a:t> of live and online degree programs, courses, workshops, and knowledge </a:t>
            </a:r>
            <a:r>
              <a:rPr lang="en-US" sz="2400" dirty="0" smtClean="0"/>
              <a:t>bases</a:t>
            </a:r>
          </a:p>
          <a:p>
            <a:endParaRPr lang="en-US" sz="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An </a:t>
            </a:r>
            <a:r>
              <a:rPr lang="en-US" sz="2400" dirty="0"/>
              <a:t>online </a:t>
            </a:r>
            <a:r>
              <a:rPr lang="en-US" sz="2400" b="1" dirty="0"/>
              <a:t>Community of Practice</a:t>
            </a:r>
            <a:r>
              <a:rPr lang="en-US" sz="2400" dirty="0"/>
              <a:t> to share lessons learned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450931588"/>
              </p:ext>
            </p:extLst>
          </p:nvPr>
        </p:nvGraphicFramePr>
        <p:xfrm>
          <a:off x="534830" y="1680075"/>
          <a:ext cx="5200651" cy="4221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4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latin typeface="Trebuchet MS" panose="020B0603020202020204" pitchFamily="34" charset="0"/>
              </a:rPr>
              <a:t>GENERATE Development Plan</a:t>
            </a:r>
            <a:endParaRPr lang="en-GB" sz="3200" b="1" cap="all" dirty="0">
              <a:latin typeface="Trebuchet MS" panose="020B0603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16"/>
          <p:cNvGrpSpPr/>
          <p:nvPr/>
        </p:nvGrpSpPr>
        <p:grpSpPr>
          <a:xfrm>
            <a:off x="2481896" y="1073483"/>
            <a:ext cx="7142480" cy="4727912"/>
            <a:chOff x="873252" y="1676400"/>
            <a:chExt cx="7391400" cy="4744611"/>
          </a:xfrm>
        </p:grpSpPr>
        <p:graphicFrame>
          <p:nvGraphicFramePr>
            <p:cNvPr id="9" name="Diagram 8"/>
            <p:cNvGraphicFramePr/>
            <p:nvPr>
              <p:extLst/>
            </p:nvPr>
          </p:nvGraphicFramePr>
          <p:xfrm>
            <a:off x="873252" y="1676400"/>
            <a:ext cx="7391400" cy="4267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0" name="TextBox 7"/>
            <p:cNvSpPr txBox="1"/>
            <p:nvPr/>
          </p:nvSpPr>
          <p:spPr>
            <a:xfrm>
              <a:off x="1908752" y="3970180"/>
              <a:ext cx="1039462" cy="65771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Preparations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And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Workshop</a:t>
              </a: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3348552" y="5105680"/>
              <a:ext cx="1079842" cy="65771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Management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And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Control</a:t>
              </a:r>
            </a:p>
          </p:txBody>
        </p:sp>
        <p:sp>
          <p:nvSpPr>
            <p:cNvPr id="12" name="TextBox 9"/>
            <p:cNvSpPr txBox="1"/>
            <p:nvPr/>
          </p:nvSpPr>
          <p:spPr>
            <a:xfrm>
              <a:off x="3486476" y="3140133"/>
              <a:ext cx="803997" cy="65771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Structure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and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Design</a:t>
              </a: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4842107" y="3077628"/>
              <a:ext cx="862453" cy="46587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University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Network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4882007" y="4218614"/>
              <a:ext cx="883933" cy="46587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GENERATE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System</a:t>
              </a:r>
            </a:p>
          </p:txBody>
        </p:sp>
        <p:sp>
          <p:nvSpPr>
            <p:cNvPr id="15" name="TextBox 12"/>
            <p:cNvSpPr txBox="1"/>
            <p:nvPr/>
          </p:nvSpPr>
          <p:spPr>
            <a:xfrm>
              <a:off x="4901811" y="5359600"/>
              <a:ext cx="705984" cy="46587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Student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Tests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6078089" y="5125254"/>
              <a:ext cx="1190590" cy="46587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GENERATE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Administration</a:t>
              </a:r>
            </a:p>
          </p:txBody>
        </p:sp>
        <p:sp>
          <p:nvSpPr>
            <p:cNvPr id="17" name="TextBox 14"/>
            <p:cNvSpPr txBox="1"/>
            <p:nvPr/>
          </p:nvSpPr>
          <p:spPr>
            <a:xfrm>
              <a:off x="6138955" y="3600848"/>
              <a:ext cx="1229619" cy="65771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Documentation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And</a:t>
              </a:r>
            </a:p>
            <a:p>
              <a:pPr algn="ctr"/>
              <a:r>
                <a:rPr lang="en-US" sz="1400" b="1" dirty="0">
                  <a:solidFill>
                    <a:srgbClr val="C00000"/>
                  </a:solidFill>
                </a:rPr>
                <a:t>Workshop</a:t>
              </a:r>
            </a:p>
          </p:txBody>
        </p:sp>
        <p:sp>
          <p:nvSpPr>
            <p:cNvPr id="18" name="Right Arrow 15"/>
            <p:cNvSpPr/>
            <p:nvPr/>
          </p:nvSpPr>
          <p:spPr>
            <a:xfrm>
              <a:off x="1731472" y="5968717"/>
              <a:ext cx="5765445" cy="452294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 Months</a:t>
              </a:r>
            </a:p>
          </p:txBody>
        </p:sp>
      </p:grp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85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53919" y="160033"/>
            <a:ext cx="78390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cap="all" dirty="0" err="1">
                <a:latin typeface="Trebuchet MS" panose="020B0603020202020204" pitchFamily="34" charset="0"/>
              </a:rPr>
              <a:t>GENerate</a:t>
            </a:r>
            <a:r>
              <a:rPr lang="en-GB" sz="2800" b="1" cap="all" dirty="0">
                <a:latin typeface="Trebuchet MS" panose="020B0603020202020204" pitchFamily="34" charset="0"/>
              </a:rPr>
              <a:t> project </a:t>
            </a:r>
            <a:r>
              <a:rPr lang="en-GB" sz="2800" b="1" cap="all" dirty="0" smtClean="0">
                <a:latin typeface="Trebuchet MS" panose="020B0603020202020204" pitchFamily="34" charset="0"/>
              </a:rPr>
              <a:t>ORGANIZATION STRUCTURE</a:t>
            </a:r>
            <a:endParaRPr lang="en-GB" sz="2800" b="1" cap="all" dirty="0">
              <a:latin typeface="Trebuchet MS" panose="020B0603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461176305"/>
              </p:ext>
            </p:extLst>
          </p:nvPr>
        </p:nvGraphicFramePr>
        <p:xfrm>
          <a:off x="2153919" y="1169967"/>
          <a:ext cx="9434195" cy="4804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53919" y="187738"/>
            <a:ext cx="783907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cap="all" dirty="0" smtClean="0">
                <a:latin typeface="Trebuchet MS" panose="020B0603020202020204" pitchFamily="34" charset="0"/>
              </a:rPr>
              <a:t>TIEMS QIEDM CERTIFICATION</a:t>
            </a:r>
          </a:p>
          <a:p>
            <a:pPr algn="ctr"/>
            <a:r>
              <a:rPr lang="en-GB" sz="2400" b="1" cap="all" dirty="0" smtClean="0">
                <a:latin typeface="Trebuchet MS" panose="020B0603020202020204" pitchFamily="34" charset="0"/>
              </a:rPr>
              <a:t>Application Requirements</a:t>
            </a:r>
            <a:endParaRPr lang="en-GB" sz="2400" b="1" cap="all" dirty="0">
              <a:latin typeface="Trebuchet MS" panose="020B0603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5669303" y="1905226"/>
            <a:ext cx="58833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Document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a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Practical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or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Theoretical Background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in Emergency and Disaster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Management for a minimum of 4 years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Provide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a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Letter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of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Recommendation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to TIEMS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QIEDM Program from a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C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urrent </a:t>
            </a:r>
            <a:r>
              <a:rPr lang="en-GB" sz="2400" dirty="0">
                <a:solidFill>
                  <a:srgbClr val="333333"/>
                </a:solidFill>
                <a:latin typeface="Trebuchet MS" panose="020B0603020202020204" pitchFamily="34" charset="0"/>
              </a:rPr>
              <a:t>or </a:t>
            </a:r>
            <a:r>
              <a:rPr lang="en-GB" sz="2400" dirty="0" smtClean="0">
                <a:solidFill>
                  <a:srgbClr val="333333"/>
                </a:solidFill>
                <a:latin typeface="Trebuchet MS" panose="020B0603020202020204" pitchFamily="34" charset="0"/>
              </a:rPr>
              <a:t>Former Employer</a:t>
            </a:r>
            <a:endParaRPr lang="en-GB" sz="2400" dirty="0">
              <a:effectLst/>
              <a:latin typeface="Trebuchet MS" panose="020B060302020202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670560" y="1956414"/>
            <a:ext cx="40335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Trebuchet MS" panose="020B0603020202020204" pitchFamily="34" charset="0"/>
              </a:rPr>
              <a:t>Being Certified in Emergency Management/Disaster Response or Similar by Another Certifying Institution Approved by TIEMS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4892380" y="320291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Trebuchet MS" panose="020B0603020202020204" pitchFamily="34" charset="0"/>
              </a:rPr>
              <a:t>OR</a:t>
            </a:r>
            <a:endParaRPr lang="en-GB" sz="2400" b="1" dirty="0">
              <a:latin typeface="Trebuchet MS" panose="020B060302020202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 flipH="1">
            <a:off x="2570479" y="1333686"/>
            <a:ext cx="7813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QIEDM – Qualifications in International Emergency and Disaster Management</a:t>
            </a:r>
            <a:endParaRPr lang="en-GB" dirty="0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1" y="4634070"/>
            <a:ext cx="1935501" cy="1397862"/>
          </a:xfrm>
          <a:prstGeom prst="rect">
            <a:avLst/>
          </a:prstGeom>
        </p:spPr>
      </p:pic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21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 smtClean="0">
                <a:latin typeface="Trebuchet MS" panose="020B0603020202020204" pitchFamily="34" charset="0"/>
              </a:rPr>
              <a:t>QIEDM Certification OBJECTIVES</a:t>
            </a:r>
            <a:endParaRPr lang="en-GB" sz="3200" b="1" cap="all" dirty="0">
              <a:latin typeface="Trebuchet MS" panose="020B0603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1381760" y="2076846"/>
            <a:ext cx="102311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Availability Globally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Web-based On-Line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Low Cost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A Common Understanding of Emergency and Disaster Management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The Common Language is English, but local language adaption in TIEMS Chapter Countries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Lessons Learned  Focus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State-of-the-Art and Up-to-Date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7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95" y="6030547"/>
            <a:ext cx="6450779" cy="70083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133599" y="259556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cap="all" dirty="0" smtClean="0">
                <a:latin typeface="Trebuchet MS" panose="020B0603020202020204" pitchFamily="34" charset="0"/>
              </a:rPr>
              <a:t>GENERATE Discussion topics</a:t>
            </a:r>
            <a:endParaRPr lang="en-GB" sz="3200" b="1" cap="all" dirty="0">
              <a:latin typeface="Trebuchet MS" panose="020B0603020202020204" pitchFamily="34" charset="0"/>
            </a:endParaRPr>
          </a:p>
        </p:txBody>
      </p:sp>
      <p:pic>
        <p:nvPicPr>
          <p:cNvPr id="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1" t="10379" r="-1093" b="-1530"/>
          <a:stretch>
            <a:fillRect/>
          </a:stretch>
        </p:blipFill>
        <p:spPr bwMode="auto">
          <a:xfrm>
            <a:off x="534830" y="289425"/>
            <a:ext cx="1344554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1310508" y="1786803"/>
            <a:ext cx="102311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Validation and specification of need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International perspective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Improved education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Certification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Better access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Western world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Vulnerable areas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Availability of sources and partners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Partner institutions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Online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rebuchet MS" panose="020B0603020202020204" pitchFamily="34" charset="0"/>
              </a:rPr>
              <a:t>Other?</a:t>
            </a:r>
            <a:endParaRPr lang="en-US" sz="2400" dirty="0" smtClean="0">
              <a:latin typeface="Trebuchet MS" panose="020B0603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7084-DC19-4BE1-9F28-02C6B4CA2A8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64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3261</TotalTime>
  <Words>584</Words>
  <Application>Microsoft Macintosh PowerPoint</Application>
  <PresentationFormat>Widescreen</PresentationFormat>
  <Paragraphs>166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Trebuchet MS</vt:lpstr>
      <vt:lpstr>Wingdings</vt:lpstr>
      <vt:lpstr>Arial</vt:lpstr>
      <vt:lpstr>Office-tema</vt:lpstr>
      <vt:lpstr>Global Educational Network  for Emergency Resilience and Training Excellence (GENERATE)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Bruker</dc:creator>
  <cp:lastModifiedBy>Thomas Robertson</cp:lastModifiedBy>
  <cp:revision>111</cp:revision>
  <dcterms:created xsi:type="dcterms:W3CDTF">2016-04-10T09:13:43Z</dcterms:created>
  <dcterms:modified xsi:type="dcterms:W3CDTF">2016-09-15T13:56:14Z</dcterms:modified>
</cp:coreProperties>
</file>