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8"/>
  </p:notesMasterIdLst>
  <p:handoutMasterIdLst>
    <p:handoutMasterId r:id="rId29"/>
  </p:handoutMasterIdLst>
  <p:sldIdLst>
    <p:sldId id="680" r:id="rId3"/>
    <p:sldId id="721" r:id="rId4"/>
    <p:sldId id="703" r:id="rId5"/>
    <p:sldId id="706" r:id="rId6"/>
    <p:sldId id="707" r:id="rId7"/>
    <p:sldId id="708" r:id="rId8"/>
    <p:sldId id="709" r:id="rId9"/>
    <p:sldId id="710" r:id="rId10"/>
    <p:sldId id="711" r:id="rId11"/>
    <p:sldId id="713" r:id="rId12"/>
    <p:sldId id="714" r:id="rId13"/>
    <p:sldId id="717" r:id="rId14"/>
    <p:sldId id="716" r:id="rId15"/>
    <p:sldId id="718" r:id="rId16"/>
    <p:sldId id="720" r:id="rId17"/>
    <p:sldId id="719" r:id="rId18"/>
    <p:sldId id="726" r:id="rId19"/>
    <p:sldId id="724" r:id="rId20"/>
    <p:sldId id="732" r:id="rId21"/>
    <p:sldId id="727" r:id="rId22"/>
    <p:sldId id="728" r:id="rId23"/>
    <p:sldId id="730" r:id="rId24"/>
    <p:sldId id="731" r:id="rId25"/>
    <p:sldId id="729" r:id="rId26"/>
    <p:sldId id="544" r:id="rId27"/>
  </p:sldIdLst>
  <p:sldSz cx="9144000" cy="6858000" type="screen4x3"/>
  <p:notesSz cx="6797675" cy="9928225"/>
  <p:defaultTextStyle>
    <a:defPPr>
      <a:defRPr lang="zh-CN"/>
    </a:defPPr>
    <a:lvl1pPr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424">
          <p15:clr>
            <a:srgbClr val="A4A3A4"/>
          </p15:clr>
        </p15:guide>
        <p15:guide id="2" pos="2832">
          <p15:clr>
            <a:srgbClr val="A4A3A4"/>
          </p15:clr>
        </p15:guide>
      </p15:sldGuideLst>
    </p:ext>
    <p:ext uri="{2D200454-40CA-4A62-9FC3-DE9A4176ACB9}">
      <p15:notesGuideLst xmlns:p15="http://schemas.microsoft.com/office/powerpoint/2012/main">
        <p15:guide id="1" orient="horz" pos="3127">
          <p15:clr>
            <a:srgbClr val="A4A3A4"/>
          </p15:clr>
        </p15:guide>
        <p15:guide id="2" pos="2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0000"/>
    <a:srgbClr val="0000FF"/>
    <a:srgbClr val="FF9900"/>
    <a:srgbClr val="0066FF"/>
    <a:srgbClr val="99CCFF"/>
    <a:srgbClr val="FFFF00"/>
    <a:srgbClr val="FFFFCC"/>
    <a:srgbClr val="CCCC00"/>
    <a:srgbClr val="AAAC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73" autoAdjust="0"/>
    <p:restoredTop sz="97196" autoAdjust="0"/>
  </p:normalViewPr>
  <p:slideViewPr>
    <p:cSldViewPr>
      <p:cViewPr>
        <p:scale>
          <a:sx n="80" d="100"/>
          <a:sy n="80" d="100"/>
        </p:scale>
        <p:origin x="4208" y="2448"/>
      </p:cViewPr>
      <p:guideLst>
        <p:guide orient="horz" pos="2424"/>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3150" y="-84"/>
      </p:cViewPr>
      <p:guideLst>
        <p:guide orient="horz" pos="3127"/>
        <p:guide pos="2105"/>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2C4E6DC-9D81-4962-9C28-7A6A70FA0553}" type="doc">
      <dgm:prSet loTypeId="urn:microsoft.com/office/officeart/2005/8/layout/vList2#1" loCatId="list" qsTypeId="urn:microsoft.com/office/officeart/2005/8/quickstyle/simple1#1" qsCatId="simple" csTypeId="urn:microsoft.com/office/officeart/2005/8/colors/accent1_2#1" csCatId="accent1"/>
      <dgm:spPr/>
      <dgm:t>
        <a:bodyPr/>
        <a:lstStyle/>
        <a:p>
          <a:endParaRPr lang="zh-CN" altLang="en-US"/>
        </a:p>
      </dgm:t>
    </dgm:pt>
    <dgm:pt modelId="{F3F7AB64-1E10-41DC-8EB9-0042DE1EAD5A}">
      <dgm:prSet/>
      <dgm:spPr/>
      <dgm:t>
        <a:bodyPr/>
        <a:lstStyle/>
        <a:p>
          <a:pPr rtl="0"/>
          <a:r>
            <a:rPr lang="zh-CN" dirty="0" smtClean="0"/>
            <a:t>应急培训及演练</a:t>
          </a:r>
          <a:endParaRPr lang="zh-CN" dirty="0"/>
        </a:p>
      </dgm:t>
    </dgm:pt>
    <dgm:pt modelId="{81157413-3D4B-43B6-AE74-89243D717320}" type="parTrans" cxnId="{2C3D1B6D-29F2-4B87-BBF6-9C3F4579C770}">
      <dgm:prSet/>
      <dgm:spPr/>
      <dgm:t>
        <a:bodyPr/>
        <a:lstStyle/>
        <a:p>
          <a:endParaRPr lang="zh-CN" altLang="en-US"/>
        </a:p>
      </dgm:t>
    </dgm:pt>
    <dgm:pt modelId="{BA81B255-9E43-475B-9763-158A32BF2070}" type="sibTrans" cxnId="{2C3D1B6D-29F2-4B87-BBF6-9C3F4579C770}">
      <dgm:prSet/>
      <dgm:spPr/>
      <dgm:t>
        <a:bodyPr/>
        <a:lstStyle/>
        <a:p>
          <a:endParaRPr lang="zh-CN" altLang="en-US"/>
        </a:p>
      </dgm:t>
    </dgm:pt>
    <dgm:pt modelId="{9E097532-A2EE-4130-A395-E0D4926C82B8}" type="pres">
      <dgm:prSet presAssocID="{C2C4E6DC-9D81-4962-9C28-7A6A70FA0553}" presName="linear" presStyleCnt="0">
        <dgm:presLayoutVars>
          <dgm:animLvl val="lvl"/>
          <dgm:resizeHandles val="exact"/>
        </dgm:presLayoutVars>
      </dgm:prSet>
      <dgm:spPr/>
      <dgm:t>
        <a:bodyPr/>
        <a:lstStyle/>
        <a:p>
          <a:endParaRPr lang="zh-CN" altLang="en-US"/>
        </a:p>
      </dgm:t>
    </dgm:pt>
    <dgm:pt modelId="{6043D818-394B-4A86-B491-833216C77650}" type="pres">
      <dgm:prSet presAssocID="{F3F7AB64-1E10-41DC-8EB9-0042DE1EAD5A}" presName="parentText" presStyleLbl="node1" presStyleIdx="0" presStyleCnt="1">
        <dgm:presLayoutVars>
          <dgm:chMax val="0"/>
          <dgm:bulletEnabled val="1"/>
        </dgm:presLayoutVars>
      </dgm:prSet>
      <dgm:spPr/>
      <dgm:t>
        <a:bodyPr/>
        <a:lstStyle/>
        <a:p>
          <a:endParaRPr lang="zh-CN" altLang="en-US"/>
        </a:p>
      </dgm:t>
    </dgm:pt>
  </dgm:ptLst>
  <dgm:cxnLst>
    <dgm:cxn modelId="{4FE10551-5B24-4BB4-B212-0B42807C9667}" type="presOf" srcId="{C2C4E6DC-9D81-4962-9C28-7A6A70FA0553}" destId="{9E097532-A2EE-4130-A395-E0D4926C82B8}" srcOrd="0" destOrd="0" presId="urn:microsoft.com/office/officeart/2005/8/layout/vList2#1"/>
    <dgm:cxn modelId="{E1ABCE20-AEFE-44EA-BB94-25EE62AB43D8}" type="presOf" srcId="{F3F7AB64-1E10-41DC-8EB9-0042DE1EAD5A}" destId="{6043D818-394B-4A86-B491-833216C77650}" srcOrd="0" destOrd="0" presId="urn:microsoft.com/office/officeart/2005/8/layout/vList2#1"/>
    <dgm:cxn modelId="{2C3D1B6D-29F2-4B87-BBF6-9C3F4579C770}" srcId="{C2C4E6DC-9D81-4962-9C28-7A6A70FA0553}" destId="{F3F7AB64-1E10-41DC-8EB9-0042DE1EAD5A}" srcOrd="0" destOrd="0" parTransId="{81157413-3D4B-43B6-AE74-89243D717320}" sibTransId="{BA81B255-9E43-475B-9763-158A32BF2070}"/>
    <dgm:cxn modelId="{F7BBD7C5-50C8-46FB-A09B-011717B32109}" type="presParOf" srcId="{9E097532-A2EE-4130-A395-E0D4926C82B8}" destId="{6043D818-394B-4A86-B491-833216C77650}" srcOrd="0" destOrd="0" presId="urn:microsoft.com/office/officeart/2005/8/layout/vList2#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3D818-394B-4A86-B491-833216C77650}">
      <dsp:nvSpPr>
        <dsp:cNvPr id="0" name=""/>
        <dsp:cNvSpPr/>
      </dsp:nvSpPr>
      <dsp:spPr>
        <a:xfrm>
          <a:off x="0" y="380915"/>
          <a:ext cx="615553" cy="3095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zh-CN" sz="2700" kern="1200" dirty="0" smtClean="0"/>
            <a:t>应急培训及演练</a:t>
          </a:r>
          <a:endParaRPr lang="zh-CN" sz="2700" kern="1200" dirty="0"/>
        </a:p>
      </dsp:txBody>
      <dsp:txXfrm>
        <a:off x="30049" y="410964"/>
        <a:ext cx="555455" cy="3035722"/>
      </dsp:txXfrm>
    </dsp:sp>
  </dsp:spTree>
</dsp:drawing>
</file>

<file path=ppt/diagrams/layout1.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46400" cy="495300"/>
          </a:xfrm>
          <a:prstGeom prst="rect">
            <a:avLst/>
          </a:prstGeom>
          <a:noFill/>
          <a:ln w="9525">
            <a:noFill/>
            <a:miter lim="800000"/>
          </a:ln>
          <a:effectLst/>
        </p:spPr>
        <p:txBody>
          <a:bodyPr vert="horz" wrap="square" lIns="95566" tIns="47784" rIns="95566" bIns="47784" numCol="1" anchor="t" anchorCtr="0" compatLnSpc="1"/>
          <a:lstStyle>
            <a:lvl1pPr>
              <a:defRPr sz="1300">
                <a:latin typeface="Calibri" panose="020F0502020204030204" pitchFamily="34" charset="0"/>
              </a:defRPr>
            </a:lvl1pPr>
          </a:lstStyle>
          <a:p>
            <a:pPr>
              <a:defRPr/>
            </a:pPr>
            <a:endParaRPr lang="zh-CN" altLang="en-US"/>
          </a:p>
        </p:txBody>
      </p:sp>
      <p:sp>
        <p:nvSpPr>
          <p:cNvPr id="12292" name="Rectangle 4"/>
          <p:cNvSpPr>
            <a:spLocks noGrp="1" noChangeArrowheads="1"/>
          </p:cNvSpPr>
          <p:nvPr>
            <p:ph type="ftr" sz="quarter" idx="2"/>
          </p:nvPr>
        </p:nvSpPr>
        <p:spPr bwMode="auto">
          <a:xfrm>
            <a:off x="0" y="9431338"/>
            <a:ext cx="2946400" cy="495300"/>
          </a:xfrm>
          <a:prstGeom prst="rect">
            <a:avLst/>
          </a:prstGeom>
          <a:noFill/>
          <a:ln w="9525">
            <a:noFill/>
            <a:miter lim="800000"/>
          </a:ln>
          <a:effectLst/>
        </p:spPr>
        <p:txBody>
          <a:bodyPr vert="horz" wrap="square" lIns="95566" tIns="47784" rIns="95566" bIns="47784" numCol="1" anchor="b" anchorCtr="0" compatLnSpc="1"/>
          <a:lstStyle>
            <a:lvl1pPr>
              <a:defRPr sz="1300">
                <a:latin typeface="Calibri" panose="020F0502020204030204" pitchFamily="34" charset="0"/>
              </a:defRPr>
            </a:lvl1pPr>
          </a:lstStyle>
          <a:p>
            <a:pPr>
              <a:defRPr/>
            </a:pPr>
            <a:endParaRPr lang="en-US" altLang="zh-CN"/>
          </a:p>
        </p:txBody>
      </p:sp>
      <p:sp>
        <p:nvSpPr>
          <p:cNvPr id="12293" name="Rectangle 5"/>
          <p:cNvSpPr>
            <a:spLocks noGrp="1" noChangeArrowheads="1"/>
          </p:cNvSpPr>
          <p:nvPr>
            <p:ph type="sldNum" sz="quarter" idx="3"/>
          </p:nvPr>
        </p:nvSpPr>
        <p:spPr bwMode="auto">
          <a:xfrm>
            <a:off x="3849688" y="9431338"/>
            <a:ext cx="2946400" cy="495300"/>
          </a:xfrm>
          <a:prstGeom prst="rect">
            <a:avLst/>
          </a:prstGeom>
          <a:noFill/>
          <a:ln w="9525">
            <a:noFill/>
            <a:miter lim="800000"/>
          </a:ln>
          <a:effectLst/>
        </p:spPr>
        <p:txBody>
          <a:bodyPr vert="horz" wrap="square" lIns="95566" tIns="47784" rIns="95566" bIns="47784" numCol="1" anchor="b" anchorCtr="0" compatLnSpc="1"/>
          <a:lstStyle>
            <a:lvl1pPr algn="r">
              <a:defRPr sz="1300">
                <a:latin typeface="Calibri" panose="020F0502020204030204" pitchFamily="34" charset="0"/>
              </a:defRPr>
            </a:lvl1pPr>
          </a:lstStyle>
          <a:p>
            <a:pPr>
              <a:defRPr/>
            </a:pPr>
            <a:fld id="{BD1C939D-B28C-4532-A69C-8FFEA65E157F}" type="slidenum">
              <a:rPr lang="zh-CN" altLang="en-US"/>
              <a:t>‹#›</a:t>
            </a:fld>
            <a:endParaRPr lang="en-US" altLang="zh-CN"/>
          </a:p>
        </p:txBody>
      </p:sp>
    </p:spTree>
    <p:extLst>
      <p:ext uri="{BB962C8B-B14F-4D97-AF65-F5344CB8AC3E}">
        <p14:creationId xmlns:p14="http://schemas.microsoft.com/office/powerpoint/2010/main" val="8067635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p:nvPr>
        </p:nvSpPr>
        <p:spPr bwMode="auto">
          <a:xfrm>
            <a:off x="0" y="0"/>
            <a:ext cx="2946400" cy="495300"/>
          </a:xfrm>
          <a:prstGeom prst="rect">
            <a:avLst/>
          </a:prstGeom>
          <a:noFill/>
          <a:ln w="9525">
            <a:noFill/>
            <a:miter lim="800000"/>
          </a:ln>
        </p:spPr>
        <p:txBody>
          <a:bodyPr vert="horz" wrap="square" lIns="95566" tIns="47784" rIns="95566" bIns="47784" numCol="1" anchor="t" anchorCtr="0" compatLnSpc="1"/>
          <a:lstStyle>
            <a:lvl1pPr>
              <a:defRPr sz="1300">
                <a:latin typeface="Calibri" panose="020F0502020204030204" pitchFamily="34" charset="0"/>
              </a:defRPr>
            </a:lvl1pPr>
          </a:lstStyle>
          <a:p>
            <a:pPr>
              <a:defRPr/>
            </a:pPr>
            <a:endParaRPr lang="zh-CN" altLang="en-US"/>
          </a:p>
        </p:txBody>
      </p:sp>
      <p:sp>
        <p:nvSpPr>
          <p:cNvPr id="2051" name="日期占位符 2"/>
          <p:cNvSpPr>
            <a:spLocks noGrp="1" noChangeArrowheads="1"/>
          </p:cNvSpPr>
          <p:nvPr>
            <p:ph type="dt" idx="1"/>
          </p:nvPr>
        </p:nvSpPr>
        <p:spPr bwMode="auto">
          <a:xfrm>
            <a:off x="3849688" y="0"/>
            <a:ext cx="2946400" cy="495300"/>
          </a:xfrm>
          <a:prstGeom prst="rect">
            <a:avLst/>
          </a:prstGeom>
          <a:noFill/>
          <a:ln w="9525">
            <a:noFill/>
            <a:miter lim="800000"/>
          </a:ln>
        </p:spPr>
        <p:txBody>
          <a:bodyPr vert="horz" wrap="square" lIns="95566" tIns="47784" rIns="95566" bIns="47784" numCol="1" anchor="t" anchorCtr="0" compatLnSpc="1"/>
          <a:lstStyle>
            <a:lvl1pPr algn="r">
              <a:defRPr sz="1300">
                <a:latin typeface="Calibri" panose="020F0502020204030204" pitchFamily="34" charset="0"/>
              </a:defRPr>
            </a:lvl1pPr>
          </a:lstStyle>
          <a:p>
            <a:pPr>
              <a:defRPr/>
            </a:pPr>
            <a:fld id="{4210B040-193B-42CB-ABB3-7D3CDAFC6465}" type="datetimeFigureOut">
              <a:rPr lang="zh-CN" altLang="en-US"/>
              <a:t>16/8/12</a:t>
            </a:fld>
            <a:endParaRPr lang="en-US"/>
          </a:p>
        </p:txBody>
      </p:sp>
      <p:sp>
        <p:nvSpPr>
          <p:cNvPr id="23556" name="幻灯片图像占位符 3"/>
          <p:cNvSpPr>
            <a:spLocks noGrp="1" noRot="1" noChangeAspect="1" noChangeArrowheads="1"/>
          </p:cNvSpPr>
          <p:nvPr>
            <p:ph type="sldImg" idx="2"/>
          </p:nvPr>
        </p:nvSpPr>
        <p:spPr bwMode="auto">
          <a:xfrm>
            <a:off x="915988" y="744538"/>
            <a:ext cx="4965700" cy="3724275"/>
          </a:xfrm>
          <a:prstGeom prst="rect">
            <a:avLst/>
          </a:prstGeom>
          <a:noFill/>
          <a:ln w="9525">
            <a:noFill/>
            <a:miter lim="800000"/>
          </a:ln>
        </p:spPr>
      </p:sp>
      <p:sp>
        <p:nvSpPr>
          <p:cNvPr id="2053" name="备注占位符 4"/>
          <p:cNvSpPr>
            <a:spLocks noGrp="1" noChangeArrowheads="1"/>
          </p:cNvSpPr>
          <p:nvPr>
            <p:ph type="body" sz="quarter" idx="3"/>
          </p:nvPr>
        </p:nvSpPr>
        <p:spPr bwMode="auto">
          <a:xfrm>
            <a:off x="679450" y="4714875"/>
            <a:ext cx="5438775" cy="4468813"/>
          </a:xfrm>
          <a:prstGeom prst="rect">
            <a:avLst/>
          </a:prstGeom>
          <a:noFill/>
          <a:ln w="9525">
            <a:noFill/>
            <a:miter lim="800000"/>
          </a:ln>
        </p:spPr>
        <p:txBody>
          <a:bodyPr vert="horz" wrap="square" lIns="95566" tIns="47784" rIns="95566" bIns="47784"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054" name="页脚占位符 5"/>
          <p:cNvSpPr>
            <a:spLocks noGrp="1" noChangeArrowheads="1"/>
          </p:cNvSpPr>
          <p:nvPr>
            <p:ph type="ftr" sz="quarter" idx="4"/>
          </p:nvPr>
        </p:nvSpPr>
        <p:spPr bwMode="auto">
          <a:xfrm>
            <a:off x="0" y="9431338"/>
            <a:ext cx="2946400" cy="495300"/>
          </a:xfrm>
          <a:prstGeom prst="rect">
            <a:avLst/>
          </a:prstGeom>
          <a:noFill/>
          <a:ln w="9525">
            <a:noFill/>
            <a:miter lim="800000"/>
          </a:ln>
        </p:spPr>
        <p:txBody>
          <a:bodyPr vert="horz" wrap="square" lIns="95566" tIns="47784" rIns="95566" bIns="47784" numCol="1" anchor="b" anchorCtr="0" compatLnSpc="1"/>
          <a:lstStyle>
            <a:lvl1pPr>
              <a:defRPr sz="1300">
                <a:latin typeface="Calibri" panose="020F0502020204030204" pitchFamily="34" charset="0"/>
              </a:defRPr>
            </a:lvl1pPr>
          </a:lstStyle>
          <a:p>
            <a:pPr>
              <a:defRPr/>
            </a:pPr>
            <a:endParaRPr lang="zh-CN" altLang="en-US"/>
          </a:p>
        </p:txBody>
      </p:sp>
      <p:sp>
        <p:nvSpPr>
          <p:cNvPr id="2055" name="灯片编号占位符 6"/>
          <p:cNvSpPr>
            <a:spLocks noGrp="1" noChangeArrowheads="1"/>
          </p:cNvSpPr>
          <p:nvPr>
            <p:ph type="sldNum" sz="quarter" idx="5"/>
          </p:nvPr>
        </p:nvSpPr>
        <p:spPr bwMode="auto">
          <a:xfrm>
            <a:off x="3849688" y="9431338"/>
            <a:ext cx="2946400" cy="495300"/>
          </a:xfrm>
          <a:prstGeom prst="rect">
            <a:avLst/>
          </a:prstGeom>
          <a:noFill/>
          <a:ln w="9525">
            <a:noFill/>
            <a:miter lim="800000"/>
          </a:ln>
        </p:spPr>
        <p:txBody>
          <a:bodyPr vert="horz" wrap="square" lIns="95566" tIns="47784" rIns="95566" bIns="47784" numCol="1" anchor="b" anchorCtr="0" compatLnSpc="1"/>
          <a:lstStyle>
            <a:lvl1pPr algn="r">
              <a:defRPr sz="1300">
                <a:latin typeface="Calibri" panose="020F0502020204030204" pitchFamily="34" charset="0"/>
              </a:defRPr>
            </a:lvl1pPr>
          </a:lstStyle>
          <a:p>
            <a:pPr>
              <a:defRPr/>
            </a:pPr>
            <a:fld id="{FC37C801-9BBC-489E-8EB4-891771D6E335}" type="slidenum">
              <a:rPr lang="zh-CN" altLang="en-US"/>
              <a:t>‹#›</a:t>
            </a:fld>
            <a:endParaRPr lang="en-US"/>
          </a:p>
        </p:txBody>
      </p:sp>
    </p:spTree>
    <p:extLst>
      <p:ext uri="{BB962C8B-B14F-4D97-AF65-F5344CB8AC3E}">
        <p14:creationId xmlns:p14="http://schemas.microsoft.com/office/powerpoint/2010/main" val="50178827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87256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38763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40373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p:sp>
      <p:sp>
        <p:nvSpPr>
          <p:cNvPr id="25603" name="备注占位符 2"/>
          <p:cNvSpPr>
            <a:spLocks noGrp="1"/>
          </p:cNvSpPr>
          <p:nvPr>
            <p:ph type="body" idx="1"/>
          </p:nvPr>
        </p:nvSpPr>
        <p:spPr>
          <a:noFill/>
        </p:spPr>
        <p:txBody>
          <a:bodyPr/>
          <a:lstStyle/>
          <a:p>
            <a:endParaRPr lang="zh-CN" altLang="en-US" smtClean="0"/>
          </a:p>
        </p:txBody>
      </p:sp>
    </p:spTree>
    <p:extLst>
      <p:ext uri="{BB962C8B-B14F-4D97-AF65-F5344CB8AC3E}">
        <p14:creationId xmlns:p14="http://schemas.microsoft.com/office/powerpoint/2010/main" val="1130414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A9CBB973-16D1-40E9-9901-6C7DF0012E7A}"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xfrm>
            <a:off x="6572264" y="6143644"/>
            <a:ext cx="2133600" cy="365125"/>
          </a:xfrm>
        </p:spPr>
        <p:txBody>
          <a:bodyPr/>
          <a:lstStyle>
            <a:lvl1pPr>
              <a:defRPr/>
            </a:lvl1pPr>
          </a:lstStyle>
          <a:p>
            <a:pPr>
              <a:defRPr/>
            </a:pPr>
            <a:fld id="{B561CF3D-3C63-4C27-BFE3-6CAF2EE08CAB}" type="slidenum">
              <a:rPr lang="zh-CN" altLang="en-US" smtClean="0"/>
              <a:t>‹#›</a:t>
            </a:fld>
            <a:r>
              <a:rPr lang="en-US" altLang="zh-CN" dirty="0" smtClean="0"/>
              <a:t>50</a:t>
            </a:r>
            <a:endParaRPr lang="en-US" dirty="0"/>
          </a:p>
        </p:txBody>
      </p:sp>
    </p:spTree>
  </p:cSld>
  <p:clrMapOvr>
    <a:masterClrMapping/>
  </p:clrMapOvr>
  <p:transition>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2C240A51-1E30-4801-A91E-E26BAD120277}"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9E99C35A-F714-4067-9B36-F0B9D37AFE9D}" type="slidenum">
              <a:rPr lang="zh-CN" altLang="en-US"/>
              <a:t>‹#›</a:t>
            </a:fld>
            <a:endParaRPr lang="en-US"/>
          </a:p>
        </p:txBody>
      </p:sp>
    </p:spTree>
  </p:cSld>
  <p:clrMapOvr>
    <a:masterClrMapping/>
  </p:clrMapOvr>
  <p:transition>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B31552A3-3868-41FA-A683-6590040E0596}"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2F5D6AD3-84BE-4CCD-867D-832EEFCBCE7B}" type="slidenum">
              <a:rPr lang="zh-CN" altLang="en-US"/>
              <a:t>‹#›</a:t>
            </a:fld>
            <a:endParaRPr lang="en-US"/>
          </a:p>
        </p:txBody>
      </p:sp>
    </p:spTree>
  </p:cSld>
  <p:clrMapOvr>
    <a:masterClrMapping/>
  </p:clrMapOvr>
  <p:transition>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914F1395-E6C4-4AB2-A4D7-55CAC372AABA}"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858CD537-8334-474D-958E-7493BB51AEDA}" type="slidenum">
              <a:rPr lang="zh-CN" altLang="en-US"/>
              <a:t>‹#›</a:t>
            </a:fld>
            <a:endParaRPr lang="en-US"/>
          </a:p>
        </p:txBody>
      </p:sp>
    </p:spTree>
  </p:cSld>
  <p:clrMapOvr>
    <a:masterClrMapping/>
  </p:clrMapOvr>
  <p:transition>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078F159C-2530-4118-8AD5-D47F1D9D5FEC}" type="datetime1">
              <a:rPr lang="zh-CN" altLang="en-US" smtClean="0"/>
              <a:t>16/8/12</a:t>
            </a:fld>
            <a:endParaRPr lang="en-US"/>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p:txBody>
          <a:bodyPr/>
          <a:lstStyle>
            <a:lvl1pPr>
              <a:defRPr/>
            </a:lvl1pPr>
          </a:lstStyle>
          <a:p>
            <a:pPr>
              <a:defRPr/>
            </a:pPr>
            <a:fld id="{FFE11E7B-3CBF-4160-B0E1-3B3046EB7086}" type="slidenum">
              <a:rPr lang="zh-CN" altLang="en-US"/>
              <a:t>‹#›</a:t>
            </a:fld>
            <a:endParaRPr lang="en-US"/>
          </a:p>
        </p:txBody>
      </p:sp>
    </p:spTree>
  </p:cSld>
  <p:clrMapOvr>
    <a:masterClrMapping/>
  </p:clrMapOvr>
  <p:transition>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5B89177A-3511-41EF-A64D-CB80D0415DF9}" type="datetime1">
              <a:rPr lang="zh-CN" altLang="en-US" smtClean="0"/>
              <a:t>16/8/12</a:t>
            </a:fld>
            <a:endParaRPr lang="en-US"/>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p:txBody>
          <a:bodyPr/>
          <a:lstStyle>
            <a:lvl1pPr>
              <a:defRPr/>
            </a:lvl1pPr>
          </a:lstStyle>
          <a:p>
            <a:pPr>
              <a:defRPr/>
            </a:pPr>
            <a:fld id="{CB7C8B4D-E5C4-42D2-AB96-3C27F5C8642D}" type="slidenum">
              <a:rPr lang="zh-CN" altLang="en-US"/>
              <a:t>‹#›</a:t>
            </a:fld>
            <a:endParaRPr lang="en-US"/>
          </a:p>
        </p:txBody>
      </p:sp>
    </p:spTree>
  </p:cSld>
  <p:clrMapOvr>
    <a:masterClrMapping/>
  </p:clrMapOvr>
  <p:transition>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3401C2AD-88D2-45D8-9A55-C34D6260B187}" type="datetime1">
              <a:rPr lang="zh-CN" altLang="en-US" smtClean="0"/>
              <a:t>16/8/12</a:t>
            </a:fld>
            <a:endParaRPr lang="en-US"/>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p:txBody>
          <a:bodyPr/>
          <a:lstStyle>
            <a:lvl1pPr>
              <a:defRPr/>
            </a:lvl1pPr>
          </a:lstStyle>
          <a:p>
            <a:pPr>
              <a:defRPr/>
            </a:pPr>
            <a:fld id="{9D40AC3B-0083-48C0-B157-AB82D6CF4077}" type="slidenum">
              <a:rPr lang="zh-CN" altLang="en-US"/>
              <a:t>‹#›</a:t>
            </a:fld>
            <a:endParaRPr lang="en-US"/>
          </a:p>
        </p:txBody>
      </p:sp>
    </p:spTree>
  </p:cSld>
  <p:clrMapOvr>
    <a:masterClrMapping/>
  </p:clrMapOvr>
  <p:transition>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810FB775-28C9-45C9-9CE7-F07731368762}"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AC2A15D4-A4A0-41BF-A563-7F765743DC9F}" type="slidenum">
              <a:rPr lang="zh-CN" altLang="en-US"/>
              <a:t>‹#›</a:t>
            </a:fld>
            <a:endParaRPr lang="en-US"/>
          </a:p>
        </p:txBody>
      </p:sp>
    </p:spTree>
  </p:cSld>
  <p:clrMapOvr>
    <a:masterClrMapping/>
  </p:clrMapOvr>
  <p:transition>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20A8DDCE-7289-41EA-9C96-CB61416F1D5F}"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A8A31160-2C5B-48BB-9242-58168048F876}" type="slidenum">
              <a:rPr lang="zh-CN" altLang="en-US"/>
              <a:t>‹#›</a:t>
            </a:fld>
            <a:endParaRPr lang="en-US"/>
          </a:p>
        </p:txBody>
      </p:sp>
    </p:spTree>
  </p:cSld>
  <p:clrMapOvr>
    <a:masterClrMapping/>
  </p:clrMapOvr>
  <p:transition>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BBDFAFA5-502D-4E8A-82CD-7B9F5D1AE01C}"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972399BB-C339-48F8-AEFF-2700147DAB6E}" type="slidenum">
              <a:rPr lang="zh-CN" altLang="en-US"/>
              <a:t>‹#›</a:t>
            </a:fld>
            <a:endParaRPr lang="en-US"/>
          </a:p>
        </p:txBody>
      </p:sp>
    </p:spTree>
  </p:cSld>
  <p:clrMapOvr>
    <a:masterClrMapping/>
  </p:clrMapOvr>
  <p:transition>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2CF4CE73-0001-4D11-B9C3-90065E965BFB}"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BD094B3C-B0F6-4E93-BCE3-D5500855498E}" type="slidenum">
              <a:rPr lang="zh-CN" altLang="en-US"/>
              <a:t>‹#›</a:t>
            </a:fld>
            <a:endParaRPr lang="en-US"/>
          </a:p>
        </p:txBody>
      </p:sp>
    </p:spTree>
  </p:cSld>
  <p:clrMapOvr>
    <a:masterClrMapping/>
  </p:clrMapOvr>
  <p:transition>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843213" y="274638"/>
            <a:ext cx="5843587" cy="63341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p:spPr>
        <p:txBody>
          <a:bodyPr/>
          <a:lstStyle/>
          <a:p>
            <a:pPr lvl="0"/>
            <a:endParaRPr lang="zh-CN" altLang="en-US" noProof="0" smtClean="0"/>
          </a:p>
        </p:txBody>
      </p:sp>
      <p:sp>
        <p:nvSpPr>
          <p:cNvPr id="4" name="日期占位符 3"/>
          <p:cNvSpPr>
            <a:spLocks noGrp="1" noChangeArrowheads="1"/>
          </p:cNvSpPr>
          <p:nvPr>
            <p:ph type="dt" sz="half" idx="10"/>
          </p:nvPr>
        </p:nvSpPr>
        <p:spPr/>
        <p:txBody>
          <a:bodyPr/>
          <a:lstStyle>
            <a:lvl1pPr>
              <a:defRPr/>
            </a:lvl1pPr>
          </a:lstStyle>
          <a:p>
            <a:pPr>
              <a:defRPr/>
            </a:pPr>
            <a:fld id="{3E1884F3-D079-4B31-B3B4-AC15AD1FB706}"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17476FED-5299-4A7E-9E9C-2C1A5B02B523}" type="slidenum">
              <a:rPr lang="zh-CN" altLang="en-US"/>
              <a:t>‹#›</a:t>
            </a:fld>
            <a:endParaRPr lang="en-US"/>
          </a:p>
        </p:txBody>
      </p:sp>
    </p:spTree>
  </p:cSld>
  <p:clrMapOvr>
    <a:masterClrMapping/>
  </p:clrMapOvr>
  <p:transition>
    <p:blinds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2843213" y="274638"/>
            <a:ext cx="5843587" cy="633412"/>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457200" y="1600200"/>
            <a:ext cx="8229600" cy="4525963"/>
          </a:xfrm>
        </p:spPr>
        <p:txBody>
          <a:bodyPr/>
          <a:lstStyle/>
          <a:p>
            <a:pPr lvl="0"/>
            <a:endParaRPr lang="zh-CN" altLang="en-US" noProof="0" smtClean="0"/>
          </a:p>
        </p:txBody>
      </p:sp>
      <p:sp>
        <p:nvSpPr>
          <p:cNvPr id="4" name="日期占位符 3"/>
          <p:cNvSpPr>
            <a:spLocks noGrp="1" noChangeArrowheads="1"/>
          </p:cNvSpPr>
          <p:nvPr>
            <p:ph type="dt" sz="half" idx="10"/>
          </p:nvPr>
        </p:nvSpPr>
        <p:spPr/>
        <p:txBody>
          <a:bodyPr/>
          <a:lstStyle>
            <a:lvl1pPr>
              <a:defRPr/>
            </a:lvl1pPr>
          </a:lstStyle>
          <a:p>
            <a:pPr>
              <a:defRPr/>
            </a:pPr>
            <a:fld id="{D2C53E8A-B6E6-4962-A737-84A5F6DC5DA7}"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5FB5237E-40CB-42BF-98FC-077F6BFB302B}" type="slidenum">
              <a:rPr lang="zh-CN" altLang="en-US"/>
              <a:t>‹#›</a:t>
            </a:fld>
            <a:endParaRPr lang="en-US"/>
          </a:p>
        </p:txBody>
      </p:sp>
    </p:spTree>
  </p:cSld>
  <p:clrMapOvr>
    <a:masterClrMapping/>
  </p:clrMapOvr>
  <p:transition>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Chart" preserve="1">
  <p:cSld name="标题，文本与图表">
    <p:spTree>
      <p:nvGrpSpPr>
        <p:cNvPr id="1" name=""/>
        <p:cNvGrpSpPr/>
        <p:nvPr/>
      </p:nvGrpSpPr>
      <p:grpSpPr>
        <a:xfrm>
          <a:off x="0" y="0"/>
          <a:ext cx="0" cy="0"/>
          <a:chOff x="0" y="0"/>
          <a:chExt cx="0" cy="0"/>
        </a:xfrm>
      </p:grpSpPr>
      <p:sp>
        <p:nvSpPr>
          <p:cNvPr id="2" name="标题 1"/>
          <p:cNvSpPr>
            <a:spLocks noGrp="1"/>
          </p:cNvSpPr>
          <p:nvPr>
            <p:ph type="title"/>
          </p:nvPr>
        </p:nvSpPr>
        <p:spPr>
          <a:xfrm>
            <a:off x="2843213" y="274638"/>
            <a:ext cx="5843587" cy="63341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图表占位符 3"/>
          <p:cNvSpPr>
            <a:spLocks noGrp="1"/>
          </p:cNvSpPr>
          <p:nvPr>
            <p:ph type="chart" sz="half" idx="2"/>
          </p:nvPr>
        </p:nvSpPr>
        <p:spPr>
          <a:xfrm>
            <a:off x="4648200" y="1600200"/>
            <a:ext cx="4038600" cy="4525963"/>
          </a:xfrm>
        </p:spPr>
        <p:txBody>
          <a:bodyPr/>
          <a:lstStyle/>
          <a:p>
            <a:pPr lvl="0"/>
            <a:endParaRPr lang="zh-CN" altLang="en-US" noProof="0"/>
          </a:p>
        </p:txBody>
      </p:sp>
      <p:sp>
        <p:nvSpPr>
          <p:cNvPr id="5" name="日期占位符 3"/>
          <p:cNvSpPr>
            <a:spLocks noGrp="1" noChangeArrowheads="1"/>
          </p:cNvSpPr>
          <p:nvPr>
            <p:ph type="dt" sz="half" idx="10"/>
          </p:nvPr>
        </p:nvSpPr>
        <p:spPr/>
        <p:txBody>
          <a:bodyPr/>
          <a:lstStyle>
            <a:lvl1pPr>
              <a:defRPr/>
            </a:lvl1pPr>
          </a:lstStyle>
          <a:p>
            <a:pPr>
              <a:defRPr/>
            </a:pPr>
            <a:fld id="{FE134BE6-E1E7-4DAC-A735-CFE398E58044}"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8A2071E0-5040-485B-BAE6-9EC2CE447710}" type="slidenum">
              <a:rPr lang="zh-CN" altLang="en-US"/>
              <a:t>‹#›</a:t>
            </a:fld>
            <a:endParaRPr lang="en-US"/>
          </a:p>
        </p:txBody>
      </p:sp>
    </p:spTree>
  </p:cSld>
  <p:clrMapOvr>
    <a:masterClrMapping/>
  </p:clrMapOvr>
  <p:transition>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18FEB3E2-C8CD-4ECB-BB03-9571C88DDA75}"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BA3B0E2E-F302-46BF-BF91-3E09108B2DF9}" type="slidenum">
              <a:rPr lang="zh-CN" altLang="en-US"/>
              <a:t>‹#›</a:t>
            </a:fld>
            <a:endParaRPr lang="en-US"/>
          </a:p>
        </p:txBody>
      </p:sp>
    </p:spTree>
  </p:cSld>
  <p:clrMapOvr>
    <a:masterClrMapping/>
  </p:clrMapOvr>
  <p:transition>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7880975E-6978-4AD1-8399-E371918F32F2}"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F92373BB-97A8-4B88-A35B-E6473EF563DC}" type="slidenum">
              <a:rPr lang="zh-CN" altLang="en-US"/>
              <a:t>‹#›</a:t>
            </a:fld>
            <a:endParaRPr lang="en-US"/>
          </a:p>
        </p:txBody>
      </p:sp>
    </p:spTree>
  </p:cSld>
  <p:clrMapOvr>
    <a:masterClrMapping/>
  </p:clrMapOvr>
  <p:transition>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D4ACA4D1-F644-4727-9E64-85E0EBE95730}"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51FD60E9-6A44-4131-BD19-00CFB2323C53}" type="slidenum">
              <a:rPr lang="zh-CN" altLang="en-US"/>
              <a:t>‹#›</a:t>
            </a:fld>
            <a:endParaRPr lang="en-US"/>
          </a:p>
        </p:txBody>
      </p:sp>
    </p:spTree>
  </p:cSld>
  <p:clrMapOvr>
    <a:masterClrMapping/>
  </p:clrMapOvr>
  <p:transition>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698B46B3-11F1-4FFA-B17C-581D88A76D37}"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0DD2434D-0365-426C-9919-2C3C991B9C4D}" type="slidenum">
              <a:rPr lang="zh-CN" altLang="en-US"/>
              <a:t>‹#›</a:t>
            </a:fld>
            <a:endParaRPr lang="en-US"/>
          </a:p>
        </p:txBody>
      </p:sp>
    </p:spTree>
  </p:cSld>
  <p:clrMapOvr>
    <a:masterClrMapping/>
  </p:clrMapOvr>
  <p:transition>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71ABD765-6D97-45A1-8103-E70F1936469A}" type="datetime1">
              <a:rPr lang="zh-CN" altLang="en-US" smtClean="0"/>
              <a:t>16/8/12</a:t>
            </a:fld>
            <a:endParaRPr lang="en-US"/>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p:txBody>
          <a:bodyPr/>
          <a:lstStyle>
            <a:lvl1pPr>
              <a:defRPr/>
            </a:lvl1pPr>
          </a:lstStyle>
          <a:p>
            <a:pPr>
              <a:defRPr/>
            </a:pPr>
            <a:fld id="{4494FB7B-AE83-49D7-AC03-951F2F5C1299}" type="slidenum">
              <a:rPr lang="zh-CN" altLang="en-US"/>
              <a:t>‹#›</a:t>
            </a:fld>
            <a:endParaRPr lang="en-US"/>
          </a:p>
        </p:txBody>
      </p:sp>
    </p:spTree>
  </p:cSld>
  <p:clrMapOvr>
    <a:masterClrMapping/>
  </p:clrMapOvr>
  <p:transition>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4AD78F94-2AAF-4357-96BA-C42D04DF14A6}" type="datetime1">
              <a:rPr lang="zh-CN" altLang="en-US" smtClean="0"/>
              <a:t>16/8/12</a:t>
            </a:fld>
            <a:endParaRPr lang="en-US"/>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p:txBody>
          <a:bodyPr/>
          <a:lstStyle>
            <a:lvl1pPr>
              <a:defRPr/>
            </a:lvl1pPr>
          </a:lstStyle>
          <a:p>
            <a:pPr>
              <a:defRPr/>
            </a:pPr>
            <a:fld id="{79124006-715B-4DFE-9D74-818839047F25}" type="slidenum">
              <a:rPr lang="zh-CN" altLang="en-US"/>
              <a:t>‹#›</a:t>
            </a:fld>
            <a:endParaRPr lang="en-US"/>
          </a:p>
        </p:txBody>
      </p:sp>
    </p:spTree>
  </p:cSld>
  <p:clrMapOvr>
    <a:masterClrMapping/>
  </p:clrMapOvr>
  <p:transition>
    <p:blinds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03CA17DC-DECF-4FF9-A529-CC1A058B4BA3}" type="datetime1">
              <a:rPr lang="zh-CN" altLang="en-US" smtClean="0"/>
              <a:t>16/8/12</a:t>
            </a:fld>
            <a:endParaRPr lang="en-US"/>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p:txBody>
          <a:bodyPr/>
          <a:lstStyle>
            <a:lvl1pPr>
              <a:defRPr/>
            </a:lvl1pPr>
          </a:lstStyle>
          <a:p>
            <a:pPr>
              <a:defRPr/>
            </a:pPr>
            <a:fld id="{64C7A42D-E065-4C03-964A-23AE05E04F53}" type="slidenum">
              <a:rPr lang="zh-CN" altLang="en-US"/>
              <a:t>‹#›</a:t>
            </a:fld>
            <a:endParaRPr lang="en-US"/>
          </a:p>
        </p:txBody>
      </p:sp>
    </p:spTree>
  </p:cSld>
  <p:clrMapOvr>
    <a:masterClrMapping/>
  </p:clrMapOvr>
  <p:transition>
    <p:blinds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0F29EBCB-32F0-416A-94F5-27680FF9763F}"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E3ECEC38-481A-461C-B68A-079D606CF6A8}" type="slidenum">
              <a:rPr lang="zh-CN" altLang="en-US"/>
              <a:t>‹#›</a:t>
            </a:fld>
            <a:endParaRPr lang="en-US"/>
          </a:p>
        </p:txBody>
      </p:sp>
    </p:spTree>
  </p:cSld>
  <p:clrMapOvr>
    <a:masterClrMapping/>
  </p:clrMapOvr>
  <p:transition>
    <p:blinds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29AB8016-226E-4AFE-A461-B3CEDC1CF7B9}"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F7D4B9BA-25AB-4D1F-916D-6800C817CCBD}" type="slidenum">
              <a:rPr lang="zh-CN" altLang="en-US"/>
              <a:t>‹#›</a:t>
            </a:fld>
            <a:endParaRPr lang="en-US"/>
          </a:p>
        </p:txBody>
      </p:sp>
    </p:spTree>
  </p:cSld>
  <p:clrMapOvr>
    <a:masterClrMapping/>
  </p:clrMapOvr>
  <p:transition>
    <p:blinds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C7694BB9-B234-4017-9BC6-E09ABC6876C7}"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13529895-F1A9-4274-98FB-3F0A65273CA8}" type="slidenum">
              <a:rPr lang="zh-CN" altLang="en-US"/>
              <a:t>‹#›</a:t>
            </a:fld>
            <a:endParaRPr lang="en-US"/>
          </a:p>
        </p:txBody>
      </p:sp>
    </p:spTree>
  </p:cSld>
  <p:clrMapOvr>
    <a:masterClrMapping/>
  </p:clrMapOvr>
  <p:transition>
    <p:blinds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93F27C2F-F45F-471B-9606-0156135E9E0F}"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9282212A-1EC4-448D-B0D7-DCFF3A4B3E4B}" type="slidenum">
              <a:rPr lang="zh-CN" altLang="en-US"/>
              <a:t>‹#›</a:t>
            </a:fld>
            <a:endParaRPr lang="en-US"/>
          </a:p>
        </p:txBody>
      </p:sp>
    </p:spTree>
  </p:cSld>
  <p:clrMapOvr>
    <a:masterClrMapping/>
  </p:clrMapOvr>
  <p:transition>
    <p:blinds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843213" y="274638"/>
            <a:ext cx="5843587" cy="63341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p:spPr>
        <p:txBody>
          <a:bodyPr/>
          <a:lstStyle/>
          <a:p>
            <a:pPr lvl="0"/>
            <a:endParaRPr lang="zh-CN" altLang="en-US" noProof="0" smtClean="0"/>
          </a:p>
        </p:txBody>
      </p:sp>
      <p:sp>
        <p:nvSpPr>
          <p:cNvPr id="4" name="日期占位符 3"/>
          <p:cNvSpPr>
            <a:spLocks noGrp="1" noChangeArrowheads="1"/>
          </p:cNvSpPr>
          <p:nvPr>
            <p:ph type="dt" sz="half" idx="10"/>
          </p:nvPr>
        </p:nvSpPr>
        <p:spPr/>
        <p:txBody>
          <a:bodyPr/>
          <a:lstStyle>
            <a:lvl1pPr>
              <a:defRPr/>
            </a:lvl1pPr>
          </a:lstStyle>
          <a:p>
            <a:pPr>
              <a:defRPr/>
            </a:pPr>
            <a:fld id="{BA6B8DE8-9FB7-4C20-B2B0-184FAA8EA829}"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1A5CD651-BEA6-4018-8490-8AF513CB5FD1}" type="slidenum">
              <a:rPr lang="zh-CN" altLang="en-US"/>
              <a:t>‹#›</a:t>
            </a:fld>
            <a:endParaRPr lang="en-US"/>
          </a:p>
        </p:txBody>
      </p:sp>
    </p:spTree>
  </p:cSld>
  <p:clrMapOvr>
    <a:masterClrMapping/>
  </p:clrMapOvr>
  <p:transition>
    <p:blinds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2843213" y="274638"/>
            <a:ext cx="5843587" cy="633412"/>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457200" y="1600200"/>
            <a:ext cx="8229600" cy="4525963"/>
          </a:xfrm>
        </p:spPr>
        <p:txBody>
          <a:bodyPr/>
          <a:lstStyle/>
          <a:p>
            <a:pPr lvl="0"/>
            <a:endParaRPr lang="zh-CN" altLang="en-US" noProof="0" smtClean="0"/>
          </a:p>
        </p:txBody>
      </p:sp>
      <p:sp>
        <p:nvSpPr>
          <p:cNvPr id="4" name="日期占位符 3"/>
          <p:cNvSpPr>
            <a:spLocks noGrp="1" noChangeArrowheads="1"/>
          </p:cNvSpPr>
          <p:nvPr>
            <p:ph type="dt" sz="half" idx="10"/>
          </p:nvPr>
        </p:nvSpPr>
        <p:spPr/>
        <p:txBody>
          <a:bodyPr/>
          <a:lstStyle>
            <a:lvl1pPr>
              <a:defRPr/>
            </a:lvl1pPr>
          </a:lstStyle>
          <a:p>
            <a:pPr>
              <a:defRPr/>
            </a:pPr>
            <a:fld id="{44BF00FE-118A-43ED-A67A-BCF0C70EE47E}" type="datetime1">
              <a:rPr lang="zh-CN" altLang="en-US" smtClean="0"/>
              <a:t>16/8/12</a:t>
            </a:fld>
            <a:endParaRPr 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324A013C-0FFF-4ED9-8F86-B45A7EA7B106}" type="slidenum">
              <a:rPr lang="zh-CN" altLang="en-US"/>
              <a:t>‹#›</a:t>
            </a:fld>
            <a:endParaRPr lang="en-US"/>
          </a:p>
        </p:txBody>
      </p:sp>
    </p:spTree>
  </p:cSld>
  <p:clrMapOvr>
    <a:masterClrMapping/>
  </p:clrMapOvr>
  <p:transition>
    <p:blinds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Chart" preserve="1">
  <p:cSld name="标题，文本与图表">
    <p:spTree>
      <p:nvGrpSpPr>
        <p:cNvPr id="1" name=""/>
        <p:cNvGrpSpPr/>
        <p:nvPr/>
      </p:nvGrpSpPr>
      <p:grpSpPr>
        <a:xfrm>
          <a:off x="0" y="0"/>
          <a:ext cx="0" cy="0"/>
          <a:chOff x="0" y="0"/>
          <a:chExt cx="0" cy="0"/>
        </a:xfrm>
      </p:grpSpPr>
      <p:sp>
        <p:nvSpPr>
          <p:cNvPr id="2" name="标题 1"/>
          <p:cNvSpPr>
            <a:spLocks noGrp="1"/>
          </p:cNvSpPr>
          <p:nvPr>
            <p:ph type="title"/>
          </p:nvPr>
        </p:nvSpPr>
        <p:spPr>
          <a:xfrm>
            <a:off x="2843213" y="274638"/>
            <a:ext cx="5843587" cy="63341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图表占位符 3"/>
          <p:cNvSpPr>
            <a:spLocks noGrp="1"/>
          </p:cNvSpPr>
          <p:nvPr>
            <p:ph type="chart" sz="half" idx="2"/>
          </p:nvPr>
        </p:nvSpPr>
        <p:spPr>
          <a:xfrm>
            <a:off x="4648200" y="1600200"/>
            <a:ext cx="4038600" cy="4525963"/>
          </a:xfrm>
        </p:spPr>
        <p:txBody>
          <a:bodyPr/>
          <a:lstStyle/>
          <a:p>
            <a:pPr lvl="0"/>
            <a:endParaRPr lang="zh-CN" altLang="en-US" noProof="0"/>
          </a:p>
        </p:txBody>
      </p:sp>
      <p:sp>
        <p:nvSpPr>
          <p:cNvPr id="5" name="日期占位符 3"/>
          <p:cNvSpPr>
            <a:spLocks noGrp="1" noChangeArrowheads="1"/>
          </p:cNvSpPr>
          <p:nvPr>
            <p:ph type="dt" sz="half" idx="10"/>
          </p:nvPr>
        </p:nvSpPr>
        <p:spPr/>
        <p:txBody>
          <a:bodyPr/>
          <a:lstStyle>
            <a:lvl1pPr>
              <a:defRPr/>
            </a:lvl1pPr>
          </a:lstStyle>
          <a:p>
            <a:pPr>
              <a:defRPr/>
            </a:pPr>
            <a:fld id="{F2BEA92C-F7B6-48D2-BD34-3728EB363A8A}" type="datetime1">
              <a:rPr lang="zh-CN" altLang="en-US" smtClean="0"/>
              <a:t>16/8/12</a:t>
            </a:fld>
            <a:endParaRPr 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A7E372CD-9B4F-4F99-90DC-ED6AA00D76CF}" type="slidenum">
              <a:rPr lang="zh-CN" altLang="en-US"/>
              <a:t>‹#›</a:t>
            </a:fld>
            <a:endParaRPr lang="en-US"/>
          </a:p>
        </p:txBody>
      </p:sp>
    </p:spTree>
  </p:cSld>
  <p:clrMapOvr>
    <a:masterClrMapping/>
  </p:clrMapOvr>
  <p:transition>
    <p:blinds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7"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slideLayout" Target="../slideLayouts/slideLayout28.xml"/><Relationship Id="rId15" Type="http://schemas.openxmlformats.org/officeDocument/2006/relationships/theme" Target="../theme/theme2.xml"/><Relationship Id="rId16" Type="http://schemas.openxmlformats.org/officeDocument/2006/relationships/image" Target="../media/image1.jpeg"/><Relationship Id="rId17" Type="http://schemas.openxmlformats.org/officeDocument/2006/relationships/image" Target="../media/image2.jpeg"/><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050" name="文本占位符 2"/>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日期占位符 3"/>
          <p:cNvSpPr>
            <a:spLocks noGrp="1" noChangeArrowheads="1"/>
          </p:cNvSpPr>
          <p:nvPr>
            <p:ph type="dt" sz="half" idx="2"/>
          </p:nvPr>
        </p:nvSpPr>
        <p:spPr bwMode="auto">
          <a:xfrm>
            <a:off x="457200" y="6356350"/>
            <a:ext cx="2133600" cy="365125"/>
          </a:xfrm>
          <a:prstGeom prst="rect">
            <a:avLst/>
          </a:prstGeom>
          <a:noFill/>
          <a:ln w="9525">
            <a:noFill/>
            <a:miter lim="800000"/>
          </a:ln>
        </p:spPr>
        <p:txBody>
          <a:bodyPr vert="horz" wrap="square" lIns="91440" tIns="45720" rIns="91440" bIns="45720" numCol="1" anchor="ctr" anchorCtr="0" compatLnSpc="1"/>
          <a:lstStyle>
            <a:lvl1pPr>
              <a:defRPr sz="1200">
                <a:solidFill>
                  <a:srgbClr val="898989"/>
                </a:solidFill>
                <a:latin typeface="+mn-lt"/>
              </a:defRPr>
            </a:lvl1pPr>
          </a:lstStyle>
          <a:p>
            <a:pPr>
              <a:defRPr/>
            </a:pPr>
            <a:fld id="{00DCF5A4-4845-40EB-B40A-0EA02A36DED2}" type="datetime1">
              <a:rPr lang="zh-CN" altLang="en-US" smtClean="0"/>
              <a:t>16/8/12</a:t>
            </a:fld>
            <a:endParaRPr lang="en-US"/>
          </a:p>
        </p:txBody>
      </p:sp>
      <p:sp>
        <p:nvSpPr>
          <p:cNvPr id="1029" name="页脚占位符 4"/>
          <p:cNvSpPr>
            <a:spLocks noGrp="1" noChangeArrowheads="1"/>
          </p:cNvSpPr>
          <p:nvPr>
            <p:ph type="ftr" sz="quarter" idx="3"/>
          </p:nvPr>
        </p:nvSpPr>
        <p:spPr bwMode="auto">
          <a:xfrm>
            <a:off x="3124200" y="6356350"/>
            <a:ext cx="2895600" cy="365125"/>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latin typeface="+mn-lt"/>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553200" y="6356350"/>
            <a:ext cx="2133600" cy="365125"/>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latin typeface="+mn-lt"/>
              </a:defRPr>
            </a:lvl1pPr>
          </a:lstStyle>
          <a:p>
            <a:pPr>
              <a:defRPr/>
            </a:pPr>
            <a:fld id="{07DA8912-367F-46E8-8413-9B57EC584E13}" type="slidenum">
              <a:rPr lang="zh-CN" altLang="en-US"/>
              <a:t>‹#›</a:t>
            </a:fld>
            <a:endParaRPr lang="en-US"/>
          </a:p>
        </p:txBody>
      </p:sp>
      <p:sp>
        <p:nvSpPr>
          <p:cNvPr id="2" name="Freeform 5"/>
          <p:cNvSpPr>
            <a:spLocks noChangeArrowheads="1"/>
          </p:cNvSpPr>
          <p:nvPr/>
        </p:nvSpPr>
        <p:spPr bwMode="auto">
          <a:xfrm>
            <a:off x="0" y="881063"/>
            <a:ext cx="2413000" cy="261937"/>
          </a:xfrm>
          <a:custGeom>
            <a:avLst/>
            <a:gdLst>
              <a:gd name="T0" fmla="*/ 0 w 1634"/>
              <a:gd name="T1" fmla="*/ 0 h 289"/>
              <a:gd name="T2" fmla="*/ 2147483647 w 1634"/>
              <a:gd name="T3" fmla="*/ 0 h 289"/>
              <a:gd name="T4" fmla="*/ 2147483647 w 1634"/>
              <a:gd name="T5" fmla="*/ 2147483647 h 289"/>
              <a:gd name="T6" fmla="*/ 0 w 1634"/>
              <a:gd name="T7" fmla="*/ 2147483647 h 289"/>
              <a:gd name="T8" fmla="*/ 0 w 1634"/>
              <a:gd name="T9" fmla="*/ 0 h 289"/>
              <a:gd name="T10" fmla="*/ 0 60000 65536"/>
              <a:gd name="T11" fmla="*/ 0 60000 65536"/>
              <a:gd name="T12" fmla="*/ 0 60000 65536"/>
              <a:gd name="T13" fmla="*/ 0 60000 65536"/>
              <a:gd name="T14" fmla="*/ 0 60000 65536"/>
              <a:gd name="T15" fmla="*/ 0 w 1634"/>
              <a:gd name="T16" fmla="*/ 0 h 289"/>
              <a:gd name="T17" fmla="*/ 1634 w 1634"/>
              <a:gd name="T18" fmla="*/ 289 h 289"/>
            </a:gdLst>
            <a:ahLst/>
            <a:cxnLst>
              <a:cxn ang="T10">
                <a:pos x="T0" y="T1"/>
              </a:cxn>
              <a:cxn ang="T11">
                <a:pos x="T2" y="T3"/>
              </a:cxn>
              <a:cxn ang="T12">
                <a:pos x="T4" y="T5"/>
              </a:cxn>
              <a:cxn ang="T13">
                <a:pos x="T6" y="T7"/>
              </a:cxn>
              <a:cxn ang="T14">
                <a:pos x="T8" y="T9"/>
              </a:cxn>
            </a:cxnLst>
            <a:rect l="T15" t="T16" r="T17" b="T18"/>
            <a:pathLst>
              <a:path w="1634" h="289">
                <a:moveTo>
                  <a:pt x="0" y="0"/>
                </a:moveTo>
                <a:lnTo>
                  <a:pt x="1634" y="0"/>
                </a:lnTo>
                <a:lnTo>
                  <a:pt x="1456" y="289"/>
                </a:lnTo>
                <a:lnTo>
                  <a:pt x="0" y="286"/>
                </a:lnTo>
                <a:lnTo>
                  <a:pt x="0" y="0"/>
                </a:lnTo>
                <a:close/>
              </a:path>
            </a:pathLst>
          </a:custGeom>
          <a:solidFill>
            <a:srgbClr val="FF3300"/>
          </a:solidFill>
          <a:ln w="9525">
            <a:noFill/>
            <a:miter lim="800000"/>
          </a:ln>
        </p:spPr>
        <p:txBody>
          <a:bodyPr/>
          <a:lstStyle/>
          <a:p>
            <a:pPr>
              <a:defRPr/>
            </a:pPr>
            <a:endParaRPr lang="zh-CN" altLang="en-US">
              <a:latin typeface="Arial" panose="020B0604020202020204" pitchFamily="34" charset="0"/>
            </a:endParaRPr>
          </a:p>
        </p:txBody>
      </p:sp>
      <p:pic>
        <p:nvPicPr>
          <p:cNvPr id="2055" name="Picture 13" descr="集团的标（2004-12-28）OK"/>
          <p:cNvPicPr>
            <a:picLocks noChangeAspect="1" noChangeArrowheads="1"/>
          </p:cNvPicPr>
          <p:nvPr/>
        </p:nvPicPr>
        <p:blipFill>
          <a:blip r:embed="rId17" cstate="screen"/>
          <a:srcRect/>
          <a:stretch>
            <a:fillRect/>
          </a:stretch>
        </p:blipFill>
        <p:spPr bwMode="auto">
          <a:xfrm>
            <a:off x="0" y="0"/>
            <a:ext cx="2268538" cy="892175"/>
          </a:xfrm>
          <a:prstGeom prst="rect">
            <a:avLst/>
          </a:prstGeom>
          <a:noFill/>
          <a:ln w="9525">
            <a:noFill/>
            <a:miter lim="800000"/>
            <a:headEnd/>
            <a:tailEnd/>
          </a:ln>
        </p:spPr>
      </p:pic>
      <p:sp>
        <p:nvSpPr>
          <p:cNvPr id="1032" name="Rectangle 9"/>
          <p:cNvSpPr>
            <a:spLocks noGrp="1" noChangeArrowheads="1"/>
          </p:cNvSpPr>
          <p:nvPr/>
        </p:nvSpPr>
        <p:spPr bwMode="auto">
          <a:xfrm>
            <a:off x="2051050" y="260350"/>
            <a:ext cx="7272338" cy="565150"/>
          </a:xfrm>
          <a:prstGeom prst="rect">
            <a:avLst/>
          </a:prstGeom>
          <a:noFill/>
          <a:ln>
            <a:noFill/>
          </a:ln>
        </p:spPr>
        <p:txBody>
          <a:bodyPr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200" smtClean="0">
              <a:solidFill>
                <a:schemeClr val="bg1"/>
              </a:solidFill>
              <a:latin typeface="Calibri" panose="020F0502020204030204" pitchFamily="34" charset="0"/>
            </a:endParaRPr>
          </a:p>
        </p:txBody>
      </p:sp>
      <p:sp>
        <p:nvSpPr>
          <p:cNvPr id="1033" name="Freeform 4"/>
          <p:cNvSpPr>
            <a:spLocks noChangeArrowheads="1"/>
          </p:cNvSpPr>
          <p:nvPr/>
        </p:nvSpPr>
        <p:spPr bwMode="auto">
          <a:xfrm>
            <a:off x="2406650" y="260350"/>
            <a:ext cx="6737350" cy="622300"/>
          </a:xfrm>
          <a:custGeom>
            <a:avLst/>
            <a:gdLst>
              <a:gd name="T0" fmla="*/ 0 w 4134"/>
              <a:gd name="T1" fmla="*/ 2147483647 h 573"/>
              <a:gd name="T2" fmla="*/ 2147483647 w 4134"/>
              <a:gd name="T3" fmla="*/ 2147483647 h 573"/>
              <a:gd name="T4" fmla="*/ 2147483647 w 4134"/>
              <a:gd name="T5" fmla="*/ 2147483647 h 573"/>
              <a:gd name="T6" fmla="*/ 2147483647 w 4134"/>
              <a:gd name="T7" fmla="*/ 0 h 573"/>
              <a:gd name="T8" fmla="*/ 0 w 4134"/>
              <a:gd name="T9" fmla="*/ 2147483647 h 573"/>
              <a:gd name="T10" fmla="*/ 0 60000 65536"/>
              <a:gd name="T11" fmla="*/ 0 60000 65536"/>
              <a:gd name="T12" fmla="*/ 0 60000 65536"/>
              <a:gd name="T13" fmla="*/ 0 60000 65536"/>
              <a:gd name="T14" fmla="*/ 0 60000 65536"/>
              <a:gd name="T15" fmla="*/ 0 w 4134"/>
              <a:gd name="T16" fmla="*/ 0 h 573"/>
              <a:gd name="T17" fmla="*/ 4134 w 4134"/>
              <a:gd name="T18" fmla="*/ 573 h 573"/>
            </a:gdLst>
            <a:ahLst/>
            <a:cxnLst>
              <a:cxn ang="T10">
                <a:pos x="T0" y="T1"/>
              </a:cxn>
              <a:cxn ang="T11">
                <a:pos x="T2" y="T3"/>
              </a:cxn>
              <a:cxn ang="T12">
                <a:pos x="T4" y="T5"/>
              </a:cxn>
              <a:cxn ang="T13">
                <a:pos x="T6" y="T7"/>
              </a:cxn>
              <a:cxn ang="T14">
                <a:pos x="T8" y="T9"/>
              </a:cxn>
            </a:cxnLst>
            <a:rect l="T15" t="T16" r="T17" b="T18"/>
            <a:pathLst>
              <a:path w="4134" h="573">
                <a:moveTo>
                  <a:pt x="0" y="573"/>
                </a:moveTo>
                <a:lnTo>
                  <a:pt x="4134" y="573"/>
                </a:lnTo>
                <a:lnTo>
                  <a:pt x="4134" y="1"/>
                </a:lnTo>
                <a:lnTo>
                  <a:pt x="322" y="0"/>
                </a:lnTo>
                <a:lnTo>
                  <a:pt x="0" y="573"/>
                </a:lnTo>
                <a:close/>
              </a:path>
            </a:pathLst>
          </a:custGeom>
          <a:gradFill rotWithShape="1">
            <a:gsLst>
              <a:gs pos="0">
                <a:srgbClr val="0A265E"/>
              </a:gs>
              <a:gs pos="100000">
                <a:srgbClr val="1763A1"/>
              </a:gs>
            </a:gsLst>
            <a:lin ang="0" scaled="1"/>
          </a:gradFill>
          <a:ln w="9525">
            <a:noFill/>
            <a:miter lim="800000"/>
          </a:ln>
        </p:spPr>
        <p:txBody>
          <a:bodyPr/>
          <a:lstStyle/>
          <a:p>
            <a:pPr>
              <a:defRPr/>
            </a:pPr>
            <a:endParaRPr lang="zh-CN" altLang="en-US">
              <a:latin typeface="Arial" panose="020B0604020202020204" pitchFamily="34" charset="0"/>
            </a:endParaRPr>
          </a:p>
        </p:txBody>
      </p:sp>
      <p:sp>
        <p:nvSpPr>
          <p:cNvPr id="2058" name="标题占位符 1"/>
          <p:cNvSpPr>
            <a:spLocks noGrp="1" noChangeArrowheads="1"/>
          </p:cNvSpPr>
          <p:nvPr>
            <p:ph type="title"/>
          </p:nvPr>
        </p:nvSpPr>
        <p:spPr bwMode="auto">
          <a:xfrm>
            <a:off x="2843213" y="274638"/>
            <a:ext cx="5843587" cy="633412"/>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p>
        </p:txBody>
      </p:sp>
      <p:sp>
        <p:nvSpPr>
          <p:cNvPr id="1035" name="Freeform 5"/>
          <p:cNvSpPr>
            <a:spLocks noChangeArrowheads="1"/>
          </p:cNvSpPr>
          <p:nvPr/>
        </p:nvSpPr>
        <p:spPr bwMode="auto">
          <a:xfrm>
            <a:off x="0" y="881063"/>
            <a:ext cx="2413000" cy="261937"/>
          </a:xfrm>
          <a:custGeom>
            <a:avLst/>
            <a:gdLst>
              <a:gd name="T0" fmla="*/ 0 w 1634"/>
              <a:gd name="T1" fmla="*/ 0 h 289"/>
              <a:gd name="T2" fmla="*/ 2147483647 w 1634"/>
              <a:gd name="T3" fmla="*/ 0 h 289"/>
              <a:gd name="T4" fmla="*/ 2147483647 w 1634"/>
              <a:gd name="T5" fmla="*/ 2147483647 h 289"/>
              <a:gd name="T6" fmla="*/ 0 w 1634"/>
              <a:gd name="T7" fmla="*/ 2147483647 h 289"/>
              <a:gd name="T8" fmla="*/ 0 w 1634"/>
              <a:gd name="T9" fmla="*/ 0 h 289"/>
              <a:gd name="T10" fmla="*/ 0 60000 65536"/>
              <a:gd name="T11" fmla="*/ 0 60000 65536"/>
              <a:gd name="T12" fmla="*/ 0 60000 65536"/>
              <a:gd name="T13" fmla="*/ 0 60000 65536"/>
              <a:gd name="T14" fmla="*/ 0 60000 65536"/>
              <a:gd name="T15" fmla="*/ 0 w 1634"/>
              <a:gd name="T16" fmla="*/ 0 h 289"/>
              <a:gd name="T17" fmla="*/ 1634 w 1634"/>
              <a:gd name="T18" fmla="*/ 289 h 289"/>
            </a:gdLst>
            <a:ahLst/>
            <a:cxnLst>
              <a:cxn ang="T10">
                <a:pos x="T0" y="T1"/>
              </a:cxn>
              <a:cxn ang="T11">
                <a:pos x="T2" y="T3"/>
              </a:cxn>
              <a:cxn ang="T12">
                <a:pos x="T4" y="T5"/>
              </a:cxn>
              <a:cxn ang="T13">
                <a:pos x="T6" y="T7"/>
              </a:cxn>
              <a:cxn ang="T14">
                <a:pos x="T8" y="T9"/>
              </a:cxn>
            </a:cxnLst>
            <a:rect l="T15" t="T16" r="T17" b="T18"/>
            <a:pathLst>
              <a:path w="1634" h="289">
                <a:moveTo>
                  <a:pt x="0" y="0"/>
                </a:moveTo>
                <a:lnTo>
                  <a:pt x="1634" y="0"/>
                </a:lnTo>
                <a:lnTo>
                  <a:pt x="1456" y="289"/>
                </a:lnTo>
                <a:lnTo>
                  <a:pt x="0" y="286"/>
                </a:lnTo>
                <a:lnTo>
                  <a:pt x="0" y="0"/>
                </a:lnTo>
                <a:close/>
              </a:path>
            </a:pathLst>
          </a:custGeom>
          <a:solidFill>
            <a:srgbClr val="FF3300"/>
          </a:solidFill>
          <a:ln w="9525">
            <a:noFill/>
            <a:miter lim="800000"/>
          </a:ln>
        </p:spPr>
        <p:txBody>
          <a:bodyPr/>
          <a:lstStyle/>
          <a:p>
            <a:pPr>
              <a:defRPr/>
            </a:pPr>
            <a:endParaRPr lang="zh-CN" altLang="en-US">
              <a:latin typeface="Arial" panose="020B0604020202020204" pitchFamily="34" charset="0"/>
            </a:endParaRPr>
          </a:p>
        </p:txBody>
      </p:sp>
      <p:sp>
        <p:nvSpPr>
          <p:cNvPr id="1036" name="Rectangle 9"/>
          <p:cNvSpPr>
            <a:spLocks noGrp="1" noChangeArrowheads="1"/>
          </p:cNvSpPr>
          <p:nvPr/>
        </p:nvSpPr>
        <p:spPr bwMode="auto">
          <a:xfrm>
            <a:off x="2051050" y="260350"/>
            <a:ext cx="7272338" cy="565150"/>
          </a:xfrm>
          <a:prstGeom prst="rect">
            <a:avLst/>
          </a:prstGeom>
          <a:noFill/>
          <a:ln>
            <a:noFill/>
          </a:ln>
        </p:spPr>
        <p:txBody>
          <a:bodyPr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200" smtClean="0">
              <a:solidFill>
                <a:schemeClr val="bg1"/>
              </a:solidFill>
              <a:latin typeface="Calibri" panose="020F0502020204030204" pitchFamily="34" charset="0"/>
            </a:endParaRPr>
          </a:p>
        </p:txBody>
      </p:sp>
      <p:sp>
        <p:nvSpPr>
          <p:cNvPr id="1037" name="Freeform 4"/>
          <p:cNvSpPr>
            <a:spLocks noChangeArrowheads="1"/>
          </p:cNvSpPr>
          <p:nvPr/>
        </p:nvSpPr>
        <p:spPr bwMode="auto">
          <a:xfrm>
            <a:off x="2406650" y="260350"/>
            <a:ext cx="6737350" cy="622300"/>
          </a:xfrm>
          <a:custGeom>
            <a:avLst/>
            <a:gdLst>
              <a:gd name="T0" fmla="*/ 0 w 4134"/>
              <a:gd name="T1" fmla="*/ 2147483647 h 573"/>
              <a:gd name="T2" fmla="*/ 2147483647 w 4134"/>
              <a:gd name="T3" fmla="*/ 2147483647 h 573"/>
              <a:gd name="T4" fmla="*/ 2147483647 w 4134"/>
              <a:gd name="T5" fmla="*/ 2147483647 h 573"/>
              <a:gd name="T6" fmla="*/ 2147483647 w 4134"/>
              <a:gd name="T7" fmla="*/ 0 h 573"/>
              <a:gd name="T8" fmla="*/ 0 w 4134"/>
              <a:gd name="T9" fmla="*/ 2147483647 h 573"/>
              <a:gd name="T10" fmla="*/ 0 60000 65536"/>
              <a:gd name="T11" fmla="*/ 0 60000 65536"/>
              <a:gd name="T12" fmla="*/ 0 60000 65536"/>
              <a:gd name="T13" fmla="*/ 0 60000 65536"/>
              <a:gd name="T14" fmla="*/ 0 60000 65536"/>
              <a:gd name="T15" fmla="*/ 0 w 4134"/>
              <a:gd name="T16" fmla="*/ 0 h 573"/>
              <a:gd name="T17" fmla="*/ 4134 w 4134"/>
              <a:gd name="T18" fmla="*/ 573 h 573"/>
            </a:gdLst>
            <a:ahLst/>
            <a:cxnLst>
              <a:cxn ang="T10">
                <a:pos x="T0" y="T1"/>
              </a:cxn>
              <a:cxn ang="T11">
                <a:pos x="T2" y="T3"/>
              </a:cxn>
              <a:cxn ang="T12">
                <a:pos x="T4" y="T5"/>
              </a:cxn>
              <a:cxn ang="T13">
                <a:pos x="T6" y="T7"/>
              </a:cxn>
              <a:cxn ang="T14">
                <a:pos x="T8" y="T9"/>
              </a:cxn>
            </a:cxnLst>
            <a:rect l="T15" t="T16" r="T17" b="T18"/>
            <a:pathLst>
              <a:path w="4134" h="573">
                <a:moveTo>
                  <a:pt x="0" y="573"/>
                </a:moveTo>
                <a:lnTo>
                  <a:pt x="4134" y="573"/>
                </a:lnTo>
                <a:lnTo>
                  <a:pt x="4134" y="1"/>
                </a:lnTo>
                <a:lnTo>
                  <a:pt x="322" y="0"/>
                </a:lnTo>
                <a:lnTo>
                  <a:pt x="0" y="573"/>
                </a:lnTo>
                <a:close/>
              </a:path>
            </a:pathLst>
          </a:custGeom>
          <a:gradFill rotWithShape="1">
            <a:gsLst>
              <a:gs pos="0">
                <a:srgbClr val="0A265E"/>
              </a:gs>
              <a:gs pos="100000">
                <a:srgbClr val="1763A1"/>
              </a:gs>
            </a:gsLst>
            <a:lin ang="0" scaled="1"/>
          </a:gradFill>
          <a:ln w="9525">
            <a:noFill/>
            <a:miter lim="800000"/>
          </a:ln>
        </p:spPr>
        <p:txBody>
          <a:bodyPr/>
          <a:lstStyle/>
          <a:p>
            <a:pPr>
              <a:defRPr/>
            </a:pPr>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blinds dir="vert"/>
  </p:transition>
  <p:hf sldNum="0" hdr="0" ftr="0" dt="0"/>
  <p:txStyles>
    <p:titleStyle>
      <a:lvl1pPr algn="ctr"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5pPr>
      <a:lvl6pPr marL="4572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6pPr>
      <a:lvl7pPr marL="9144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7pPr>
      <a:lvl8pPr marL="13716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8pPr>
      <a:lvl9pPr marL="18288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074" name="文本占位符 2"/>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日期占位符 3"/>
          <p:cNvSpPr>
            <a:spLocks noGrp="1" noChangeArrowheads="1"/>
          </p:cNvSpPr>
          <p:nvPr>
            <p:ph type="dt" sz="half" idx="2"/>
          </p:nvPr>
        </p:nvSpPr>
        <p:spPr bwMode="auto">
          <a:xfrm>
            <a:off x="457200" y="6356350"/>
            <a:ext cx="2133600" cy="365125"/>
          </a:xfrm>
          <a:prstGeom prst="rect">
            <a:avLst/>
          </a:prstGeom>
          <a:noFill/>
          <a:ln w="9525">
            <a:noFill/>
            <a:miter lim="800000"/>
          </a:ln>
        </p:spPr>
        <p:txBody>
          <a:bodyPr vert="horz" wrap="square" lIns="91440" tIns="45720" rIns="91440" bIns="45720" numCol="1" anchor="ctr" anchorCtr="0" compatLnSpc="1"/>
          <a:lstStyle>
            <a:lvl1pPr>
              <a:defRPr sz="1200">
                <a:solidFill>
                  <a:srgbClr val="898989"/>
                </a:solidFill>
                <a:latin typeface="+mn-lt"/>
              </a:defRPr>
            </a:lvl1pPr>
          </a:lstStyle>
          <a:p>
            <a:pPr>
              <a:defRPr/>
            </a:pPr>
            <a:fld id="{AA760BDB-CA21-491E-89D6-D7563D8ABCB7}" type="datetime1">
              <a:rPr lang="zh-CN" altLang="en-US" smtClean="0"/>
              <a:t>16/8/12</a:t>
            </a:fld>
            <a:endParaRPr lang="en-US"/>
          </a:p>
        </p:txBody>
      </p:sp>
      <p:sp>
        <p:nvSpPr>
          <p:cNvPr id="1029" name="页脚占位符 4"/>
          <p:cNvSpPr>
            <a:spLocks noGrp="1" noChangeArrowheads="1"/>
          </p:cNvSpPr>
          <p:nvPr>
            <p:ph type="ftr" sz="quarter" idx="3"/>
          </p:nvPr>
        </p:nvSpPr>
        <p:spPr bwMode="auto">
          <a:xfrm>
            <a:off x="3124200" y="6356350"/>
            <a:ext cx="2895600" cy="365125"/>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latin typeface="+mn-lt"/>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553200" y="6356350"/>
            <a:ext cx="2133600" cy="365125"/>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latin typeface="+mn-lt"/>
              </a:defRPr>
            </a:lvl1pPr>
          </a:lstStyle>
          <a:p>
            <a:pPr>
              <a:defRPr/>
            </a:pPr>
            <a:fld id="{B8CAA6F7-2B68-4F70-9EFC-E63A01EF15FF}" type="slidenum">
              <a:rPr lang="zh-CN" altLang="en-US"/>
              <a:t>‹#›</a:t>
            </a:fld>
            <a:endParaRPr lang="en-US"/>
          </a:p>
        </p:txBody>
      </p:sp>
      <p:sp>
        <p:nvSpPr>
          <p:cNvPr id="2054" name="Freeform 5"/>
          <p:cNvSpPr>
            <a:spLocks noChangeArrowheads="1"/>
          </p:cNvSpPr>
          <p:nvPr/>
        </p:nvSpPr>
        <p:spPr bwMode="auto">
          <a:xfrm>
            <a:off x="0" y="881063"/>
            <a:ext cx="2413000" cy="261937"/>
          </a:xfrm>
          <a:custGeom>
            <a:avLst/>
            <a:gdLst>
              <a:gd name="T0" fmla="*/ 0 w 1634"/>
              <a:gd name="T1" fmla="*/ 0 h 289"/>
              <a:gd name="T2" fmla="*/ 2147483647 w 1634"/>
              <a:gd name="T3" fmla="*/ 0 h 289"/>
              <a:gd name="T4" fmla="*/ 2147483647 w 1634"/>
              <a:gd name="T5" fmla="*/ 2147483647 h 289"/>
              <a:gd name="T6" fmla="*/ 0 w 1634"/>
              <a:gd name="T7" fmla="*/ 2147483647 h 289"/>
              <a:gd name="T8" fmla="*/ 0 w 1634"/>
              <a:gd name="T9" fmla="*/ 0 h 289"/>
              <a:gd name="T10" fmla="*/ 0 60000 65536"/>
              <a:gd name="T11" fmla="*/ 0 60000 65536"/>
              <a:gd name="T12" fmla="*/ 0 60000 65536"/>
              <a:gd name="T13" fmla="*/ 0 60000 65536"/>
              <a:gd name="T14" fmla="*/ 0 60000 65536"/>
              <a:gd name="T15" fmla="*/ 0 w 1634"/>
              <a:gd name="T16" fmla="*/ 0 h 289"/>
              <a:gd name="T17" fmla="*/ 1634 w 1634"/>
              <a:gd name="T18" fmla="*/ 289 h 289"/>
            </a:gdLst>
            <a:ahLst/>
            <a:cxnLst>
              <a:cxn ang="T10">
                <a:pos x="T0" y="T1"/>
              </a:cxn>
              <a:cxn ang="T11">
                <a:pos x="T2" y="T3"/>
              </a:cxn>
              <a:cxn ang="T12">
                <a:pos x="T4" y="T5"/>
              </a:cxn>
              <a:cxn ang="T13">
                <a:pos x="T6" y="T7"/>
              </a:cxn>
              <a:cxn ang="T14">
                <a:pos x="T8" y="T9"/>
              </a:cxn>
            </a:cxnLst>
            <a:rect l="T15" t="T16" r="T17" b="T18"/>
            <a:pathLst>
              <a:path w="1634" h="289">
                <a:moveTo>
                  <a:pt x="0" y="0"/>
                </a:moveTo>
                <a:lnTo>
                  <a:pt x="1634" y="0"/>
                </a:lnTo>
                <a:lnTo>
                  <a:pt x="1456" y="289"/>
                </a:lnTo>
                <a:lnTo>
                  <a:pt x="0" y="286"/>
                </a:lnTo>
                <a:lnTo>
                  <a:pt x="0" y="0"/>
                </a:lnTo>
                <a:close/>
              </a:path>
            </a:pathLst>
          </a:custGeom>
          <a:solidFill>
            <a:srgbClr val="FF3300"/>
          </a:solidFill>
          <a:ln w="9525">
            <a:noFill/>
            <a:miter lim="800000"/>
          </a:ln>
        </p:spPr>
        <p:txBody>
          <a:bodyPr/>
          <a:lstStyle/>
          <a:p>
            <a:pPr>
              <a:defRPr/>
            </a:pPr>
            <a:endParaRPr lang="zh-CN" altLang="en-US">
              <a:latin typeface="Arial" panose="020B0604020202020204" pitchFamily="34" charset="0"/>
            </a:endParaRPr>
          </a:p>
        </p:txBody>
      </p:sp>
      <p:pic>
        <p:nvPicPr>
          <p:cNvPr id="3079" name="Picture 13" descr="集团的标（2004-12-28）OK"/>
          <p:cNvPicPr>
            <a:picLocks noChangeAspect="1" noChangeArrowheads="1"/>
          </p:cNvPicPr>
          <p:nvPr/>
        </p:nvPicPr>
        <p:blipFill>
          <a:blip r:embed="rId17" cstate="screen"/>
          <a:srcRect/>
          <a:stretch>
            <a:fillRect/>
          </a:stretch>
        </p:blipFill>
        <p:spPr bwMode="auto">
          <a:xfrm>
            <a:off x="0" y="0"/>
            <a:ext cx="2268538" cy="892175"/>
          </a:xfrm>
          <a:prstGeom prst="rect">
            <a:avLst/>
          </a:prstGeom>
          <a:noFill/>
          <a:ln w="9525">
            <a:noFill/>
            <a:miter lim="800000"/>
            <a:headEnd/>
            <a:tailEnd/>
          </a:ln>
        </p:spPr>
      </p:pic>
      <p:sp>
        <p:nvSpPr>
          <p:cNvPr id="2056" name="Rectangle 9"/>
          <p:cNvSpPr>
            <a:spLocks noGrp="1" noChangeArrowheads="1"/>
          </p:cNvSpPr>
          <p:nvPr/>
        </p:nvSpPr>
        <p:spPr bwMode="auto">
          <a:xfrm>
            <a:off x="2051050" y="260350"/>
            <a:ext cx="7272338" cy="565150"/>
          </a:xfrm>
          <a:prstGeom prst="rect">
            <a:avLst/>
          </a:prstGeom>
          <a:noFill/>
          <a:ln>
            <a:noFill/>
          </a:ln>
        </p:spPr>
        <p:txBody>
          <a:bodyPr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200" smtClean="0">
              <a:solidFill>
                <a:schemeClr val="bg1"/>
              </a:solidFill>
              <a:latin typeface="Calibri" panose="020F0502020204030204" pitchFamily="34" charset="0"/>
            </a:endParaRPr>
          </a:p>
        </p:txBody>
      </p:sp>
      <p:sp>
        <p:nvSpPr>
          <p:cNvPr id="2057" name="Freeform 4"/>
          <p:cNvSpPr>
            <a:spLocks noChangeArrowheads="1"/>
          </p:cNvSpPr>
          <p:nvPr/>
        </p:nvSpPr>
        <p:spPr bwMode="auto">
          <a:xfrm>
            <a:off x="2406650" y="260350"/>
            <a:ext cx="6737350" cy="622300"/>
          </a:xfrm>
          <a:custGeom>
            <a:avLst/>
            <a:gdLst>
              <a:gd name="T0" fmla="*/ 0 w 4134"/>
              <a:gd name="T1" fmla="*/ 2147483647 h 573"/>
              <a:gd name="T2" fmla="*/ 2147483647 w 4134"/>
              <a:gd name="T3" fmla="*/ 2147483647 h 573"/>
              <a:gd name="T4" fmla="*/ 2147483647 w 4134"/>
              <a:gd name="T5" fmla="*/ 2147483647 h 573"/>
              <a:gd name="T6" fmla="*/ 2147483647 w 4134"/>
              <a:gd name="T7" fmla="*/ 0 h 573"/>
              <a:gd name="T8" fmla="*/ 0 w 4134"/>
              <a:gd name="T9" fmla="*/ 2147483647 h 573"/>
              <a:gd name="T10" fmla="*/ 0 60000 65536"/>
              <a:gd name="T11" fmla="*/ 0 60000 65536"/>
              <a:gd name="T12" fmla="*/ 0 60000 65536"/>
              <a:gd name="T13" fmla="*/ 0 60000 65536"/>
              <a:gd name="T14" fmla="*/ 0 60000 65536"/>
              <a:gd name="T15" fmla="*/ 0 w 4134"/>
              <a:gd name="T16" fmla="*/ 0 h 573"/>
              <a:gd name="T17" fmla="*/ 4134 w 4134"/>
              <a:gd name="T18" fmla="*/ 573 h 573"/>
            </a:gdLst>
            <a:ahLst/>
            <a:cxnLst>
              <a:cxn ang="T10">
                <a:pos x="T0" y="T1"/>
              </a:cxn>
              <a:cxn ang="T11">
                <a:pos x="T2" y="T3"/>
              </a:cxn>
              <a:cxn ang="T12">
                <a:pos x="T4" y="T5"/>
              </a:cxn>
              <a:cxn ang="T13">
                <a:pos x="T6" y="T7"/>
              </a:cxn>
              <a:cxn ang="T14">
                <a:pos x="T8" y="T9"/>
              </a:cxn>
            </a:cxnLst>
            <a:rect l="T15" t="T16" r="T17" b="T18"/>
            <a:pathLst>
              <a:path w="4134" h="573">
                <a:moveTo>
                  <a:pt x="0" y="573"/>
                </a:moveTo>
                <a:lnTo>
                  <a:pt x="4134" y="573"/>
                </a:lnTo>
                <a:lnTo>
                  <a:pt x="4134" y="1"/>
                </a:lnTo>
                <a:lnTo>
                  <a:pt x="322" y="0"/>
                </a:lnTo>
                <a:lnTo>
                  <a:pt x="0" y="573"/>
                </a:lnTo>
                <a:close/>
              </a:path>
            </a:pathLst>
          </a:custGeom>
          <a:gradFill rotWithShape="1">
            <a:gsLst>
              <a:gs pos="0">
                <a:srgbClr val="0A265E"/>
              </a:gs>
              <a:gs pos="100000">
                <a:srgbClr val="1763A1"/>
              </a:gs>
            </a:gsLst>
            <a:lin ang="0" scaled="1"/>
          </a:gradFill>
          <a:ln w="9525">
            <a:noFill/>
            <a:miter lim="800000"/>
          </a:ln>
        </p:spPr>
        <p:txBody>
          <a:bodyPr/>
          <a:lstStyle/>
          <a:p>
            <a:pPr>
              <a:defRPr/>
            </a:pPr>
            <a:endParaRPr lang="zh-CN" altLang="en-US">
              <a:latin typeface="Arial" panose="020B0604020202020204" pitchFamily="34" charset="0"/>
            </a:endParaRPr>
          </a:p>
        </p:txBody>
      </p:sp>
      <p:sp>
        <p:nvSpPr>
          <p:cNvPr id="3082" name="标题占位符 1"/>
          <p:cNvSpPr>
            <a:spLocks noGrp="1" noChangeArrowheads="1"/>
          </p:cNvSpPr>
          <p:nvPr>
            <p:ph type="title"/>
          </p:nvPr>
        </p:nvSpPr>
        <p:spPr bwMode="auto">
          <a:xfrm>
            <a:off x="2843213" y="274638"/>
            <a:ext cx="5843587" cy="633412"/>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p>
        </p:txBody>
      </p:sp>
      <p:sp>
        <p:nvSpPr>
          <p:cNvPr id="2059" name="Freeform 5"/>
          <p:cNvSpPr>
            <a:spLocks noChangeArrowheads="1"/>
          </p:cNvSpPr>
          <p:nvPr/>
        </p:nvSpPr>
        <p:spPr bwMode="auto">
          <a:xfrm>
            <a:off x="0" y="881063"/>
            <a:ext cx="2413000" cy="261937"/>
          </a:xfrm>
          <a:custGeom>
            <a:avLst/>
            <a:gdLst>
              <a:gd name="T0" fmla="*/ 0 w 1634"/>
              <a:gd name="T1" fmla="*/ 0 h 289"/>
              <a:gd name="T2" fmla="*/ 2147483647 w 1634"/>
              <a:gd name="T3" fmla="*/ 0 h 289"/>
              <a:gd name="T4" fmla="*/ 2147483647 w 1634"/>
              <a:gd name="T5" fmla="*/ 2147483647 h 289"/>
              <a:gd name="T6" fmla="*/ 0 w 1634"/>
              <a:gd name="T7" fmla="*/ 2147483647 h 289"/>
              <a:gd name="T8" fmla="*/ 0 w 1634"/>
              <a:gd name="T9" fmla="*/ 0 h 289"/>
              <a:gd name="T10" fmla="*/ 0 60000 65536"/>
              <a:gd name="T11" fmla="*/ 0 60000 65536"/>
              <a:gd name="T12" fmla="*/ 0 60000 65536"/>
              <a:gd name="T13" fmla="*/ 0 60000 65536"/>
              <a:gd name="T14" fmla="*/ 0 60000 65536"/>
              <a:gd name="T15" fmla="*/ 0 w 1634"/>
              <a:gd name="T16" fmla="*/ 0 h 289"/>
              <a:gd name="T17" fmla="*/ 1634 w 1634"/>
              <a:gd name="T18" fmla="*/ 289 h 289"/>
            </a:gdLst>
            <a:ahLst/>
            <a:cxnLst>
              <a:cxn ang="T10">
                <a:pos x="T0" y="T1"/>
              </a:cxn>
              <a:cxn ang="T11">
                <a:pos x="T2" y="T3"/>
              </a:cxn>
              <a:cxn ang="T12">
                <a:pos x="T4" y="T5"/>
              </a:cxn>
              <a:cxn ang="T13">
                <a:pos x="T6" y="T7"/>
              </a:cxn>
              <a:cxn ang="T14">
                <a:pos x="T8" y="T9"/>
              </a:cxn>
            </a:cxnLst>
            <a:rect l="T15" t="T16" r="T17" b="T18"/>
            <a:pathLst>
              <a:path w="1634" h="289">
                <a:moveTo>
                  <a:pt x="0" y="0"/>
                </a:moveTo>
                <a:lnTo>
                  <a:pt x="1634" y="0"/>
                </a:lnTo>
                <a:lnTo>
                  <a:pt x="1456" y="289"/>
                </a:lnTo>
                <a:lnTo>
                  <a:pt x="0" y="286"/>
                </a:lnTo>
                <a:lnTo>
                  <a:pt x="0" y="0"/>
                </a:lnTo>
                <a:close/>
              </a:path>
            </a:pathLst>
          </a:custGeom>
          <a:solidFill>
            <a:srgbClr val="FF3300"/>
          </a:solidFill>
          <a:ln w="9525">
            <a:noFill/>
            <a:miter lim="800000"/>
          </a:ln>
        </p:spPr>
        <p:txBody>
          <a:bodyPr/>
          <a:lstStyle/>
          <a:p>
            <a:pPr>
              <a:defRPr/>
            </a:pPr>
            <a:endParaRPr lang="zh-CN" altLang="en-US">
              <a:latin typeface="Arial" panose="020B0604020202020204" pitchFamily="34" charset="0"/>
            </a:endParaRPr>
          </a:p>
        </p:txBody>
      </p:sp>
      <p:sp>
        <p:nvSpPr>
          <p:cNvPr id="2060" name="Rectangle 9"/>
          <p:cNvSpPr>
            <a:spLocks noGrp="1" noChangeArrowheads="1"/>
          </p:cNvSpPr>
          <p:nvPr/>
        </p:nvSpPr>
        <p:spPr bwMode="auto">
          <a:xfrm>
            <a:off x="2051050" y="260350"/>
            <a:ext cx="7272338" cy="565150"/>
          </a:xfrm>
          <a:prstGeom prst="rect">
            <a:avLst/>
          </a:prstGeom>
          <a:noFill/>
          <a:ln>
            <a:noFill/>
          </a:ln>
        </p:spPr>
        <p:txBody>
          <a:bodyPr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200" smtClean="0">
              <a:solidFill>
                <a:schemeClr val="bg1"/>
              </a:solidFill>
              <a:latin typeface="Calibri" panose="020F0502020204030204" pitchFamily="34" charset="0"/>
            </a:endParaRPr>
          </a:p>
        </p:txBody>
      </p:sp>
      <p:sp>
        <p:nvSpPr>
          <p:cNvPr id="2061" name="Freeform 4"/>
          <p:cNvSpPr>
            <a:spLocks noChangeArrowheads="1"/>
          </p:cNvSpPr>
          <p:nvPr/>
        </p:nvSpPr>
        <p:spPr bwMode="auto">
          <a:xfrm>
            <a:off x="2406650" y="260350"/>
            <a:ext cx="6737350" cy="622300"/>
          </a:xfrm>
          <a:custGeom>
            <a:avLst/>
            <a:gdLst>
              <a:gd name="T0" fmla="*/ 0 w 4134"/>
              <a:gd name="T1" fmla="*/ 2147483647 h 573"/>
              <a:gd name="T2" fmla="*/ 2147483647 w 4134"/>
              <a:gd name="T3" fmla="*/ 2147483647 h 573"/>
              <a:gd name="T4" fmla="*/ 2147483647 w 4134"/>
              <a:gd name="T5" fmla="*/ 2147483647 h 573"/>
              <a:gd name="T6" fmla="*/ 2147483647 w 4134"/>
              <a:gd name="T7" fmla="*/ 0 h 573"/>
              <a:gd name="T8" fmla="*/ 0 w 4134"/>
              <a:gd name="T9" fmla="*/ 2147483647 h 573"/>
              <a:gd name="T10" fmla="*/ 0 60000 65536"/>
              <a:gd name="T11" fmla="*/ 0 60000 65536"/>
              <a:gd name="T12" fmla="*/ 0 60000 65536"/>
              <a:gd name="T13" fmla="*/ 0 60000 65536"/>
              <a:gd name="T14" fmla="*/ 0 60000 65536"/>
              <a:gd name="T15" fmla="*/ 0 w 4134"/>
              <a:gd name="T16" fmla="*/ 0 h 573"/>
              <a:gd name="T17" fmla="*/ 4134 w 4134"/>
              <a:gd name="T18" fmla="*/ 573 h 573"/>
            </a:gdLst>
            <a:ahLst/>
            <a:cxnLst>
              <a:cxn ang="T10">
                <a:pos x="T0" y="T1"/>
              </a:cxn>
              <a:cxn ang="T11">
                <a:pos x="T2" y="T3"/>
              </a:cxn>
              <a:cxn ang="T12">
                <a:pos x="T4" y="T5"/>
              </a:cxn>
              <a:cxn ang="T13">
                <a:pos x="T6" y="T7"/>
              </a:cxn>
              <a:cxn ang="T14">
                <a:pos x="T8" y="T9"/>
              </a:cxn>
            </a:cxnLst>
            <a:rect l="T15" t="T16" r="T17" b="T18"/>
            <a:pathLst>
              <a:path w="4134" h="573">
                <a:moveTo>
                  <a:pt x="0" y="573"/>
                </a:moveTo>
                <a:lnTo>
                  <a:pt x="4134" y="573"/>
                </a:lnTo>
                <a:lnTo>
                  <a:pt x="4134" y="1"/>
                </a:lnTo>
                <a:lnTo>
                  <a:pt x="322" y="0"/>
                </a:lnTo>
                <a:lnTo>
                  <a:pt x="0" y="573"/>
                </a:lnTo>
                <a:close/>
              </a:path>
            </a:pathLst>
          </a:custGeom>
          <a:gradFill rotWithShape="1">
            <a:gsLst>
              <a:gs pos="0">
                <a:srgbClr val="0A265E"/>
              </a:gs>
              <a:gs pos="100000">
                <a:srgbClr val="1763A1"/>
              </a:gs>
            </a:gsLst>
            <a:lin ang="0" scaled="1"/>
          </a:gradFill>
          <a:ln w="9525">
            <a:noFill/>
            <a:miter lim="800000"/>
          </a:ln>
        </p:spPr>
        <p:txBody>
          <a:bodyPr/>
          <a:lstStyle/>
          <a:p>
            <a:pPr>
              <a:defRPr/>
            </a:pPr>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ransition>
    <p:blinds dir="vert"/>
  </p:transition>
  <p:hf sldNum="0" hdr="0" ftr="0" dt="0"/>
  <p:txStyles>
    <p:titleStyle>
      <a:lvl1pPr algn="ctr"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5pPr>
      <a:lvl6pPr marL="4572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6pPr>
      <a:lvl7pPr marL="9144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7pPr>
      <a:lvl8pPr marL="13716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8pPr>
      <a:lvl9pPr marL="1828800" algn="ctr" rtl="0" eaLnBrk="0" fontAlgn="base" hangingPunct="0">
        <a:spcBef>
          <a:spcPct val="0"/>
        </a:spcBef>
        <a:spcAft>
          <a:spcPct val="0"/>
        </a:spcAft>
        <a:defRPr sz="3200">
          <a:solidFill>
            <a:schemeClr val="bg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6" Type="http://schemas.openxmlformats.org/officeDocument/2006/relationships/image" Target="../media/image23.jpeg"/><Relationship Id="rId7" Type="http://schemas.openxmlformats.org/officeDocument/2006/relationships/diagramData" Target="../diagrams/data1.xml"/><Relationship Id="rId8" Type="http://schemas.openxmlformats.org/officeDocument/2006/relationships/diagramLayout" Target="../diagrams/layout1.xml"/><Relationship Id="rId9" Type="http://schemas.openxmlformats.org/officeDocument/2006/relationships/diagramQuickStyle" Target="../diagrams/quickStyle1.xml"/><Relationship Id="rId10" Type="http://schemas.openxmlformats.org/officeDocument/2006/relationships/diagramColors" Target="../diagrams/colors1.xml"/><Relationship Id="rId11"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jpeg"/><Relationship Id="rId7" Type="http://schemas.openxmlformats.org/officeDocument/2006/relationships/image" Target="../media/image30.png"/><Relationship Id="rId8" Type="http://schemas.openxmlformats.org/officeDocument/2006/relationships/image" Target="../media/image31.jpeg"/><Relationship Id="rId9" Type="http://schemas.openxmlformats.org/officeDocument/2006/relationships/image" Target="../media/image32.png"/><Relationship Id="rId10" Type="http://schemas.openxmlformats.org/officeDocument/2006/relationships/image" Target="../media/image33.png"/><Relationship Id="rId11" Type="http://schemas.openxmlformats.org/officeDocument/2006/relationships/image" Target="../media/image34.jpeg"/><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eg"/><Relationship Id="rId3" Type="http://schemas.openxmlformats.org/officeDocument/2006/relationships/image" Target="../media/image3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jpeg"/><Relationship Id="rId3"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image" Target="../media/image44.jpeg"/><Relationship Id="rId1" Type="http://schemas.openxmlformats.org/officeDocument/2006/relationships/slideLayout" Target="../slideLayouts/slideLayout7.xml"/><Relationship Id="rId2"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1" Type="http://schemas.openxmlformats.org/officeDocument/2006/relationships/slideLayout" Target="../slideLayouts/slideLayout7.xml"/><Relationship Id="rId2"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jpeg"/><Relationship Id="rId1" Type="http://schemas.openxmlformats.org/officeDocument/2006/relationships/slideLayout" Target="../slideLayouts/slideLayout7.xml"/><Relationship Id="rId2"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1" Type="http://schemas.openxmlformats.org/officeDocument/2006/relationships/slideLayout" Target="../slideLayouts/slideLayout7.xml"/><Relationship Id="rId2"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1" Type="http://schemas.openxmlformats.org/officeDocument/2006/relationships/slideLayout" Target="../slideLayouts/slideLayout7.xml"/><Relationship Id="rId2"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5" Type="http://schemas.openxmlformats.org/officeDocument/2006/relationships/image" Target="../media/image64.jpeg"/><Relationship Id="rId1" Type="http://schemas.openxmlformats.org/officeDocument/2006/relationships/slideLayout" Target="../slideLayouts/slideLayout7.xml"/><Relationship Id="rId2" Type="http://schemas.openxmlformats.org/officeDocument/2006/relationships/image" Target="../media/image61.jpeg"/></Relationships>
</file>

<file path=ppt/slides/_rels/slide23.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68.jpeg"/><Relationship Id="rId1" Type="http://schemas.openxmlformats.org/officeDocument/2006/relationships/slideLayout" Target="../slideLayouts/slideLayout7.xml"/><Relationship Id="rId2" Type="http://schemas.openxmlformats.org/officeDocument/2006/relationships/image" Target="../media/image65.jpeg"/></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4" Type="http://schemas.openxmlformats.org/officeDocument/2006/relationships/image" Target="../media/image71.jpeg"/><Relationship Id="rId5" Type="http://schemas.openxmlformats.org/officeDocument/2006/relationships/image" Target="../media/image72.jpeg"/><Relationship Id="rId1" Type="http://schemas.openxmlformats.org/officeDocument/2006/relationships/slideLayout" Target="../slideLayouts/slideLayout7.xml"/><Relationship Id="rId2" Type="http://schemas.openxmlformats.org/officeDocument/2006/relationships/image" Target="../media/image6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0" y="0"/>
            <a:ext cx="9144000" cy="6858000"/>
          </a:xfrm>
          <a:prstGeom prst="rect">
            <a:avLst/>
          </a:prstGeom>
          <a:solidFill>
            <a:srgbClr val="003399"/>
          </a:solidFill>
          <a:ln w="9525">
            <a:solidFill>
              <a:schemeClr val="tx1"/>
            </a:solidFill>
            <a:miter lim="800000"/>
          </a:ln>
        </p:spPr>
        <p:txBody>
          <a:bodyPr wrap="none" anchor="ctr"/>
          <a:lstStyle/>
          <a:p>
            <a:pPr algn="ctr">
              <a:lnSpc>
                <a:spcPct val="130000"/>
              </a:lnSpc>
            </a:pPr>
            <a:endParaRPr lang="en-US" altLang="zh-CN" sz="2400" b="1" dirty="0" smtClean="0">
              <a:solidFill>
                <a:schemeClr val="bg1"/>
              </a:solidFill>
              <a:latin typeface="+mn-ea"/>
              <a:ea typeface="+mn-ea"/>
            </a:endParaRPr>
          </a:p>
          <a:p>
            <a:pPr algn="ctr">
              <a:lnSpc>
                <a:spcPct val="150000"/>
              </a:lnSpc>
            </a:pPr>
            <a:endParaRPr lang="en-US" altLang="zh-CN" sz="300" b="1" dirty="0" smtClean="0">
              <a:solidFill>
                <a:srgbClr val="0000FF"/>
              </a:solidFill>
              <a:latin typeface="黑体" panose="02010600030101010101" pitchFamily="2" charset="-122"/>
              <a:ea typeface="黑体" panose="02010600030101010101" pitchFamily="2" charset="-122"/>
            </a:endParaRPr>
          </a:p>
          <a:p>
            <a:pPr algn="ctr">
              <a:lnSpc>
                <a:spcPct val="150000"/>
              </a:lnSpc>
            </a:pPr>
            <a:endParaRPr lang="en-US" altLang="zh-CN" sz="300" b="1" dirty="0" smtClean="0">
              <a:solidFill>
                <a:srgbClr val="0000FF"/>
              </a:solidFill>
              <a:ea typeface="隶书" panose="02010509060101010101" pitchFamily="49" charset="-122"/>
            </a:endParaRPr>
          </a:p>
          <a:p>
            <a:pPr algn="ctr">
              <a:lnSpc>
                <a:spcPct val="150000"/>
              </a:lnSpc>
            </a:pPr>
            <a:endParaRPr lang="en-US" altLang="zh-CN" sz="300" b="1" dirty="0" smtClean="0">
              <a:solidFill>
                <a:srgbClr val="0000FF"/>
              </a:solidFill>
              <a:ea typeface="隶书" panose="02010509060101010101" pitchFamily="49" charset="-122"/>
            </a:endParaRPr>
          </a:p>
          <a:p>
            <a:pPr algn="ctr"/>
            <a:r>
              <a:rPr lang="zh-CN" altLang="en-US" sz="2800" b="1" dirty="0" smtClean="0">
                <a:solidFill>
                  <a:schemeClr val="bg1"/>
                </a:solidFill>
                <a:latin typeface="黑体" panose="02010600030101010101" pitchFamily="2" charset="-122"/>
                <a:ea typeface="黑体" panose="02010600030101010101" pitchFamily="2" charset="-122"/>
              </a:rPr>
              <a:t>      </a:t>
            </a:r>
          </a:p>
        </p:txBody>
      </p:sp>
      <p:sp>
        <p:nvSpPr>
          <p:cNvPr id="2051" name="Rectangle 6"/>
          <p:cNvSpPr>
            <a:spLocks noChangeArrowheads="1"/>
          </p:cNvSpPr>
          <p:nvPr/>
        </p:nvSpPr>
        <p:spPr bwMode="auto">
          <a:xfrm>
            <a:off x="0" y="0"/>
            <a:ext cx="9144000" cy="1341438"/>
          </a:xfrm>
          <a:prstGeom prst="rect">
            <a:avLst/>
          </a:prstGeom>
          <a:solidFill>
            <a:schemeClr val="bg1"/>
          </a:solidFill>
          <a:ln w="9525">
            <a:solidFill>
              <a:schemeClr val="tx1"/>
            </a:solidFill>
            <a:miter lim="800000"/>
          </a:ln>
        </p:spPr>
        <p:txBody>
          <a:bodyPr wrap="none" anchor="ctr"/>
          <a:lstStyle/>
          <a:p>
            <a:endParaRPr lang="zh-CN" altLang="en-US">
              <a:latin typeface="Calibri" panose="020F0502020204030204" pitchFamily="34" charset="0"/>
            </a:endParaRPr>
          </a:p>
        </p:txBody>
      </p:sp>
      <p:pic>
        <p:nvPicPr>
          <p:cNvPr id="2054" name="Picture 2" descr="E:\1-常用图文、模板\1-LOGO(2015泰豪子公司).png"/>
          <p:cNvPicPr>
            <a:picLocks noChangeAspect="1" noChangeArrowheads="1"/>
          </p:cNvPicPr>
          <p:nvPr/>
        </p:nvPicPr>
        <p:blipFill>
          <a:blip r:embed="rId2" cstate="screen"/>
          <a:srcRect/>
          <a:stretch>
            <a:fillRect/>
          </a:stretch>
        </p:blipFill>
        <p:spPr bwMode="auto">
          <a:xfrm>
            <a:off x="2597150" y="192088"/>
            <a:ext cx="3929063" cy="1022350"/>
          </a:xfrm>
          <a:prstGeom prst="rect">
            <a:avLst/>
          </a:prstGeom>
          <a:noFill/>
          <a:ln w="9525">
            <a:noFill/>
            <a:miter lim="800000"/>
            <a:headEnd/>
            <a:tailEnd/>
          </a:ln>
        </p:spPr>
      </p:pic>
      <p:sp>
        <p:nvSpPr>
          <p:cNvPr id="6" name="TextBox 5"/>
          <p:cNvSpPr txBox="1"/>
          <p:nvPr/>
        </p:nvSpPr>
        <p:spPr>
          <a:xfrm>
            <a:off x="1785918" y="5066426"/>
            <a:ext cx="5929354" cy="1188720"/>
          </a:xfrm>
          <a:prstGeom prst="rect">
            <a:avLst/>
          </a:prstGeom>
          <a:noFill/>
        </p:spPr>
        <p:txBody>
          <a:bodyPr wrap="square" rtlCol="0">
            <a:spAutoFit/>
          </a:bodyPr>
          <a:lstStyle/>
          <a:p>
            <a:pPr algn="ctr">
              <a:lnSpc>
                <a:spcPct val="150000"/>
              </a:lnSpc>
            </a:pPr>
            <a:r>
              <a:rPr lang="en-US" altLang="zh-CN" sz="2400" b="1" dirty="0" smtClean="0">
                <a:solidFill>
                  <a:schemeClr val="bg1"/>
                </a:solidFill>
                <a:latin typeface="Times New Roman" panose="02020603050405020304" pitchFamily="18" charset="0"/>
                <a:ea typeface="+mn-ea"/>
              </a:rPr>
              <a:t>Longyan Haidexin Automobile Co., Ltd.</a:t>
            </a:r>
          </a:p>
          <a:p>
            <a:pPr algn="ctr">
              <a:lnSpc>
                <a:spcPct val="150000"/>
              </a:lnSpc>
            </a:pPr>
            <a:r>
              <a:rPr lang="en-US" altLang="zh-CN" sz="2400" b="1" dirty="0" smtClean="0">
                <a:solidFill>
                  <a:schemeClr val="bg1"/>
                </a:solidFill>
                <a:latin typeface="Times New Roman" panose="02020603050405020304" pitchFamily="18" charset="0"/>
                <a:ea typeface="+mn-ea"/>
              </a:rPr>
              <a:t>      July 12, 2016</a:t>
            </a:r>
            <a:endParaRPr lang="zh-CN" altLang="en-US" sz="2400" b="1" dirty="0" smtClean="0">
              <a:solidFill>
                <a:schemeClr val="bg1"/>
              </a:solidFill>
              <a:latin typeface="Times New Roman" panose="02020603050405020304" pitchFamily="18" charset="0"/>
              <a:ea typeface="+mn-ea"/>
            </a:endParaRPr>
          </a:p>
        </p:txBody>
      </p:sp>
      <p:sp>
        <p:nvSpPr>
          <p:cNvPr id="8" name="TextBox 7"/>
          <p:cNvSpPr txBox="1"/>
          <p:nvPr/>
        </p:nvSpPr>
        <p:spPr>
          <a:xfrm>
            <a:off x="-635" y="2928620"/>
            <a:ext cx="9145270" cy="518160"/>
          </a:xfrm>
          <a:prstGeom prst="rect">
            <a:avLst/>
          </a:prstGeom>
          <a:noFill/>
        </p:spPr>
        <p:txBody>
          <a:bodyPr wrap="square" rtlCol="0">
            <a:spAutoFit/>
          </a:bodyPr>
          <a:lstStyle/>
          <a:p>
            <a:pPr algn="ctr"/>
            <a:r>
              <a:rPr lang="en-US" altLang="zh-CN" sz="2800" b="1" dirty="0" smtClean="0">
                <a:solidFill>
                  <a:schemeClr val="bg1"/>
                </a:solidFill>
                <a:latin typeface="Times New Roman" panose="02020603050405020304" pitchFamily="18" charset="0"/>
              </a:rPr>
              <a:t>Total Systematic Field Solution for Emergency Cases</a:t>
            </a:r>
          </a:p>
        </p:txBody>
      </p:sp>
    </p:spTree>
  </p:cSld>
  <p:clrMapOvr>
    <a:masterClrMapping/>
  </p:clrMapOvr>
  <p:transition>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857250" y="451485"/>
            <a:ext cx="7572375" cy="39624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altLang="zh-CN" sz="2000" b="1" dirty="0" smtClean="0">
                <a:solidFill>
                  <a:srgbClr val="FF9900"/>
                </a:solidFill>
                <a:sym typeface="+mn-ea"/>
              </a:rPr>
              <a:t>1. </a:t>
            </a:r>
            <a:r>
              <a:rPr lang="en-US" altLang="zh-CN" sz="2000" b="1" dirty="0" smtClean="0">
                <a:solidFill>
                  <a:srgbClr val="FF9900"/>
                </a:solidFill>
                <a:latin typeface="Times New Roman" panose="02020603050405020304" pitchFamily="18" charset="0"/>
                <a:sym typeface="+mn-ea"/>
              </a:rPr>
              <a:t>The complexity and perniciousness in emergency cases</a:t>
            </a:r>
            <a:endParaRPr lang="zh-CN" altLang="en-US" sz="2000" dirty="0" smtClean="0">
              <a:solidFill>
                <a:srgbClr val="FF9900"/>
              </a:solidFill>
            </a:endParaRPr>
          </a:p>
        </p:txBody>
      </p:sp>
      <p:pic>
        <p:nvPicPr>
          <p:cNvPr id="9" name="Picture 3"/>
          <p:cNvPicPr>
            <a:picLocks noChangeAspect="1" noChangeArrowheads="1"/>
          </p:cNvPicPr>
          <p:nvPr/>
        </p:nvPicPr>
        <p:blipFill>
          <a:blip r:embed="rId2"/>
          <a:srcRect l="615" r="956"/>
          <a:stretch>
            <a:fillRect/>
          </a:stretch>
        </p:blipFill>
        <p:spPr bwMode="auto">
          <a:xfrm>
            <a:off x="857224" y="1000108"/>
            <a:ext cx="7429552" cy="5049175"/>
          </a:xfrm>
          <a:prstGeom prst="rect">
            <a:avLst/>
          </a:prstGeom>
          <a:noFill/>
          <a:ln w="9525">
            <a:noFill/>
            <a:miter lim="800000"/>
            <a:headEnd/>
            <a:tailEnd/>
          </a:ln>
        </p:spPr>
      </p:pic>
      <p:sp>
        <p:nvSpPr>
          <p:cNvPr id="10" name="TextBox 4"/>
          <p:cNvSpPr txBox="1">
            <a:spLocks noChangeArrowheads="1"/>
          </p:cNvSpPr>
          <p:nvPr/>
        </p:nvSpPr>
        <p:spPr bwMode="auto">
          <a:xfrm>
            <a:off x="1690370" y="6039485"/>
            <a:ext cx="6346825" cy="396240"/>
          </a:xfrm>
          <a:prstGeom prst="rect">
            <a:avLst/>
          </a:prstGeom>
          <a:noFill/>
          <a:ln w="9525">
            <a:noFill/>
            <a:miter lim="800000"/>
          </a:ln>
        </p:spPr>
        <p:txBody>
          <a:bodyPr wrap="square">
            <a:spAutoFit/>
          </a:bodyPr>
          <a:lstStyle/>
          <a:p>
            <a:r>
              <a:rPr lang="zh-CN" altLang="en-US" sz="2000" dirty="0">
                <a:solidFill>
                  <a:srgbClr val="0000FF"/>
                </a:solidFill>
              </a:rPr>
              <a:t>Distribution map of main geological hazards </a:t>
            </a:r>
            <a:r>
              <a:rPr lang="en-US" altLang="zh-CN" sz="2000" dirty="0">
                <a:solidFill>
                  <a:srgbClr val="0000FF"/>
                </a:solidFill>
              </a:rPr>
              <a:t>in China</a:t>
            </a:r>
          </a:p>
        </p:txBody>
      </p:sp>
    </p:spTree>
  </p:cSld>
  <p:clrMapOvr>
    <a:masterClrMapping/>
  </p:clrMapOvr>
  <p:transition>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descr="核电火灾现场.bmp"/>
          <p:cNvPicPr>
            <a:picLocks noChangeAspect="1"/>
          </p:cNvPicPr>
          <p:nvPr/>
        </p:nvPicPr>
        <p:blipFill>
          <a:blip r:embed="rId2"/>
          <a:srcRect/>
          <a:stretch>
            <a:fillRect/>
          </a:stretch>
        </p:blipFill>
        <p:spPr bwMode="auto">
          <a:xfrm>
            <a:off x="214282" y="1089274"/>
            <a:ext cx="4429156" cy="2839792"/>
          </a:xfrm>
          <a:prstGeom prst="rect">
            <a:avLst/>
          </a:prstGeom>
          <a:noFill/>
          <a:ln w="9525">
            <a:noFill/>
            <a:miter lim="800000"/>
            <a:headEnd/>
            <a:tailEnd/>
          </a:ln>
        </p:spPr>
      </p:pic>
      <p:sp>
        <p:nvSpPr>
          <p:cNvPr id="8" name="TextBox 7"/>
          <p:cNvSpPr txBox="1"/>
          <p:nvPr/>
        </p:nvSpPr>
        <p:spPr>
          <a:xfrm>
            <a:off x="357158" y="5072074"/>
            <a:ext cx="8358246" cy="1310640"/>
          </a:xfrm>
          <a:prstGeom prst="rect">
            <a:avLst/>
          </a:prstGeom>
          <a:noFill/>
        </p:spPr>
        <p:txBody>
          <a:bodyPr wrap="square" rtlCol="0">
            <a:spAutoFit/>
          </a:bodyPr>
          <a:lstStyle/>
          <a:p>
            <a:r>
              <a:rPr lang="en-US" altLang="zh-CN" dirty="0">
                <a:solidFill>
                  <a:srgbClr val="0000FF"/>
                </a:solidFill>
                <a:latin typeface="Times New Roman" panose="02020603050405020304" pitchFamily="18" charset="0"/>
                <a:ea typeface="+mn-ea"/>
              </a:rPr>
              <a:t>T</a:t>
            </a:r>
            <a:r>
              <a:rPr lang="zh-CN" altLang="en-US" dirty="0">
                <a:solidFill>
                  <a:srgbClr val="0000FF"/>
                </a:solidFill>
                <a:latin typeface="Times New Roman" panose="02020603050405020304" pitchFamily="18" charset="0"/>
                <a:ea typeface="+mn-ea"/>
              </a:rPr>
              <a:t>he Japan earthquake leaded to 100 thousand deaths in 2011, people disappeared included. Resulted in 350-billion US dollars direct financial loss and over 500 private industries were bankrupt. It’s reported that Japanese government had allocated 180-billion US dollars to help reconstruct the disaster areas. The influence of nuclear leak in Fukushima is going to be inestimable even the earthquake has passed for 5 years. Fukushima is still regarded as a Ghost Town in people’s eyes.</a:t>
            </a:r>
          </a:p>
        </p:txBody>
      </p:sp>
      <p:pic>
        <p:nvPicPr>
          <p:cNvPr id="9" name="图片 1" descr="核电火灾现场2.bmp"/>
          <p:cNvPicPr>
            <a:picLocks noChangeAspect="1"/>
          </p:cNvPicPr>
          <p:nvPr/>
        </p:nvPicPr>
        <p:blipFill>
          <a:blip r:embed="rId3"/>
          <a:srcRect/>
          <a:stretch>
            <a:fillRect/>
          </a:stretch>
        </p:blipFill>
        <p:spPr bwMode="auto">
          <a:xfrm>
            <a:off x="4686326" y="2292357"/>
            <a:ext cx="4314830" cy="2636841"/>
          </a:xfrm>
          <a:prstGeom prst="rect">
            <a:avLst/>
          </a:prstGeom>
          <a:noFill/>
          <a:ln w="9525">
            <a:noFill/>
            <a:miter lim="800000"/>
            <a:headEnd/>
            <a:tailEnd/>
          </a:ln>
        </p:spPr>
      </p:pic>
      <p:sp>
        <p:nvSpPr>
          <p:cNvPr id="6" name="Rectangle 1"/>
          <p:cNvSpPr>
            <a:spLocks noChangeArrowheads="1"/>
          </p:cNvSpPr>
          <p:nvPr/>
        </p:nvSpPr>
        <p:spPr bwMode="auto">
          <a:xfrm>
            <a:off x="827405" y="451485"/>
            <a:ext cx="7602220" cy="39624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altLang="zh-CN" sz="2000" b="1" dirty="0" smtClean="0">
                <a:solidFill>
                  <a:srgbClr val="FF9900"/>
                </a:solidFill>
              </a:rPr>
              <a:t>1. </a:t>
            </a:r>
            <a:r>
              <a:rPr lang="en-US" altLang="zh-CN" sz="2000" b="1" dirty="0" smtClean="0">
                <a:solidFill>
                  <a:srgbClr val="FF9900"/>
                </a:solidFill>
                <a:latin typeface="Times New Roman" panose="02020603050405020304" pitchFamily="18" charset="0"/>
              </a:rPr>
              <a:t>The complexity and perniciousness in emergency cases</a:t>
            </a:r>
            <a:r>
              <a:rPr lang="en-US" altLang="zh-CN" sz="2000" dirty="0" smtClean="0">
                <a:solidFill>
                  <a:srgbClr val="FF9900"/>
                </a:solidFill>
                <a:latin typeface="Times New Roman" panose="02020603050405020304" pitchFamily="18" charset="0"/>
              </a:rPr>
              <a:t> </a:t>
            </a:r>
          </a:p>
        </p:txBody>
      </p:sp>
    </p:spTree>
  </p:cSld>
  <p:clrMapOvr>
    <a:masterClrMapping/>
  </p:clrMapOvr>
  <p:transition>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870" y="5085715"/>
            <a:ext cx="8620760" cy="1310640"/>
          </a:xfrm>
          <a:prstGeom prst="rect">
            <a:avLst/>
          </a:prstGeom>
          <a:noFill/>
        </p:spPr>
        <p:txBody>
          <a:bodyPr wrap="square" rtlCol="0">
            <a:spAutoFit/>
          </a:bodyPr>
          <a:lstStyle/>
          <a:p>
            <a:r>
              <a:rPr dirty="0" smtClean="0">
                <a:solidFill>
                  <a:srgbClr val="0000FF"/>
                </a:solidFill>
                <a:latin typeface="Times New Roman" panose="02020603050405020304" pitchFamily="18" charset="0"/>
                <a:ea typeface="+mn-ea"/>
              </a:rPr>
              <a:t>A total of 27 typhoons in 2015, there are 6 landing in China , 4 landing strength reached above the level of the typhoon. "Soudelor" affected 11 provinces, which is the biggest typhoon caused casualties in 2015; "Rainbow" is the strongest typhoon landing Guangdong in October with the weather records, more than 24 billion yuan of direct economic loss, which is typhoon that economic loss is the most serious last year.</a:t>
            </a:r>
          </a:p>
        </p:txBody>
      </p:sp>
      <p:pic>
        <p:nvPicPr>
          <p:cNvPr id="6" name="图片 5" descr="1468055952413136.jpg"/>
          <p:cNvPicPr>
            <a:picLocks noChangeAspect="1"/>
          </p:cNvPicPr>
          <p:nvPr/>
        </p:nvPicPr>
        <p:blipFill>
          <a:blip r:embed="rId2"/>
          <a:srcRect/>
          <a:stretch>
            <a:fillRect/>
          </a:stretch>
        </p:blipFill>
        <p:spPr>
          <a:xfrm>
            <a:off x="357158" y="1211946"/>
            <a:ext cx="3776662" cy="3645813"/>
          </a:xfrm>
          <a:prstGeom prst="rect">
            <a:avLst/>
          </a:prstGeom>
        </p:spPr>
      </p:pic>
      <p:pic>
        <p:nvPicPr>
          <p:cNvPr id="13" name="图片 12" descr="5aab332fa996e13c0e8e40c62d504234.jpg"/>
          <p:cNvPicPr>
            <a:picLocks noChangeAspect="1"/>
          </p:cNvPicPr>
          <p:nvPr/>
        </p:nvPicPr>
        <p:blipFill>
          <a:blip r:embed="rId3"/>
          <a:stretch>
            <a:fillRect/>
          </a:stretch>
        </p:blipFill>
        <p:spPr>
          <a:xfrm>
            <a:off x="4214810" y="1285860"/>
            <a:ext cx="4763170" cy="3560470"/>
          </a:xfrm>
          <a:prstGeom prst="rect">
            <a:avLst/>
          </a:prstGeom>
        </p:spPr>
      </p:pic>
      <p:sp>
        <p:nvSpPr>
          <p:cNvPr id="3" name="Rectangle 1"/>
          <p:cNvSpPr>
            <a:spLocks noChangeArrowheads="1"/>
          </p:cNvSpPr>
          <p:nvPr/>
        </p:nvSpPr>
        <p:spPr bwMode="auto">
          <a:xfrm>
            <a:off x="857250" y="451485"/>
            <a:ext cx="7572375" cy="39624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altLang="zh-CN" sz="2000" b="1" dirty="0" smtClean="0">
                <a:solidFill>
                  <a:srgbClr val="FF9900"/>
                </a:solidFill>
                <a:sym typeface="+mn-ea"/>
              </a:rPr>
              <a:t>1. </a:t>
            </a:r>
            <a:r>
              <a:rPr lang="en-US" altLang="zh-CN" sz="2000" b="1" dirty="0" smtClean="0">
                <a:solidFill>
                  <a:srgbClr val="FF9900"/>
                </a:solidFill>
                <a:latin typeface="Times New Roman" panose="02020603050405020304" pitchFamily="18" charset="0"/>
                <a:sym typeface="+mn-ea"/>
              </a:rPr>
              <a:t>The complexity and perniciousness in emergency cases</a:t>
            </a:r>
            <a:endParaRPr lang="zh-CN" altLang="en-US" sz="2000" dirty="0" smtClean="0">
              <a:solidFill>
                <a:srgbClr val="FF9900"/>
              </a:solidFill>
            </a:endParaRPr>
          </a:p>
        </p:txBody>
      </p:sp>
    </p:spTree>
  </p:cSld>
  <p:clrMapOvr>
    <a:masterClrMapping/>
  </p:clrMapOvr>
  <p:transition>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2725" y="5520055"/>
            <a:ext cx="8718550" cy="822960"/>
          </a:xfrm>
          <a:prstGeom prst="rect">
            <a:avLst/>
          </a:prstGeom>
          <a:noFill/>
        </p:spPr>
        <p:txBody>
          <a:bodyPr wrap="square" rtlCol="0">
            <a:spAutoFit/>
          </a:bodyPr>
          <a:lstStyle/>
          <a:p>
            <a:r>
              <a:rPr dirty="0" smtClean="0">
                <a:solidFill>
                  <a:srgbClr val="0000FF"/>
                </a:solidFill>
                <a:latin typeface="Times New Roman" panose="02020603050405020304" pitchFamily="18" charset="0"/>
                <a:ea typeface="+mn-ea"/>
              </a:rPr>
              <a:t>On 12 August 2015, there is a fire explosion accident in Tianjin Port of Binhai New District, Tianjin, caused 165 people dead, 8 people missing, 798 people injured, 304 buildings, 12428 commercial automobile and 7533 container damaged. Direct economic losses have been approved 6.87 billion yuan.</a:t>
            </a:r>
          </a:p>
        </p:txBody>
      </p:sp>
      <p:pic>
        <p:nvPicPr>
          <p:cNvPr id="7" name="图片 6" descr="CgELJFX5kViABnZlAADP85JQSEI63.jpeg"/>
          <p:cNvPicPr>
            <a:picLocks noChangeAspect="1"/>
          </p:cNvPicPr>
          <p:nvPr/>
        </p:nvPicPr>
        <p:blipFill>
          <a:blip r:embed="rId2"/>
          <a:srcRect/>
          <a:stretch>
            <a:fillRect/>
          </a:stretch>
        </p:blipFill>
        <p:spPr>
          <a:xfrm>
            <a:off x="71406" y="1508338"/>
            <a:ext cx="5143536" cy="3135108"/>
          </a:xfrm>
          <a:prstGeom prst="rect">
            <a:avLst/>
          </a:prstGeom>
        </p:spPr>
      </p:pic>
      <p:pic>
        <p:nvPicPr>
          <p:cNvPr id="9" name="图片 8" descr="8306586_174293.jpg"/>
          <p:cNvPicPr>
            <a:picLocks noChangeAspect="1"/>
          </p:cNvPicPr>
          <p:nvPr/>
        </p:nvPicPr>
        <p:blipFill>
          <a:blip r:embed="rId3"/>
          <a:srcRect/>
          <a:stretch>
            <a:fillRect/>
          </a:stretch>
        </p:blipFill>
        <p:spPr>
          <a:xfrm>
            <a:off x="5286380" y="1214422"/>
            <a:ext cx="3571900" cy="2257425"/>
          </a:xfrm>
          <a:prstGeom prst="rect">
            <a:avLst/>
          </a:prstGeom>
        </p:spPr>
      </p:pic>
      <p:pic>
        <p:nvPicPr>
          <p:cNvPr id="10" name="图片 9" descr="51ed4563a00d3ccf899232cf6f5e9068.jpg"/>
          <p:cNvPicPr>
            <a:picLocks noChangeAspect="1"/>
          </p:cNvPicPr>
          <p:nvPr/>
        </p:nvPicPr>
        <p:blipFill>
          <a:blip r:embed="rId4" cstate="screen"/>
          <a:srcRect/>
          <a:stretch>
            <a:fillRect/>
          </a:stretch>
        </p:blipFill>
        <p:spPr>
          <a:xfrm>
            <a:off x="5286380" y="3500438"/>
            <a:ext cx="3571900" cy="1714512"/>
          </a:xfrm>
          <a:prstGeom prst="rect">
            <a:avLst/>
          </a:prstGeom>
        </p:spPr>
      </p:pic>
      <p:sp>
        <p:nvSpPr>
          <p:cNvPr id="12" name="Rectangle 1"/>
          <p:cNvSpPr>
            <a:spLocks noChangeArrowheads="1"/>
          </p:cNvSpPr>
          <p:nvPr/>
        </p:nvSpPr>
        <p:spPr bwMode="auto">
          <a:xfrm>
            <a:off x="1500166" y="451433"/>
            <a:ext cx="6929486" cy="39624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altLang="zh-CN" sz="2000" b="1" dirty="0" smtClean="0">
                <a:solidFill>
                  <a:srgbClr val="FF9900"/>
                </a:solidFill>
                <a:sym typeface="+mn-ea"/>
              </a:rPr>
              <a:t>1. </a:t>
            </a:r>
            <a:r>
              <a:rPr lang="en-US" altLang="zh-CN" sz="2000" b="1" dirty="0" smtClean="0">
                <a:solidFill>
                  <a:srgbClr val="FF9900"/>
                </a:solidFill>
                <a:latin typeface="Times New Roman" panose="02020603050405020304" pitchFamily="18" charset="0"/>
                <a:sym typeface="+mn-ea"/>
              </a:rPr>
              <a:t>The complexity and perniciousness in emergency cases</a:t>
            </a:r>
            <a:endParaRPr lang="zh-CN" altLang="en-US" sz="2000" dirty="0" smtClean="0">
              <a:solidFill>
                <a:srgbClr val="FF9900"/>
              </a:solidFill>
            </a:endParaRPr>
          </a:p>
        </p:txBody>
      </p:sp>
    </p:spTree>
  </p:cSld>
  <p:clrMapOvr>
    <a:masterClrMapping/>
  </p:clrMapOvr>
  <p:transition>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499870" y="244158"/>
            <a:ext cx="6660515" cy="8839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CN" sz="2000" b="1" dirty="0" smtClean="0">
                <a:solidFill>
                  <a:srgbClr val="FF9900"/>
                </a:solidFill>
                <a:sym typeface="+mn-ea"/>
              </a:rPr>
              <a:t>1. </a:t>
            </a:r>
            <a:r>
              <a:rPr lang="en-US" altLang="zh-CN" sz="2000" b="1" dirty="0" smtClean="0">
                <a:solidFill>
                  <a:srgbClr val="FF9900"/>
                </a:solidFill>
                <a:latin typeface="Times New Roman" panose="02020603050405020304" pitchFamily="18" charset="0"/>
                <a:sym typeface="+mn-ea"/>
              </a:rPr>
              <a:t>The complexity and perniciousness in emergency cases</a:t>
            </a:r>
            <a:endParaRPr lang="zh-CN" altLang="en-US" sz="2000" dirty="0" smtClean="0">
              <a:solidFill>
                <a:srgbClr val="FF9900"/>
              </a:solidFill>
            </a:endParaRPr>
          </a:p>
          <a:p>
            <a:pPr marL="0" marR="0" lvl="0" indent="0" algn="l" defTabSz="914400" rtl="0" eaLnBrk="1" fontAlgn="base" latinLnBrk="0" hangingPunct="1">
              <a:lnSpc>
                <a:spcPct val="100000"/>
              </a:lnSpc>
              <a:spcBef>
                <a:spcPct val="0"/>
              </a:spcBef>
              <a:spcAft>
                <a:spcPct val="0"/>
              </a:spcAft>
              <a:buClrTx/>
              <a:buSzTx/>
              <a:buFontTx/>
              <a:buNone/>
            </a:pPr>
            <a:endParaRPr lang="zh-CN" altLang="en-US" sz="3200" dirty="0" smtClean="0">
              <a:solidFill>
                <a:srgbClr val="FF9900"/>
              </a:solidFill>
            </a:endParaRPr>
          </a:p>
        </p:txBody>
      </p:sp>
      <p:sp>
        <p:nvSpPr>
          <p:cNvPr id="8" name="TextBox 7"/>
          <p:cNvSpPr txBox="1"/>
          <p:nvPr/>
        </p:nvSpPr>
        <p:spPr>
          <a:xfrm>
            <a:off x="344805" y="5721350"/>
            <a:ext cx="8235950" cy="579120"/>
          </a:xfrm>
          <a:prstGeom prst="rect">
            <a:avLst/>
          </a:prstGeom>
          <a:noFill/>
        </p:spPr>
        <p:txBody>
          <a:bodyPr wrap="square" rtlCol="0">
            <a:spAutoFit/>
          </a:bodyPr>
          <a:lstStyle/>
          <a:p>
            <a:pPr algn="l"/>
            <a:r>
              <a:rPr lang="zh-CN" altLang="en-US" dirty="0">
                <a:solidFill>
                  <a:srgbClr val="0000FF"/>
                </a:solidFill>
                <a:latin typeface="Times New Roman" panose="02020603050405020304" pitchFamily="18" charset="0"/>
              </a:rPr>
              <a:t>The communication outage and traffic stop seriously </a:t>
            </a:r>
            <a:r>
              <a:rPr lang="en-US" altLang="zh-CN" dirty="0">
                <a:solidFill>
                  <a:srgbClr val="0000FF"/>
                </a:solidFill>
                <a:latin typeface="Times New Roman" panose="02020603050405020304" pitchFamily="18" charset="0"/>
              </a:rPr>
              <a:t>a</a:t>
            </a:r>
            <a:r>
              <a:rPr lang="zh-CN" altLang="en-US" dirty="0">
                <a:solidFill>
                  <a:srgbClr val="0000FF"/>
                </a:solidFill>
                <a:latin typeface="Times New Roman" panose="02020603050405020304" pitchFamily="18" charset="0"/>
              </a:rPr>
              <a:t>ffect the judgment and reactions from the external emergency rescue teams.</a:t>
            </a:r>
          </a:p>
        </p:txBody>
      </p:sp>
      <p:pic>
        <p:nvPicPr>
          <p:cNvPr id="6" name="图片 5" descr="eEUO_150706052446_1.jpg"/>
          <p:cNvPicPr>
            <a:picLocks noChangeAspect="1"/>
          </p:cNvPicPr>
          <p:nvPr/>
        </p:nvPicPr>
        <p:blipFill>
          <a:blip r:embed="rId2"/>
          <a:srcRect r="4575" b="21999"/>
          <a:stretch>
            <a:fillRect/>
          </a:stretch>
        </p:blipFill>
        <p:spPr>
          <a:xfrm>
            <a:off x="428596" y="1142984"/>
            <a:ext cx="4071966" cy="1857388"/>
          </a:xfrm>
          <a:prstGeom prst="rect">
            <a:avLst/>
          </a:prstGeom>
        </p:spPr>
      </p:pic>
      <p:pic>
        <p:nvPicPr>
          <p:cNvPr id="7" name="图片 6" descr="lyj08070107.jpg"/>
          <p:cNvPicPr>
            <a:picLocks noChangeAspect="1"/>
          </p:cNvPicPr>
          <p:nvPr/>
        </p:nvPicPr>
        <p:blipFill>
          <a:blip r:embed="rId3"/>
          <a:srcRect t="15000" r="4374" b="4999"/>
          <a:stretch>
            <a:fillRect/>
          </a:stretch>
        </p:blipFill>
        <p:spPr>
          <a:xfrm>
            <a:off x="4786314" y="1071546"/>
            <a:ext cx="3643338" cy="2286016"/>
          </a:xfrm>
          <a:prstGeom prst="rect">
            <a:avLst/>
          </a:prstGeom>
        </p:spPr>
      </p:pic>
      <p:pic>
        <p:nvPicPr>
          <p:cNvPr id="9" name="图片 8" descr="14feb5e270eb15275fef1a.jpg"/>
          <p:cNvPicPr>
            <a:picLocks noChangeAspect="1"/>
          </p:cNvPicPr>
          <p:nvPr/>
        </p:nvPicPr>
        <p:blipFill>
          <a:blip r:embed="rId4"/>
          <a:srcRect t="15873"/>
          <a:stretch>
            <a:fillRect/>
          </a:stretch>
        </p:blipFill>
        <p:spPr>
          <a:xfrm>
            <a:off x="428596" y="3121136"/>
            <a:ext cx="4071966" cy="2569217"/>
          </a:xfrm>
          <a:prstGeom prst="rect">
            <a:avLst/>
          </a:prstGeom>
        </p:spPr>
      </p:pic>
      <p:pic>
        <p:nvPicPr>
          <p:cNvPr id="10" name="图片 9" descr="u=1336562758,2128880448&amp;fm=21&amp;gp=0.jpg"/>
          <p:cNvPicPr>
            <a:picLocks noChangeAspect="1"/>
          </p:cNvPicPr>
          <p:nvPr/>
        </p:nvPicPr>
        <p:blipFill>
          <a:blip r:embed="rId5"/>
          <a:srcRect t="13636" r="-770"/>
          <a:stretch>
            <a:fillRect/>
          </a:stretch>
        </p:blipFill>
        <p:spPr>
          <a:xfrm>
            <a:off x="4786314" y="3357562"/>
            <a:ext cx="3643338" cy="2352559"/>
          </a:xfrm>
          <a:prstGeom prst="rect">
            <a:avLst/>
          </a:prstGeom>
        </p:spPr>
      </p:pic>
    </p:spTree>
  </p:cSld>
  <p:clrMapOvr>
    <a:masterClrMapping/>
  </p:clrMapOvr>
  <p:transition>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085850" y="451485"/>
            <a:ext cx="697293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2. Early warning and rescue system in emergency cases</a:t>
            </a:r>
          </a:p>
        </p:txBody>
      </p:sp>
      <p:sp>
        <p:nvSpPr>
          <p:cNvPr id="8" name="TextBox 7"/>
          <p:cNvSpPr txBox="1"/>
          <p:nvPr/>
        </p:nvSpPr>
        <p:spPr>
          <a:xfrm>
            <a:off x="214282" y="5715016"/>
            <a:ext cx="8501122" cy="701040"/>
          </a:xfrm>
          <a:prstGeom prst="rect">
            <a:avLst/>
          </a:prstGeom>
          <a:noFill/>
        </p:spPr>
        <p:txBody>
          <a:bodyPr wrap="square" rtlCol="0">
            <a:spAutoFit/>
          </a:bodyPr>
          <a:lstStyle/>
          <a:p>
            <a:pPr algn="ctr"/>
            <a:endParaRPr lang="zh-CN" altLang="en-US" sz="2000" dirty="0" smtClean="0">
              <a:solidFill>
                <a:srgbClr val="0000FF"/>
              </a:solidFill>
            </a:endParaRPr>
          </a:p>
          <a:p>
            <a:pPr algn="ctr"/>
            <a:r>
              <a:rPr lang="en-US" sz="2000" dirty="0" smtClean="0">
                <a:solidFill>
                  <a:srgbClr val="0000FF"/>
                </a:solidFill>
              </a:rPr>
              <a:t> The formation of emergency response system</a:t>
            </a:r>
            <a:endParaRPr lang="zh-CN" altLang="en-US" sz="2000" dirty="0">
              <a:solidFill>
                <a:srgbClr val="0000FF"/>
              </a:solidFill>
            </a:endParaRPr>
          </a:p>
        </p:txBody>
      </p:sp>
      <p:pic>
        <p:nvPicPr>
          <p:cNvPr id="2" name="图片 1" descr="QQ图片20160801164707"/>
          <p:cNvPicPr>
            <a:picLocks noChangeAspect="1"/>
          </p:cNvPicPr>
          <p:nvPr/>
        </p:nvPicPr>
        <p:blipFill>
          <a:blip r:embed="rId2"/>
          <a:stretch>
            <a:fillRect/>
          </a:stretch>
        </p:blipFill>
        <p:spPr>
          <a:xfrm>
            <a:off x="1085850" y="847725"/>
            <a:ext cx="7432675" cy="5243830"/>
          </a:xfrm>
          <a:prstGeom prst="rect">
            <a:avLst/>
          </a:prstGeom>
        </p:spPr>
      </p:pic>
    </p:spTree>
  </p:cSld>
  <p:clrMapOvr>
    <a:masterClrMapping/>
  </p:clrMapOvr>
  <p:transition>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500166" y="451433"/>
            <a:ext cx="6155690" cy="396240"/>
          </a:xfrm>
          <a:prstGeom prst="rect">
            <a:avLst/>
          </a:prstGeom>
          <a:noFill/>
          <a:ln w="9525">
            <a:noFill/>
            <a:miter lim="800000"/>
          </a:ln>
          <a:effectLst/>
        </p:spPr>
        <p:txBody>
          <a:bodyPr vert="horz" wrap="none" lIns="91440" tIns="45720" rIns="91440" bIns="45720" numCol="1" anchor="ctr" anchorCtr="0" compatLnSpc="1">
            <a:spAutoFit/>
          </a:bodyPr>
          <a:lstStyle/>
          <a:p>
            <a:pPr algn="l"/>
            <a:r>
              <a:rPr lang="en-US" altLang="zh-CN" sz="2000" b="1" dirty="0" smtClean="0">
                <a:solidFill>
                  <a:srgbClr val="FF9900"/>
                </a:solidFill>
                <a:latin typeface="Times New Roman" panose="02020603050405020304" pitchFamily="18" charset="0"/>
                <a:ea typeface="+mn-ea"/>
                <a:sym typeface="+mn-ea"/>
              </a:rPr>
              <a:t>2. Early warning and rescue system in emergency cases</a:t>
            </a:r>
          </a:p>
        </p:txBody>
      </p:sp>
      <p:sp>
        <p:nvSpPr>
          <p:cNvPr id="8" name="TextBox 7"/>
          <p:cNvSpPr txBox="1"/>
          <p:nvPr/>
        </p:nvSpPr>
        <p:spPr>
          <a:xfrm>
            <a:off x="1177290" y="5674360"/>
            <a:ext cx="7103745" cy="579120"/>
          </a:xfrm>
          <a:prstGeom prst="rect">
            <a:avLst/>
          </a:prstGeom>
          <a:noFill/>
        </p:spPr>
        <p:txBody>
          <a:bodyPr wrap="square" rtlCol="0">
            <a:spAutoFit/>
          </a:bodyPr>
          <a:lstStyle/>
          <a:p>
            <a:pPr algn="l"/>
            <a:r>
              <a:rPr lang="zh-CN" altLang="en-US" dirty="0" smtClean="0">
                <a:solidFill>
                  <a:srgbClr val="0000FF"/>
                </a:solidFill>
                <a:latin typeface="Times New Roman" panose="02020603050405020304" pitchFamily="18" charset="0"/>
              </a:rPr>
              <a:t>Utilize “Internet Plus” thought to integrate the latest technologies can accelerate the response speed in emergency rescue. </a:t>
            </a:r>
          </a:p>
        </p:txBody>
      </p:sp>
      <p:pic>
        <p:nvPicPr>
          <p:cNvPr id="13" name="图片 12" descr="0"/>
          <p:cNvPicPr/>
          <p:nvPr/>
        </p:nvPicPr>
        <p:blipFill>
          <a:blip r:embed="rId2"/>
          <a:srcRect l="-1242" t="5310" r="2156" b="7066"/>
          <a:stretch>
            <a:fillRect/>
          </a:stretch>
        </p:blipFill>
        <p:spPr bwMode="auto">
          <a:xfrm>
            <a:off x="2143108" y="1214422"/>
            <a:ext cx="4786346" cy="4071966"/>
          </a:xfrm>
          <a:prstGeom prst="rect">
            <a:avLst/>
          </a:prstGeom>
          <a:noFill/>
          <a:ln w="9525">
            <a:noFill/>
            <a:miter lim="800000"/>
            <a:headEnd/>
            <a:tailEnd/>
          </a:ln>
        </p:spPr>
      </p:pic>
      <p:sp>
        <p:nvSpPr>
          <p:cNvPr id="2" name="文本框 1"/>
          <p:cNvSpPr txBox="1"/>
          <p:nvPr/>
        </p:nvSpPr>
        <p:spPr>
          <a:xfrm>
            <a:off x="1852295" y="5286375"/>
            <a:ext cx="2106295" cy="274320"/>
          </a:xfrm>
          <a:prstGeom prst="rect">
            <a:avLst/>
          </a:prstGeom>
          <a:noFill/>
        </p:spPr>
        <p:txBody>
          <a:bodyPr wrap="none" rtlCol="0">
            <a:spAutoFit/>
          </a:bodyPr>
          <a:lstStyle/>
          <a:p>
            <a:pPr algn="l"/>
            <a:r>
              <a:rPr lang="en-US" altLang="zh-CN" sz="1200">
                <a:solidFill>
                  <a:schemeClr val="tx1"/>
                </a:solidFill>
                <a:effectLst>
                  <a:outerShdw blurRad="38100" dist="25400" dir="5400000" algn="ctr" rotWithShape="0">
                    <a:srgbClr val="6E747A">
                      <a:alpha val="43000"/>
                    </a:srgbClr>
                  </a:outerShdw>
                </a:effectLst>
                <a:latin typeface="Times New Roman" panose="02020603050405020304" pitchFamily="18" charset="0"/>
              </a:rPr>
              <a:t>T</a:t>
            </a:r>
            <a:r>
              <a:rPr lang="zh-CN" altLang="en-US" sz="1200">
                <a:solidFill>
                  <a:schemeClr val="tx1"/>
                </a:solidFill>
                <a:effectLst>
                  <a:outerShdw blurRad="38100" dist="25400" dir="5400000" algn="ctr" rotWithShape="0">
                    <a:srgbClr val="6E747A">
                      <a:alpha val="43000"/>
                    </a:srgbClr>
                  </a:outerShdw>
                </a:effectLst>
                <a:latin typeface="Times New Roman" panose="02020603050405020304" pitchFamily="18" charset="0"/>
              </a:rPr>
              <a:t>wo-dimensional </a:t>
            </a:r>
            <a:r>
              <a:rPr lang="en-US" altLang="zh-CN" sz="1200">
                <a:solidFill>
                  <a:schemeClr val="tx1"/>
                </a:solidFill>
                <a:effectLst>
                  <a:outerShdw blurRad="38100" dist="25400" dir="5400000" algn="ctr" rotWithShape="0">
                    <a:srgbClr val="6E747A">
                      <a:alpha val="43000"/>
                    </a:srgbClr>
                  </a:outerShdw>
                </a:effectLst>
                <a:latin typeface="Times New Roman" panose="02020603050405020304" pitchFamily="18" charset="0"/>
              </a:rPr>
              <a:t>C</a:t>
            </a:r>
            <a:r>
              <a:rPr lang="zh-CN" altLang="en-US" sz="1200">
                <a:solidFill>
                  <a:schemeClr val="tx1"/>
                </a:solidFill>
                <a:effectLst>
                  <a:outerShdw blurRad="38100" dist="25400" dir="5400000" algn="ctr" rotWithShape="0">
                    <a:srgbClr val="6E747A">
                      <a:alpha val="43000"/>
                    </a:srgbClr>
                  </a:outerShdw>
                </a:effectLst>
                <a:latin typeface="Times New Roman" panose="02020603050405020304" pitchFamily="18" charset="0"/>
              </a:rPr>
              <a:t>ode </a:t>
            </a:r>
            <a:r>
              <a:rPr lang="en-US" altLang="zh-CN" sz="1200">
                <a:solidFill>
                  <a:schemeClr val="tx1"/>
                </a:solidFill>
                <a:effectLst>
                  <a:outerShdw blurRad="38100" dist="25400" dir="5400000" algn="ctr" rotWithShape="0">
                    <a:srgbClr val="6E747A">
                      <a:alpha val="43000"/>
                    </a:srgbClr>
                  </a:outerShdw>
                </a:effectLst>
                <a:latin typeface="Times New Roman" panose="02020603050405020304" pitchFamily="18" charset="0"/>
              </a:rPr>
              <a:t>S</a:t>
            </a:r>
            <a:r>
              <a:rPr lang="zh-CN" altLang="en-US" sz="1200">
                <a:solidFill>
                  <a:schemeClr val="tx1"/>
                </a:solidFill>
                <a:effectLst>
                  <a:outerShdw blurRad="38100" dist="25400" dir="5400000" algn="ctr" rotWithShape="0">
                    <a:srgbClr val="6E747A">
                      <a:alpha val="43000"/>
                    </a:srgbClr>
                  </a:outerShdw>
                </a:effectLst>
                <a:latin typeface="Times New Roman" panose="02020603050405020304" pitchFamily="18" charset="0"/>
              </a:rPr>
              <a:t>ystem</a:t>
            </a:r>
          </a:p>
        </p:txBody>
      </p:sp>
      <p:sp>
        <p:nvSpPr>
          <p:cNvPr id="3" name="文本框 2"/>
          <p:cNvSpPr txBox="1"/>
          <p:nvPr/>
        </p:nvSpPr>
        <p:spPr>
          <a:xfrm>
            <a:off x="3877945" y="5286375"/>
            <a:ext cx="1412875" cy="274320"/>
          </a:xfrm>
          <a:prstGeom prst="rect">
            <a:avLst/>
          </a:prstGeom>
          <a:noFill/>
        </p:spPr>
        <p:txBody>
          <a:bodyPr wrap="none" rtlCol="0">
            <a:spAutoFit/>
          </a:bodyPr>
          <a:lstStyle/>
          <a:p>
            <a:pPr algn="l"/>
            <a:r>
              <a:rPr lang="en-US" altLang="zh-CN" sz="1200">
                <a:latin typeface="Times New Roman" panose="02020603050405020304" pitchFamily="18" charset="0"/>
              </a:rPr>
              <a:t>M</a:t>
            </a:r>
            <a:r>
              <a:rPr lang="zh-CN" altLang="en-US" sz="1200">
                <a:latin typeface="Times New Roman" panose="02020603050405020304" pitchFamily="18" charset="0"/>
              </a:rPr>
              <a:t>obile APP </a:t>
            </a:r>
            <a:r>
              <a:rPr lang="en-US" altLang="zh-CN" sz="1200">
                <a:latin typeface="Times New Roman" panose="02020603050405020304" pitchFamily="18" charset="0"/>
              </a:rPr>
              <a:t>S</a:t>
            </a:r>
            <a:r>
              <a:rPr lang="zh-CN" altLang="en-US" sz="1200">
                <a:latin typeface="Times New Roman" panose="02020603050405020304" pitchFamily="18" charset="0"/>
              </a:rPr>
              <a:t>ystem</a:t>
            </a:r>
          </a:p>
        </p:txBody>
      </p:sp>
      <p:sp>
        <p:nvSpPr>
          <p:cNvPr id="4" name="文本框 3"/>
          <p:cNvSpPr txBox="1"/>
          <p:nvPr/>
        </p:nvSpPr>
        <p:spPr>
          <a:xfrm>
            <a:off x="5339715" y="5286375"/>
            <a:ext cx="1853565" cy="274320"/>
          </a:xfrm>
          <a:prstGeom prst="rect">
            <a:avLst/>
          </a:prstGeom>
          <a:noFill/>
        </p:spPr>
        <p:txBody>
          <a:bodyPr wrap="square" rtlCol="0">
            <a:spAutoFit/>
          </a:bodyPr>
          <a:lstStyle/>
          <a:p>
            <a:pPr algn="l"/>
            <a:r>
              <a:rPr lang="zh-CN" altLang="en-US" sz="1200">
                <a:latin typeface="Times New Roman" panose="02020603050405020304" pitchFamily="18" charset="0"/>
              </a:rPr>
              <a:t>Intellectual Service System</a:t>
            </a:r>
          </a:p>
        </p:txBody>
      </p:sp>
    </p:spTree>
  </p:cSld>
  <p:clrMapOvr>
    <a:masterClrMapping/>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137285" y="441325"/>
            <a:ext cx="708088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sym typeface="+mn-ea"/>
              </a:rPr>
              <a:t>2. Early warning and rescue system in emergency cases</a:t>
            </a:r>
            <a:endParaRPr lang="zh-CN" altLang="en-US" sz="2000" dirty="0" smtClean="0">
              <a:solidFill>
                <a:srgbClr val="FF9900"/>
              </a:solidFill>
              <a:latin typeface="Times New Roman" panose="02020603050405020304" pitchFamily="18" charset="0"/>
              <a:ea typeface="+mn-ea"/>
            </a:endParaRPr>
          </a:p>
        </p:txBody>
      </p:sp>
      <p:sp>
        <p:nvSpPr>
          <p:cNvPr id="8" name="TextBox 7"/>
          <p:cNvSpPr txBox="1"/>
          <p:nvPr/>
        </p:nvSpPr>
        <p:spPr>
          <a:xfrm>
            <a:off x="426690" y="5496283"/>
            <a:ext cx="8501122" cy="822960"/>
          </a:xfrm>
          <a:prstGeom prst="rect">
            <a:avLst/>
          </a:prstGeom>
          <a:noFill/>
        </p:spPr>
        <p:txBody>
          <a:bodyPr wrap="square" rtlCol="0">
            <a:spAutoFit/>
          </a:bodyPr>
          <a:lstStyle/>
          <a:p>
            <a:r>
              <a:rPr lang="zh-CN" altLang="en-US" dirty="0" smtClean="0">
                <a:solidFill>
                  <a:srgbClr val="0000FF"/>
                </a:solidFill>
                <a:latin typeface="Times New Roman" panose="02020603050405020304" pitchFamily="18" charset="0"/>
              </a:rPr>
              <a:t>It is very important to provide basic necessities of life for the people afflicted by a natural disaster, which refers to that the unimpeded communication should be guaranteed. The forewarning function occurs during the rescue process if the emergency rescue platform realizes information sharing.</a:t>
            </a:r>
          </a:p>
        </p:txBody>
      </p:sp>
      <p:pic>
        <p:nvPicPr>
          <p:cNvPr id="4" name="图片 3" descr="0"/>
          <p:cNvPicPr/>
          <p:nvPr/>
        </p:nvPicPr>
        <p:blipFill>
          <a:blip r:embed="rId2"/>
          <a:srcRect t="-1540"/>
          <a:stretch>
            <a:fillRect/>
          </a:stretch>
        </p:blipFill>
        <p:spPr bwMode="auto">
          <a:xfrm>
            <a:off x="928662" y="1071546"/>
            <a:ext cx="7215238" cy="428628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71500" y="451485"/>
            <a:ext cx="748601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3. Haidexin systematic total field solution</a:t>
            </a:r>
          </a:p>
        </p:txBody>
      </p:sp>
      <p:pic>
        <p:nvPicPr>
          <p:cNvPr id="3" name="图片 2" descr="filehelper_1470636411781_44"/>
          <p:cNvPicPr>
            <a:picLocks noChangeAspect="1"/>
          </p:cNvPicPr>
          <p:nvPr/>
        </p:nvPicPr>
        <p:blipFill>
          <a:blip r:embed="rId2"/>
          <a:stretch>
            <a:fillRect/>
          </a:stretch>
        </p:blipFill>
        <p:spPr>
          <a:xfrm>
            <a:off x="-6350" y="899160"/>
            <a:ext cx="9156065" cy="5059680"/>
          </a:xfrm>
          <a:prstGeom prst="rect">
            <a:avLst/>
          </a:prstGeom>
        </p:spPr>
      </p:pic>
    </p:spTree>
  </p:cSld>
  <p:clrMapOvr>
    <a:masterClrMapping/>
  </p:clrMapOvr>
  <p:transition>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71500" y="451485"/>
            <a:ext cx="778700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3. </a:t>
            </a:r>
            <a:r>
              <a:rPr lang="zh-CN" altLang="en-US" sz="2000" b="1" dirty="0" smtClean="0">
                <a:solidFill>
                  <a:srgbClr val="FF9900"/>
                </a:solidFill>
                <a:latin typeface="Times New Roman" panose="02020603050405020304" pitchFamily="18" charset="0"/>
                <a:ea typeface="+mn-ea"/>
              </a:rPr>
              <a:t>Haidexin systematic total field solution</a:t>
            </a:r>
          </a:p>
        </p:txBody>
      </p:sp>
      <p:sp>
        <p:nvSpPr>
          <p:cNvPr id="5" name="TextBox 4"/>
          <p:cNvSpPr txBox="1"/>
          <p:nvPr/>
        </p:nvSpPr>
        <p:spPr>
          <a:xfrm>
            <a:off x="500034" y="1071546"/>
            <a:ext cx="7858180" cy="396240"/>
          </a:xfrm>
          <a:prstGeom prst="rect">
            <a:avLst/>
          </a:prstGeom>
          <a:noFill/>
        </p:spPr>
        <p:txBody>
          <a:bodyPr wrap="square" rtlCol="0">
            <a:spAutoFit/>
          </a:bodyPr>
          <a:lstStyle/>
          <a:p>
            <a:pPr lvl="0"/>
            <a:r>
              <a:rPr lang="en-US" sz="1800" b="1" dirty="0" smtClean="0">
                <a:solidFill>
                  <a:srgbClr val="0000FF"/>
                </a:solidFill>
                <a:latin typeface="Times New Roman" panose="02020603050405020304" pitchFamily="18" charset="0"/>
                <a:cs typeface="Times New Roman" panose="02020603050405020304" pitchFamily="18" charset="0"/>
              </a:rPr>
              <a:t>3.1</a:t>
            </a:r>
            <a:r>
              <a:rPr sz="1800" b="1" dirty="0" smtClean="0">
                <a:solidFill>
                  <a:srgbClr val="0000FF"/>
                </a:solidFill>
                <a:latin typeface="Times New Roman" panose="02020603050405020304" pitchFamily="18" charset="0"/>
                <a:cs typeface="Times New Roman" panose="02020603050405020304" pitchFamily="18" charset="0"/>
              </a:rPr>
              <a:t> Human </a:t>
            </a:r>
            <a:r>
              <a:rPr lang="en-US" sz="1800" b="1" dirty="0" smtClean="0">
                <a:solidFill>
                  <a:srgbClr val="0000FF"/>
                </a:solidFill>
                <a:latin typeface="Times New Roman" panose="02020603050405020304" pitchFamily="18" charset="0"/>
                <a:cs typeface="Times New Roman" panose="02020603050405020304" pitchFamily="18" charset="0"/>
              </a:rPr>
              <a:t>R</a:t>
            </a:r>
            <a:r>
              <a:rPr sz="1800" b="1" dirty="0" smtClean="0">
                <a:solidFill>
                  <a:srgbClr val="0000FF"/>
                </a:solidFill>
                <a:latin typeface="Times New Roman" panose="02020603050405020304" pitchFamily="18" charset="0"/>
                <a:cs typeface="Times New Roman" panose="02020603050405020304" pitchFamily="18" charset="0"/>
              </a:rPr>
              <a:t>esource </a:t>
            </a:r>
            <a:r>
              <a:rPr lang="en-US" sz="1800" b="1" dirty="0" smtClean="0">
                <a:solidFill>
                  <a:srgbClr val="0000FF"/>
                </a:solidFill>
                <a:latin typeface="Times New Roman" panose="02020603050405020304" pitchFamily="18" charset="0"/>
                <a:cs typeface="Times New Roman" panose="02020603050405020304" pitchFamily="18" charset="0"/>
              </a:rPr>
              <a:t>G</a:t>
            </a:r>
            <a:r>
              <a:rPr sz="1800" b="1" dirty="0" smtClean="0">
                <a:solidFill>
                  <a:srgbClr val="0000FF"/>
                </a:solidFill>
                <a:latin typeface="Times New Roman" panose="02020603050405020304" pitchFamily="18" charset="0"/>
                <a:cs typeface="Times New Roman" panose="02020603050405020304" pitchFamily="18" charset="0"/>
              </a:rPr>
              <a:t>uarantee </a:t>
            </a:r>
            <a:r>
              <a:rPr lang="en-US" sz="1800" b="1" dirty="0" smtClean="0">
                <a:solidFill>
                  <a:srgbClr val="0000FF"/>
                </a:solidFill>
                <a:latin typeface="Times New Roman" panose="02020603050405020304" pitchFamily="18" charset="0"/>
                <a:cs typeface="Times New Roman" panose="02020603050405020304" pitchFamily="18" charset="0"/>
              </a:rPr>
              <a:t>S</a:t>
            </a:r>
            <a:r>
              <a:rPr sz="1800" b="1" dirty="0" smtClean="0">
                <a:solidFill>
                  <a:srgbClr val="0000FF"/>
                </a:solidFill>
                <a:latin typeface="Times New Roman" panose="02020603050405020304" pitchFamily="18" charset="0"/>
                <a:cs typeface="Times New Roman" panose="02020603050405020304" pitchFamily="18" charset="0"/>
              </a:rPr>
              <a:t>ub-syste</a:t>
            </a:r>
            <a:r>
              <a:rPr sz="2000" b="1" dirty="0" smtClean="0">
                <a:solidFill>
                  <a:srgbClr val="0000FF"/>
                </a:solidFill>
                <a:latin typeface="Times New Roman" panose="02020603050405020304" pitchFamily="18" charset="0"/>
                <a:cs typeface="Times New Roman" panose="02020603050405020304" pitchFamily="18" charset="0"/>
              </a:rPr>
              <a:t>m</a:t>
            </a:r>
          </a:p>
        </p:txBody>
      </p:sp>
      <p:sp>
        <p:nvSpPr>
          <p:cNvPr id="6" name="矩形 5"/>
          <p:cNvSpPr/>
          <p:nvPr/>
        </p:nvSpPr>
        <p:spPr>
          <a:xfrm>
            <a:off x="571500" y="5715000"/>
            <a:ext cx="7787005" cy="1066800"/>
          </a:xfrm>
          <a:prstGeom prst="rect">
            <a:avLst/>
          </a:prstGeom>
        </p:spPr>
        <p:txBody>
          <a:bodyPr wrap="square">
            <a:spAutoFit/>
          </a:bodyPr>
          <a:lstStyle/>
          <a:p>
            <a:pPr lvl="0" indent="0" algn="l" eaLnBrk="1" latinLnBrk="0" hangingPunct="1"/>
            <a:r>
              <a:rPr lang="zh-CN" altLang="en-US" dirty="0" smtClean="0">
                <a:solidFill>
                  <a:srgbClr val="0000FF"/>
                </a:solidFill>
                <a:latin typeface="Times New Roman" panose="02020603050405020304" pitchFamily="18" charset="0"/>
                <a:cs typeface="Times New Roman" panose="02020603050405020304" pitchFamily="18" charset="0"/>
              </a:rPr>
              <a:t>All of the rescue activities should be commanded and implemented by people. </a:t>
            </a:r>
          </a:p>
          <a:p>
            <a:pPr lvl="0" indent="0" algn="l" eaLnBrk="1" latinLnBrk="0" hangingPunct="1"/>
            <a:r>
              <a:rPr lang="zh-CN" altLang="en-US" dirty="0" smtClean="0">
                <a:solidFill>
                  <a:srgbClr val="0000FF"/>
                </a:solidFill>
                <a:latin typeface="Times New Roman" panose="02020603050405020304" pitchFamily="18" charset="0"/>
                <a:cs typeface="Times New Roman" panose="02020603050405020304" pitchFamily="18" charset="0"/>
                <a:sym typeface="+mn-ea"/>
              </a:rPr>
              <a:t>The functions of human resource guarantee system include the manning, technology level, assignment of responsibility, districts, contact information.</a:t>
            </a:r>
            <a:endParaRPr lang="zh-CN" altLang="en-US" dirty="0" smtClean="0">
              <a:solidFill>
                <a:srgbClr val="0000FF"/>
              </a:solidFill>
              <a:latin typeface="Times New Roman" panose="02020603050405020304" pitchFamily="18" charset="0"/>
              <a:cs typeface="Times New Roman" panose="02020603050405020304" pitchFamily="18" charset="0"/>
            </a:endParaRPr>
          </a:p>
          <a:p>
            <a:pPr lvl="0" indent="457200" algn="l"/>
            <a:endParaRPr lang="zh-CN" altLang="en-US" dirty="0" smtClean="0">
              <a:solidFill>
                <a:srgbClr val="0000FF"/>
              </a:solidFill>
              <a:latin typeface="Times New Roman" panose="02020603050405020304" pitchFamily="18" charset="0"/>
              <a:cs typeface="Times New Roman" panose="02020603050405020304" pitchFamily="18" charset="0"/>
            </a:endParaRPr>
          </a:p>
        </p:txBody>
      </p:sp>
      <p:pic>
        <p:nvPicPr>
          <p:cNvPr id="7" name="图片 1" descr="IMG_1022.JPG"/>
          <p:cNvPicPr>
            <a:picLocks noChangeAspect="1"/>
          </p:cNvPicPr>
          <p:nvPr/>
        </p:nvPicPr>
        <p:blipFill>
          <a:blip r:embed="rId3" cstate="screen"/>
          <a:srcRect/>
          <a:stretch>
            <a:fillRect/>
          </a:stretch>
        </p:blipFill>
        <p:spPr bwMode="auto">
          <a:xfrm>
            <a:off x="759222" y="1467487"/>
            <a:ext cx="3169836" cy="2112962"/>
          </a:xfrm>
          <a:prstGeom prst="rect">
            <a:avLst/>
          </a:prstGeom>
          <a:noFill/>
          <a:ln w="9525">
            <a:noFill/>
            <a:miter lim="800000"/>
            <a:headEnd/>
            <a:tailEnd/>
          </a:ln>
        </p:spPr>
      </p:pic>
      <p:pic>
        <p:nvPicPr>
          <p:cNvPr id="8" name="图片 7" descr="IMG_9710.JPG"/>
          <p:cNvPicPr>
            <a:picLocks noChangeAspect="1"/>
          </p:cNvPicPr>
          <p:nvPr/>
        </p:nvPicPr>
        <p:blipFill>
          <a:blip r:embed="rId4" cstate="screen"/>
          <a:srcRect/>
          <a:stretch>
            <a:fillRect/>
          </a:stretch>
        </p:blipFill>
        <p:spPr>
          <a:xfrm>
            <a:off x="4857784" y="1142984"/>
            <a:ext cx="3500430" cy="2286016"/>
          </a:xfrm>
          <a:prstGeom prst="rect">
            <a:avLst/>
          </a:prstGeom>
        </p:spPr>
      </p:pic>
      <p:pic>
        <p:nvPicPr>
          <p:cNvPr id="9" name="图片 8" descr="res04_attpic_brief.jpg"/>
          <p:cNvPicPr>
            <a:picLocks noChangeAspect="1"/>
          </p:cNvPicPr>
          <p:nvPr/>
        </p:nvPicPr>
        <p:blipFill>
          <a:blip r:embed="rId5"/>
          <a:srcRect/>
          <a:stretch>
            <a:fillRect/>
          </a:stretch>
        </p:blipFill>
        <p:spPr>
          <a:xfrm>
            <a:off x="759434" y="3643632"/>
            <a:ext cx="3147399" cy="2000264"/>
          </a:xfrm>
          <a:prstGeom prst="rect">
            <a:avLst/>
          </a:prstGeom>
        </p:spPr>
      </p:pic>
      <p:pic>
        <p:nvPicPr>
          <p:cNvPr id="10" name="图片 9" descr="照片 069.jpg"/>
          <p:cNvPicPr>
            <a:picLocks noChangeAspect="1"/>
          </p:cNvPicPr>
          <p:nvPr/>
        </p:nvPicPr>
        <p:blipFill>
          <a:blip r:embed="rId6" cstate="screen"/>
          <a:srcRect/>
          <a:stretch>
            <a:fillRect/>
          </a:stretch>
        </p:blipFill>
        <p:spPr>
          <a:xfrm>
            <a:off x="4857752" y="3429000"/>
            <a:ext cx="3500462" cy="2214578"/>
          </a:xfrm>
          <a:prstGeom prst="rect">
            <a:avLst/>
          </a:prstGeom>
        </p:spPr>
      </p:pic>
      <p:graphicFrame>
        <p:nvGraphicFramePr>
          <p:cNvPr id="12" name="图示 11"/>
          <p:cNvGraphicFramePr/>
          <p:nvPr/>
        </p:nvGraphicFramePr>
        <p:xfrm>
          <a:off x="4099323" y="1643050"/>
          <a:ext cx="615553" cy="385765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4"/>
          <p:cNvPicPr>
            <a:picLocks noChangeAspect="1"/>
          </p:cNvPicPr>
          <p:nvPr/>
        </p:nvPicPr>
        <p:blipFill>
          <a:blip r:embed="rId3"/>
          <a:stretch>
            <a:fillRect/>
          </a:stretch>
        </p:blipFill>
        <p:spPr>
          <a:xfrm>
            <a:off x="417830" y="1467485"/>
            <a:ext cx="8544560" cy="3924935"/>
          </a:xfrm>
          <a:prstGeom prst="rect">
            <a:avLst/>
          </a:prstGeom>
        </p:spPr>
      </p:pic>
      <p:sp>
        <p:nvSpPr>
          <p:cNvPr id="5121" name="Rectangle 1"/>
          <p:cNvSpPr>
            <a:spLocks noChangeArrowheads="1"/>
          </p:cNvSpPr>
          <p:nvPr/>
        </p:nvSpPr>
        <p:spPr bwMode="auto">
          <a:xfrm>
            <a:off x="571500" y="451485"/>
            <a:ext cx="770572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3. Practical application areas and field cases</a:t>
            </a:r>
          </a:p>
        </p:txBody>
      </p:sp>
      <p:sp>
        <p:nvSpPr>
          <p:cNvPr id="5" name="TextBox 4"/>
          <p:cNvSpPr txBox="1"/>
          <p:nvPr/>
        </p:nvSpPr>
        <p:spPr>
          <a:xfrm>
            <a:off x="495589" y="959786"/>
            <a:ext cx="7858180" cy="396240"/>
          </a:xfrm>
          <a:prstGeom prst="rect">
            <a:avLst/>
          </a:prstGeom>
          <a:noFill/>
        </p:spPr>
        <p:txBody>
          <a:bodyPr wrap="square" rtlCol="0">
            <a:spAutoFit/>
          </a:bodyPr>
          <a:lstStyle/>
          <a:p>
            <a:r>
              <a:rPr lang="en-US" altLang="zh-CN" sz="2000" b="1" dirty="0" smtClean="0">
                <a:solidFill>
                  <a:srgbClr val="0000FF"/>
                </a:solidFill>
                <a:latin typeface="Times New Roman" panose="02020603050405020304" pitchFamily="18" charset="0"/>
                <a:cs typeface="Times New Roman" panose="02020603050405020304" pitchFamily="18" charset="0"/>
              </a:rPr>
              <a:t>3.2 Commanding and Information Guarantee Sub-system </a:t>
            </a:r>
          </a:p>
        </p:txBody>
      </p:sp>
      <p:sp>
        <p:nvSpPr>
          <p:cNvPr id="6" name="矩形 5"/>
          <p:cNvSpPr/>
          <p:nvPr/>
        </p:nvSpPr>
        <p:spPr>
          <a:xfrm>
            <a:off x="-10795" y="5486400"/>
            <a:ext cx="9137650" cy="1066800"/>
          </a:xfrm>
          <a:prstGeom prst="rect">
            <a:avLst/>
          </a:prstGeom>
        </p:spPr>
        <p:txBody>
          <a:bodyPr wrap="square">
            <a:spAutoFit/>
          </a:bodyPr>
          <a:lstStyle/>
          <a:p>
            <a:pPr lvl="0" indent="0" eaLnBrk="1" latinLnBrk="0" hangingPunct="1"/>
            <a:r>
              <a:rPr lang="zh-CN" altLang="en-US" dirty="0" smtClean="0">
                <a:solidFill>
                  <a:srgbClr val="0000FF"/>
                </a:solidFill>
                <a:latin typeface="Times New Roman" panose="02020603050405020304" pitchFamily="18" charset="0"/>
              </a:rPr>
              <a:t>Information is the basic element of decision-making. Meanwhile, commanding is the “heart” of emergency system. </a:t>
            </a:r>
          </a:p>
          <a:p>
            <a:pPr lvl="0" indent="0" eaLnBrk="1" latinLnBrk="0" hangingPunct="1"/>
            <a:r>
              <a:rPr lang="zh-CN" altLang="en-US" dirty="0" smtClean="0">
                <a:solidFill>
                  <a:srgbClr val="0000FF"/>
                </a:solidFill>
                <a:latin typeface="Times New Roman" panose="02020603050405020304" pitchFamily="18" charset="0"/>
              </a:rPr>
              <a:t>The sufficient information communication and efficient commanding system are the key point to enhance the efficiency of emergency rescue</a:t>
            </a:r>
            <a:r>
              <a:rPr lang="zh-CN" altLang="en-US" sz="1400" dirty="0" smtClean="0">
                <a:solidFill>
                  <a:srgbClr val="0000FF"/>
                </a:solidFill>
                <a:latin typeface="Times New Roman" panose="02020603050405020304" pitchFamily="18" charset="0"/>
              </a:rPr>
              <a:t>.</a:t>
            </a:r>
          </a:p>
        </p:txBody>
      </p:sp>
      <p:sp>
        <p:nvSpPr>
          <p:cNvPr id="12" name="矩形 11"/>
          <p:cNvSpPr/>
          <p:nvPr/>
        </p:nvSpPr>
        <p:spPr>
          <a:xfrm>
            <a:off x="5457367" y="1730623"/>
            <a:ext cx="3491230" cy="365760"/>
          </a:xfrm>
          <a:prstGeom prst="rect">
            <a:avLst/>
          </a:prstGeom>
        </p:spPr>
        <p:txBody>
          <a:bodyPr wrap="none">
            <a:spAutoFit/>
          </a:bodyPr>
          <a:lstStyle/>
          <a:p>
            <a:pPr algn="ctr"/>
            <a:r>
              <a:rPr lang="zh-CN" altLang="en-US" sz="1800" b="1" dirty="0" smtClean="0">
                <a:solidFill>
                  <a:srgbClr val="990000"/>
                </a:solidFill>
                <a:latin typeface="Times New Roman" panose="02020603050405020304" pitchFamily="18" charset="0"/>
                <a:ea typeface="楷体" pitchFamily="49" charset="-122"/>
              </a:rPr>
              <a:t>Small mobile emergency platform</a:t>
            </a:r>
          </a:p>
        </p:txBody>
      </p:sp>
      <p:sp>
        <p:nvSpPr>
          <p:cNvPr id="3" name="文本框 2"/>
          <p:cNvSpPr txBox="1"/>
          <p:nvPr/>
        </p:nvSpPr>
        <p:spPr>
          <a:xfrm>
            <a:off x="2490470" y="2937510"/>
            <a:ext cx="1677670" cy="335280"/>
          </a:xfrm>
          <a:prstGeom prst="rect">
            <a:avLst/>
          </a:prstGeom>
          <a:noFill/>
        </p:spPr>
        <p:txBody>
          <a:bodyPr wrap="square" rtlCol="0">
            <a:spAutoFit/>
          </a:bodyPr>
          <a:lstStyle/>
          <a:p>
            <a:r>
              <a:rPr lang="en-US" altLang="zh-CN">
                <a:solidFill>
                  <a:schemeClr val="tx1"/>
                </a:solidFill>
                <a:latin typeface="Times New Roman" panose="02020603050405020304" pitchFamily="18" charset="0"/>
              </a:rPr>
              <a:t>3G base station</a:t>
            </a:r>
          </a:p>
        </p:txBody>
      </p:sp>
      <p:sp>
        <p:nvSpPr>
          <p:cNvPr id="4" name="文本框 3"/>
          <p:cNvSpPr txBox="1"/>
          <p:nvPr/>
        </p:nvSpPr>
        <p:spPr>
          <a:xfrm>
            <a:off x="3529965" y="1915795"/>
            <a:ext cx="321945" cy="335280"/>
          </a:xfrm>
          <a:prstGeom prst="rect">
            <a:avLst/>
          </a:prstGeom>
          <a:noFill/>
        </p:spPr>
        <p:txBody>
          <a:bodyPr wrap="square" rtlCol="0">
            <a:spAutoFit/>
          </a:bodyPr>
          <a:lstStyle/>
          <a:p>
            <a:endParaRPr lang="zh-CN" altLang="en-US"/>
          </a:p>
        </p:txBody>
      </p:sp>
      <p:sp>
        <p:nvSpPr>
          <p:cNvPr id="7" name="文本框 6"/>
          <p:cNvSpPr txBox="1"/>
          <p:nvPr/>
        </p:nvSpPr>
        <p:spPr>
          <a:xfrm>
            <a:off x="3317240" y="1730375"/>
            <a:ext cx="982345" cy="304800"/>
          </a:xfrm>
          <a:prstGeom prst="rect">
            <a:avLst/>
          </a:prstGeom>
          <a:noFill/>
        </p:spPr>
        <p:txBody>
          <a:bodyPr wrap="square" rtlCol="0">
            <a:spAutoFit/>
          </a:bodyPr>
          <a:lstStyle/>
          <a:p>
            <a:r>
              <a:rPr lang="zh-CN" altLang="en-US" sz="1400">
                <a:solidFill>
                  <a:srgbClr val="0000FF"/>
                </a:solidFill>
                <a:latin typeface="Times New Roman" panose="02020603050405020304" pitchFamily="18" charset="0"/>
              </a:rPr>
              <a:t> </a:t>
            </a:r>
            <a:r>
              <a:rPr lang="en-US" altLang="zh-CN" sz="1400">
                <a:solidFill>
                  <a:schemeClr val="tx1"/>
                </a:solidFill>
                <a:latin typeface="Times New Roman" panose="02020603050405020304" pitchFamily="18" charset="0"/>
              </a:rPr>
              <a:t>S</a:t>
            </a:r>
            <a:r>
              <a:rPr lang="zh-CN" altLang="en-US" sz="1400">
                <a:solidFill>
                  <a:schemeClr val="tx1"/>
                </a:solidFill>
                <a:latin typeface="Times New Roman" panose="02020603050405020304" pitchFamily="18" charset="0"/>
              </a:rPr>
              <a:t>atellite</a:t>
            </a:r>
          </a:p>
        </p:txBody>
      </p:sp>
      <p:sp>
        <p:nvSpPr>
          <p:cNvPr id="8" name="文本框 7"/>
          <p:cNvSpPr txBox="1"/>
          <p:nvPr/>
        </p:nvSpPr>
        <p:spPr>
          <a:xfrm>
            <a:off x="4168140" y="1915795"/>
            <a:ext cx="512445" cy="335280"/>
          </a:xfrm>
          <a:prstGeom prst="rect">
            <a:avLst/>
          </a:prstGeom>
          <a:noFill/>
        </p:spPr>
        <p:txBody>
          <a:bodyPr wrap="square" rtlCol="0">
            <a:spAutoFit/>
          </a:bodyPr>
          <a:lstStyle/>
          <a:p>
            <a:r>
              <a:rPr lang="en-US" altLang="zh-CN">
                <a:solidFill>
                  <a:srgbClr val="C00000"/>
                </a:solidFill>
                <a:latin typeface="Times New Roman" panose="02020603050405020304" pitchFamily="18" charset="0"/>
              </a:rPr>
              <a:t>CN</a:t>
            </a:r>
          </a:p>
        </p:txBody>
      </p:sp>
      <p:sp>
        <p:nvSpPr>
          <p:cNvPr id="9" name="文本框 8"/>
          <p:cNvSpPr txBox="1"/>
          <p:nvPr/>
        </p:nvSpPr>
        <p:spPr>
          <a:xfrm>
            <a:off x="1247775" y="4678045"/>
            <a:ext cx="798195" cy="335280"/>
          </a:xfrm>
          <a:prstGeom prst="rect">
            <a:avLst/>
          </a:prstGeom>
          <a:noFill/>
        </p:spPr>
        <p:txBody>
          <a:bodyPr wrap="square" rtlCol="0">
            <a:spAutoFit/>
          </a:bodyPr>
          <a:lstStyle/>
          <a:p>
            <a:r>
              <a:rPr lang="zh-CN" altLang="en-US">
                <a:solidFill>
                  <a:srgbClr val="C00000"/>
                </a:solidFill>
                <a:latin typeface="Times New Roman" panose="02020603050405020304" pitchFamily="18" charset="0"/>
              </a:rPr>
              <a:t>Client</a:t>
            </a:r>
          </a:p>
        </p:txBody>
      </p:sp>
      <p:sp>
        <p:nvSpPr>
          <p:cNvPr id="10" name="文本框 9"/>
          <p:cNvSpPr txBox="1"/>
          <p:nvPr/>
        </p:nvSpPr>
        <p:spPr>
          <a:xfrm>
            <a:off x="939800" y="2937510"/>
            <a:ext cx="911860" cy="304800"/>
          </a:xfrm>
          <a:prstGeom prst="rect">
            <a:avLst/>
          </a:prstGeom>
          <a:noFill/>
        </p:spPr>
        <p:txBody>
          <a:bodyPr wrap="square" rtlCol="0">
            <a:spAutoFit/>
          </a:bodyPr>
          <a:lstStyle/>
          <a:p>
            <a:r>
              <a:rPr lang="en-US" altLang="zh-CN" sz="1400">
                <a:solidFill>
                  <a:srgbClr val="C00000"/>
                </a:solidFill>
                <a:latin typeface="Times New Roman" panose="02020603050405020304" pitchFamily="18" charset="0"/>
              </a:rPr>
              <a:t>Front end</a:t>
            </a:r>
          </a:p>
        </p:txBody>
      </p:sp>
      <p:sp>
        <p:nvSpPr>
          <p:cNvPr id="13" name="文本框 12"/>
          <p:cNvSpPr txBox="1"/>
          <p:nvPr/>
        </p:nvSpPr>
        <p:spPr>
          <a:xfrm rot="5400000">
            <a:off x="-340360" y="2306955"/>
            <a:ext cx="2014855" cy="335280"/>
          </a:xfrm>
          <a:prstGeom prst="rect">
            <a:avLst/>
          </a:prstGeom>
          <a:noFill/>
        </p:spPr>
        <p:txBody>
          <a:bodyPr wrap="square" rtlCol="0">
            <a:spAutoFit/>
          </a:bodyPr>
          <a:lstStyle/>
          <a:p>
            <a:r>
              <a:rPr lang="zh-CN" altLang="en-US">
                <a:solidFill>
                  <a:schemeClr val="tx1"/>
                </a:solidFill>
                <a:latin typeface="Times New Roman" panose="02020603050405020304" pitchFamily="18" charset="0"/>
              </a:rPr>
              <a:t>Emergency </a:t>
            </a:r>
            <a:r>
              <a:rPr lang="en-US" altLang="zh-CN">
                <a:solidFill>
                  <a:schemeClr val="tx1"/>
                </a:solidFill>
                <a:latin typeface="Times New Roman" panose="02020603050405020304" pitchFamily="18" charset="0"/>
              </a:rPr>
              <a:t>c</a:t>
            </a:r>
            <a:r>
              <a:rPr lang="zh-CN" altLang="en-US">
                <a:solidFill>
                  <a:schemeClr val="tx1"/>
                </a:solidFill>
                <a:latin typeface="Times New Roman" panose="02020603050405020304" pitchFamily="18" charset="0"/>
              </a:rPr>
              <a:t>ases </a:t>
            </a:r>
            <a:r>
              <a:rPr lang="en-US" altLang="zh-CN">
                <a:solidFill>
                  <a:schemeClr val="tx1"/>
                </a:solidFill>
                <a:latin typeface="Times New Roman" panose="02020603050405020304" pitchFamily="18" charset="0"/>
              </a:rPr>
              <a:t>field</a:t>
            </a:r>
          </a:p>
        </p:txBody>
      </p:sp>
      <p:sp>
        <p:nvSpPr>
          <p:cNvPr id="14" name="文本框 13"/>
          <p:cNvSpPr txBox="1"/>
          <p:nvPr/>
        </p:nvSpPr>
        <p:spPr>
          <a:xfrm>
            <a:off x="3851910" y="2215515"/>
            <a:ext cx="1317625" cy="518160"/>
          </a:xfrm>
          <a:prstGeom prst="rect">
            <a:avLst/>
          </a:prstGeom>
          <a:noFill/>
        </p:spPr>
        <p:txBody>
          <a:bodyPr wrap="square" rtlCol="0">
            <a:spAutoFit/>
          </a:bodyPr>
          <a:lstStyle/>
          <a:p>
            <a:pPr algn="ctr"/>
            <a:r>
              <a:rPr lang="en-US" altLang="zh-CN" sz="1400">
                <a:latin typeface="Times New Roman" panose="02020603050405020304" pitchFamily="18" charset="0"/>
              </a:rPr>
              <a:t>Internet/</a:t>
            </a:r>
          </a:p>
          <a:p>
            <a:pPr algn="ctr"/>
            <a:r>
              <a:rPr lang="en-US" altLang="zh-CN" sz="1400">
                <a:latin typeface="Times New Roman" panose="02020603050405020304" pitchFamily="18" charset="0"/>
              </a:rPr>
              <a:t>private network</a:t>
            </a:r>
          </a:p>
        </p:txBody>
      </p:sp>
      <p:sp>
        <p:nvSpPr>
          <p:cNvPr id="15" name="文本框 14"/>
          <p:cNvSpPr txBox="1"/>
          <p:nvPr/>
        </p:nvSpPr>
        <p:spPr>
          <a:xfrm>
            <a:off x="7456805" y="2251075"/>
            <a:ext cx="1346200" cy="304800"/>
          </a:xfrm>
          <a:prstGeom prst="rect">
            <a:avLst/>
          </a:prstGeom>
          <a:noFill/>
        </p:spPr>
        <p:txBody>
          <a:bodyPr wrap="square" rtlCol="0">
            <a:spAutoFit/>
          </a:bodyPr>
          <a:lstStyle/>
          <a:p>
            <a:r>
              <a:rPr lang="en-US" altLang="zh-CN" sz="1400">
                <a:latin typeface="Times New Roman" panose="02020603050405020304" pitchFamily="18" charset="0"/>
              </a:rPr>
              <a:t>D</a:t>
            </a:r>
            <a:r>
              <a:rPr lang="zh-CN" altLang="en-US" sz="1400">
                <a:latin typeface="Times New Roman" panose="02020603050405020304" pitchFamily="18" charset="0"/>
              </a:rPr>
              <a:t>isplay screen</a:t>
            </a:r>
          </a:p>
        </p:txBody>
      </p:sp>
      <p:sp>
        <p:nvSpPr>
          <p:cNvPr id="16" name="文本框 15"/>
          <p:cNvSpPr txBox="1"/>
          <p:nvPr/>
        </p:nvSpPr>
        <p:spPr>
          <a:xfrm>
            <a:off x="6409690" y="2967990"/>
            <a:ext cx="1329690" cy="274320"/>
          </a:xfrm>
          <a:prstGeom prst="rect">
            <a:avLst/>
          </a:prstGeom>
          <a:noFill/>
        </p:spPr>
        <p:txBody>
          <a:bodyPr wrap="square" rtlCol="0">
            <a:spAutoFit/>
          </a:bodyPr>
          <a:lstStyle/>
          <a:p>
            <a:pPr eaLnBrk="1" latinLnBrk="0" hangingPunct="1">
              <a:lnSpc>
                <a:spcPts val="1440"/>
              </a:lnSpc>
            </a:pPr>
            <a:r>
              <a:rPr lang="en-US" altLang="zh-CN" sz="1200">
                <a:latin typeface="Times New Roman" panose="02020603050405020304" pitchFamily="18" charset="0"/>
              </a:rPr>
              <a:t>A</a:t>
            </a:r>
            <a:r>
              <a:rPr lang="zh-CN" altLang="en-US" sz="1200">
                <a:latin typeface="Times New Roman" panose="02020603050405020304" pitchFamily="18" charset="0"/>
              </a:rPr>
              <a:t>pplication server </a:t>
            </a:r>
          </a:p>
        </p:txBody>
      </p:sp>
      <p:sp>
        <p:nvSpPr>
          <p:cNvPr id="17" name="文本框 16"/>
          <p:cNvSpPr txBox="1"/>
          <p:nvPr/>
        </p:nvSpPr>
        <p:spPr>
          <a:xfrm>
            <a:off x="5518785" y="2861310"/>
            <a:ext cx="620395" cy="457200"/>
          </a:xfrm>
          <a:prstGeom prst="rect">
            <a:avLst/>
          </a:prstGeom>
          <a:noFill/>
        </p:spPr>
        <p:txBody>
          <a:bodyPr wrap="square" rtlCol="0">
            <a:spAutoFit/>
          </a:bodyPr>
          <a:lstStyle/>
          <a:p>
            <a:r>
              <a:rPr lang="zh-CN" altLang="en-US" sz="1200">
                <a:latin typeface="Times New Roman" panose="02020603050405020304" pitchFamily="18" charset="0"/>
              </a:rPr>
              <a:t>Image server </a:t>
            </a:r>
          </a:p>
        </p:txBody>
      </p:sp>
      <p:sp>
        <p:nvSpPr>
          <p:cNvPr id="18" name="文本框 17"/>
          <p:cNvSpPr txBox="1"/>
          <p:nvPr/>
        </p:nvSpPr>
        <p:spPr>
          <a:xfrm>
            <a:off x="5662930" y="3609975"/>
            <a:ext cx="746760" cy="304800"/>
          </a:xfrm>
          <a:prstGeom prst="rect">
            <a:avLst/>
          </a:prstGeom>
          <a:noFill/>
        </p:spPr>
        <p:txBody>
          <a:bodyPr wrap="square" rtlCol="0">
            <a:spAutoFit/>
          </a:bodyPr>
          <a:lstStyle/>
          <a:p>
            <a:r>
              <a:rPr lang="en-US" altLang="zh-CN" sz="1400">
                <a:latin typeface="Times New Roman" panose="02020603050405020304" pitchFamily="18" charset="0"/>
              </a:rPr>
              <a:t>Router</a:t>
            </a:r>
          </a:p>
        </p:txBody>
      </p:sp>
      <p:sp>
        <p:nvSpPr>
          <p:cNvPr id="19" name="文本框 18"/>
          <p:cNvSpPr txBox="1"/>
          <p:nvPr/>
        </p:nvSpPr>
        <p:spPr>
          <a:xfrm>
            <a:off x="6240145" y="4066540"/>
            <a:ext cx="829310" cy="304800"/>
          </a:xfrm>
          <a:prstGeom prst="rect">
            <a:avLst/>
          </a:prstGeom>
          <a:noFill/>
        </p:spPr>
        <p:txBody>
          <a:bodyPr wrap="square" rtlCol="0">
            <a:spAutoFit/>
          </a:bodyPr>
          <a:lstStyle/>
          <a:p>
            <a:r>
              <a:rPr lang="en-US" altLang="zh-CN" sz="1400">
                <a:latin typeface="Times New Roman" panose="02020603050405020304" pitchFamily="18" charset="0"/>
              </a:rPr>
              <a:t>Firewall</a:t>
            </a:r>
          </a:p>
        </p:txBody>
      </p:sp>
      <p:sp>
        <p:nvSpPr>
          <p:cNvPr id="20" name="文本框 19"/>
          <p:cNvSpPr txBox="1"/>
          <p:nvPr/>
        </p:nvSpPr>
        <p:spPr>
          <a:xfrm>
            <a:off x="5883275" y="4522470"/>
            <a:ext cx="1314450" cy="335280"/>
          </a:xfrm>
          <a:prstGeom prst="rect">
            <a:avLst/>
          </a:prstGeom>
          <a:noFill/>
        </p:spPr>
        <p:txBody>
          <a:bodyPr wrap="square" rtlCol="0">
            <a:spAutoFit/>
          </a:bodyPr>
          <a:lstStyle/>
          <a:p>
            <a:r>
              <a:rPr lang="en-US" altLang="zh-CN">
                <a:solidFill>
                  <a:srgbClr val="C00000"/>
                </a:solidFill>
                <a:latin typeface="Times New Roman" panose="02020603050405020304" pitchFamily="18" charset="0"/>
              </a:rPr>
              <a:t>Center end</a:t>
            </a:r>
          </a:p>
        </p:txBody>
      </p:sp>
      <p:sp>
        <p:nvSpPr>
          <p:cNvPr id="21" name="文本框 20"/>
          <p:cNvSpPr txBox="1"/>
          <p:nvPr/>
        </p:nvSpPr>
        <p:spPr>
          <a:xfrm>
            <a:off x="7740015" y="4522470"/>
            <a:ext cx="779780" cy="335280"/>
          </a:xfrm>
          <a:prstGeom prst="rect">
            <a:avLst/>
          </a:prstGeom>
          <a:noFill/>
        </p:spPr>
        <p:txBody>
          <a:bodyPr wrap="square" rtlCol="0">
            <a:spAutoFit/>
          </a:bodyPr>
          <a:lstStyle/>
          <a:p>
            <a:r>
              <a:rPr lang="zh-CN" altLang="en-US">
                <a:solidFill>
                  <a:srgbClr val="C00000"/>
                </a:solidFill>
                <a:latin typeface="Times New Roman" panose="02020603050405020304" pitchFamily="18" charset="0"/>
                <a:sym typeface="+mn-ea"/>
              </a:rPr>
              <a:t>Client</a:t>
            </a:r>
            <a:endParaRPr lang="zh-CN" altLang="en-US"/>
          </a:p>
        </p:txBody>
      </p:sp>
      <p:sp>
        <p:nvSpPr>
          <p:cNvPr id="22" name="文本框 21"/>
          <p:cNvSpPr txBox="1"/>
          <p:nvPr/>
        </p:nvSpPr>
        <p:spPr>
          <a:xfrm>
            <a:off x="5518785" y="5013325"/>
            <a:ext cx="3505200" cy="335280"/>
          </a:xfrm>
          <a:prstGeom prst="rect">
            <a:avLst/>
          </a:prstGeom>
          <a:noFill/>
        </p:spPr>
        <p:txBody>
          <a:bodyPr wrap="square" rtlCol="0">
            <a:spAutoFit/>
          </a:bodyPr>
          <a:lstStyle/>
          <a:p>
            <a:r>
              <a:rPr lang="zh-CN" altLang="en-US">
                <a:latin typeface="Times New Roman" panose="02020603050405020304" pitchFamily="18" charset="0"/>
              </a:rPr>
              <a:t>Superior </a:t>
            </a:r>
            <a:r>
              <a:rPr lang="en-US" altLang="zh-CN">
                <a:latin typeface="Times New Roman" panose="02020603050405020304" pitchFamily="18" charset="0"/>
              </a:rPr>
              <a:t>Emergency C</a:t>
            </a:r>
            <a:r>
              <a:rPr lang="zh-CN" altLang="en-US">
                <a:latin typeface="Times New Roman" panose="02020603050405020304" pitchFamily="18" charset="0"/>
              </a:rPr>
              <a:t>ommand </a:t>
            </a:r>
            <a:r>
              <a:rPr lang="en-US" altLang="zh-CN">
                <a:latin typeface="Times New Roman" panose="02020603050405020304" pitchFamily="18" charset="0"/>
              </a:rPr>
              <a:t>C</a:t>
            </a:r>
            <a:r>
              <a:rPr lang="zh-CN" altLang="en-US">
                <a:latin typeface="Times New Roman" panose="02020603050405020304" pitchFamily="18" charset="0"/>
              </a:rPr>
              <a:t>enter </a:t>
            </a:r>
          </a:p>
        </p:txBody>
      </p:sp>
      <p:sp>
        <p:nvSpPr>
          <p:cNvPr id="25" name="文本框 24"/>
          <p:cNvSpPr txBox="1"/>
          <p:nvPr/>
        </p:nvSpPr>
        <p:spPr>
          <a:xfrm>
            <a:off x="75565" y="5013325"/>
            <a:ext cx="3387725" cy="335280"/>
          </a:xfrm>
          <a:prstGeom prst="rect">
            <a:avLst/>
          </a:prstGeom>
          <a:noFill/>
        </p:spPr>
        <p:txBody>
          <a:bodyPr wrap="square" rtlCol="0">
            <a:spAutoFit/>
          </a:bodyPr>
          <a:lstStyle/>
          <a:p>
            <a:r>
              <a:rPr lang="zh-CN" altLang="en-US"/>
              <a:t> </a:t>
            </a:r>
            <a:r>
              <a:rPr lang="en-US" altLang="zh-CN">
                <a:latin typeface="Times New Roman" panose="02020603050405020304" pitchFamily="18" charset="0"/>
              </a:rPr>
              <a:t>I</a:t>
            </a:r>
            <a:r>
              <a:rPr lang="zh-CN" altLang="en-US">
                <a:latin typeface="Times New Roman" panose="02020603050405020304" pitchFamily="18" charset="0"/>
              </a:rPr>
              <a:t>nferior </a:t>
            </a:r>
            <a:r>
              <a:rPr lang="en-US" altLang="zh-CN">
                <a:latin typeface="Times New Roman" panose="02020603050405020304" pitchFamily="18" charset="0"/>
                <a:sym typeface="+mn-ea"/>
              </a:rPr>
              <a:t>Emergency C</a:t>
            </a:r>
            <a:r>
              <a:rPr lang="zh-CN" altLang="en-US">
                <a:latin typeface="Times New Roman" panose="02020603050405020304" pitchFamily="18" charset="0"/>
                <a:sym typeface="+mn-ea"/>
              </a:rPr>
              <a:t>ommand </a:t>
            </a:r>
            <a:r>
              <a:rPr lang="en-US" altLang="zh-CN">
                <a:latin typeface="Times New Roman" panose="02020603050405020304" pitchFamily="18" charset="0"/>
                <a:sym typeface="+mn-ea"/>
              </a:rPr>
              <a:t>C</a:t>
            </a:r>
            <a:r>
              <a:rPr lang="zh-CN" altLang="en-US">
                <a:latin typeface="Times New Roman" panose="02020603050405020304" pitchFamily="18" charset="0"/>
                <a:sym typeface="+mn-ea"/>
              </a:rPr>
              <a:t>enter</a:t>
            </a:r>
            <a:endParaRPr lang="zh-CN" altLang="en-US">
              <a:latin typeface="Times New Roman" panose="02020603050405020304" pitchFamily="18" charset="0"/>
            </a:endParaRPr>
          </a:p>
        </p:txBody>
      </p:sp>
      <p:sp>
        <p:nvSpPr>
          <p:cNvPr id="26" name="文本框 25"/>
          <p:cNvSpPr txBox="1"/>
          <p:nvPr/>
        </p:nvSpPr>
        <p:spPr>
          <a:xfrm>
            <a:off x="4372610" y="4495165"/>
            <a:ext cx="1570990" cy="335280"/>
          </a:xfrm>
          <a:prstGeom prst="rect">
            <a:avLst/>
          </a:prstGeom>
          <a:noFill/>
        </p:spPr>
        <p:txBody>
          <a:bodyPr wrap="square" rtlCol="0">
            <a:spAutoFit/>
          </a:bodyPr>
          <a:lstStyle/>
          <a:p>
            <a:r>
              <a:rPr lang="en-US" altLang="zh-CN" sz="1200">
                <a:latin typeface="Times New Roman" panose="02020603050405020304" pitchFamily="18" charset="0"/>
              </a:rPr>
              <a:t>Mobile Work Platfore</a:t>
            </a:r>
            <a:r>
              <a:rPr lang="en-US" altLang="zh-CN"/>
              <a:t> </a:t>
            </a:r>
          </a:p>
        </p:txBody>
      </p:sp>
      <p:sp>
        <p:nvSpPr>
          <p:cNvPr id="27" name="文本框 26"/>
          <p:cNvSpPr txBox="1"/>
          <p:nvPr/>
        </p:nvSpPr>
        <p:spPr>
          <a:xfrm>
            <a:off x="2886075" y="4495165"/>
            <a:ext cx="1609725" cy="390525"/>
          </a:xfrm>
          <a:prstGeom prst="rect">
            <a:avLst/>
          </a:prstGeom>
          <a:noFill/>
        </p:spPr>
        <p:txBody>
          <a:bodyPr wrap="square" rtlCol="0">
            <a:spAutoFit/>
          </a:bodyPr>
          <a:lstStyle/>
          <a:p>
            <a:pPr eaLnBrk="1" latinLnBrk="0" hangingPunct="1">
              <a:lnSpc>
                <a:spcPts val="1040"/>
              </a:lnSpc>
            </a:pPr>
            <a:r>
              <a:rPr lang="zh-CN" altLang="en-US" sz="1200">
                <a:latin typeface="Times New Roman" panose="02020603050405020304" pitchFamily="18" charset="0"/>
              </a:rPr>
              <a:t>Mobile Internet </a:t>
            </a:r>
            <a:r>
              <a:rPr lang="en-US" altLang="zh-CN" sz="1200">
                <a:latin typeface="Times New Roman" panose="02020603050405020304" pitchFamily="18" charset="0"/>
              </a:rPr>
              <a:t>B</a:t>
            </a:r>
            <a:r>
              <a:rPr lang="zh-CN" altLang="en-US" sz="1200">
                <a:latin typeface="Times New Roman" panose="02020603050405020304" pitchFamily="18" charset="0"/>
              </a:rPr>
              <a:t>nline </a:t>
            </a:r>
          </a:p>
          <a:p>
            <a:pPr eaLnBrk="1" latinLnBrk="0" hangingPunct="1">
              <a:lnSpc>
                <a:spcPts val="1040"/>
              </a:lnSpc>
            </a:pPr>
            <a:r>
              <a:rPr lang="en-US" altLang="zh-CN" sz="1200">
                <a:latin typeface="Times New Roman" panose="02020603050405020304" pitchFamily="18" charset="0"/>
              </a:rPr>
              <a:t>C</a:t>
            </a:r>
            <a:r>
              <a:rPr lang="zh-CN" altLang="en-US" sz="1200">
                <a:latin typeface="Times New Roman" panose="02020603050405020304" pitchFamily="18" charset="0"/>
              </a:rPr>
              <a:t>onsultation </a:t>
            </a:r>
            <a:r>
              <a:rPr lang="en-US" altLang="zh-CN" sz="1200">
                <a:latin typeface="Times New Roman" panose="02020603050405020304" pitchFamily="18" charset="0"/>
              </a:rPr>
              <a:t>Te</a:t>
            </a:r>
            <a:r>
              <a:rPr lang="zh-CN" altLang="en-US" sz="1200">
                <a:latin typeface="Times New Roman" panose="02020603050405020304" pitchFamily="18" charset="0"/>
              </a:rPr>
              <a:t>rminal</a:t>
            </a:r>
            <a:r>
              <a:rPr lang="zh-CN" altLang="en-US"/>
              <a:t> </a:t>
            </a:r>
          </a:p>
        </p:txBody>
      </p:sp>
      <p:sp>
        <p:nvSpPr>
          <p:cNvPr id="28" name="文本框 27"/>
          <p:cNvSpPr txBox="1"/>
          <p:nvPr/>
        </p:nvSpPr>
        <p:spPr>
          <a:xfrm>
            <a:off x="7485380" y="4248150"/>
            <a:ext cx="1393825" cy="304800"/>
          </a:xfrm>
          <a:prstGeom prst="rect">
            <a:avLst/>
          </a:prstGeom>
          <a:noFill/>
        </p:spPr>
        <p:txBody>
          <a:bodyPr wrap="square" rtlCol="0">
            <a:spAutoFit/>
          </a:bodyPr>
          <a:lstStyle/>
          <a:p>
            <a:r>
              <a:rPr lang="zh-CN" altLang="en-US" sz="1400">
                <a:latin typeface="Times New Roman" panose="02020603050405020304" pitchFamily="18" charset="0"/>
              </a:rPr>
              <a:t>Conference </a:t>
            </a:r>
            <a:r>
              <a:rPr lang="en-US" altLang="zh-CN" sz="1400">
                <a:latin typeface="Times New Roman" panose="02020603050405020304" pitchFamily="18" charset="0"/>
              </a:rPr>
              <a:t>end</a:t>
            </a:r>
          </a:p>
        </p:txBody>
      </p:sp>
      <p:sp>
        <p:nvSpPr>
          <p:cNvPr id="23" name="文本框 22"/>
          <p:cNvSpPr txBox="1"/>
          <p:nvPr/>
        </p:nvSpPr>
        <p:spPr>
          <a:xfrm>
            <a:off x="2147570" y="3594735"/>
            <a:ext cx="805180" cy="335280"/>
          </a:xfrm>
          <a:prstGeom prst="rect">
            <a:avLst/>
          </a:prstGeom>
          <a:noFill/>
        </p:spPr>
        <p:txBody>
          <a:bodyPr wrap="square" rtlCol="0">
            <a:spAutoFit/>
          </a:bodyPr>
          <a:lstStyle/>
          <a:p>
            <a:r>
              <a:rPr lang="en-US" altLang="zh-CN">
                <a:latin typeface="Times New Roman" panose="02020603050405020304" pitchFamily="18" charset="0"/>
                <a:sym typeface="+mn-ea"/>
              </a:rPr>
              <a:t>Router</a:t>
            </a:r>
            <a:endParaRPr lang="zh-CN" altLang="en-US"/>
          </a:p>
        </p:txBody>
      </p:sp>
      <p:sp>
        <p:nvSpPr>
          <p:cNvPr id="24" name="文本框 23"/>
          <p:cNvSpPr txBox="1"/>
          <p:nvPr/>
        </p:nvSpPr>
        <p:spPr>
          <a:xfrm>
            <a:off x="495300" y="3482340"/>
            <a:ext cx="1651635" cy="335280"/>
          </a:xfrm>
          <a:prstGeom prst="rect">
            <a:avLst/>
          </a:prstGeom>
          <a:noFill/>
        </p:spPr>
        <p:txBody>
          <a:bodyPr wrap="square" rtlCol="0">
            <a:spAutoFit/>
          </a:bodyPr>
          <a:lstStyle/>
          <a:p>
            <a:r>
              <a:rPr lang="zh-CN" altLang="en-US">
                <a:latin typeface="Times New Roman" panose="02020603050405020304" pitchFamily="18" charset="0"/>
                <a:sym typeface="+mn-ea"/>
              </a:rPr>
              <a:t>Conference </a:t>
            </a:r>
            <a:r>
              <a:rPr lang="en-US" altLang="zh-CN">
                <a:latin typeface="Times New Roman" panose="02020603050405020304" pitchFamily="18" charset="0"/>
                <a:sym typeface="+mn-ea"/>
              </a:rPr>
              <a:t>end</a:t>
            </a:r>
            <a:endParaRPr lang="zh-CN" altLang="en-US"/>
          </a:p>
        </p:txBody>
      </p:sp>
      <p:sp>
        <p:nvSpPr>
          <p:cNvPr id="29" name="文本框 28"/>
          <p:cNvSpPr txBox="1"/>
          <p:nvPr/>
        </p:nvSpPr>
        <p:spPr>
          <a:xfrm>
            <a:off x="1499870" y="4187190"/>
            <a:ext cx="914400" cy="335280"/>
          </a:xfrm>
          <a:prstGeom prst="rect">
            <a:avLst/>
          </a:prstGeom>
          <a:noFill/>
        </p:spPr>
        <p:txBody>
          <a:bodyPr wrap="square" rtlCol="0">
            <a:spAutoFit/>
          </a:bodyPr>
          <a:lstStyle/>
          <a:p>
            <a:r>
              <a:rPr lang="en-US" altLang="zh-CN">
                <a:latin typeface="Times New Roman" panose="02020603050405020304" pitchFamily="18" charset="0"/>
                <a:sym typeface="+mn-ea"/>
              </a:rPr>
              <a:t>Firewall</a:t>
            </a:r>
            <a:endParaRPr lang="zh-CN" altLang="en-US"/>
          </a:p>
        </p:txBody>
      </p:sp>
    </p:spTree>
  </p:cSld>
  <p:clrMapOvr>
    <a:masterClrMapping/>
  </p:clrMapOvr>
  <p:transition>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71500" y="451485"/>
            <a:ext cx="7942580"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sym typeface="+mn-ea"/>
              </a:rPr>
              <a:t>3. Practical application areas and field cases</a:t>
            </a:r>
            <a:endParaRPr lang="zh-CN" altLang="en-US" sz="2000" b="1" dirty="0" smtClean="0">
              <a:solidFill>
                <a:srgbClr val="FF9900"/>
              </a:solidFill>
              <a:latin typeface="+mn-ea"/>
              <a:ea typeface="+mn-ea"/>
            </a:endParaRPr>
          </a:p>
        </p:txBody>
      </p:sp>
      <p:sp>
        <p:nvSpPr>
          <p:cNvPr id="5" name="TextBox 4"/>
          <p:cNvSpPr txBox="1"/>
          <p:nvPr/>
        </p:nvSpPr>
        <p:spPr>
          <a:xfrm>
            <a:off x="500034" y="1071546"/>
            <a:ext cx="7858180" cy="396240"/>
          </a:xfrm>
          <a:prstGeom prst="rect">
            <a:avLst/>
          </a:prstGeom>
          <a:noFill/>
        </p:spPr>
        <p:txBody>
          <a:bodyPr wrap="square" rtlCol="0">
            <a:spAutoFit/>
          </a:bodyPr>
          <a:lstStyle/>
          <a:p>
            <a:r>
              <a:rPr lang="en-US" altLang="zh-CN" sz="2000" b="1" dirty="0" smtClean="0">
                <a:solidFill>
                  <a:srgbClr val="0000FF"/>
                </a:solidFill>
                <a:latin typeface="Times New Roman" panose="02020603050405020304" pitchFamily="18" charset="0"/>
                <a:cs typeface="Times New Roman" panose="02020603050405020304" pitchFamily="18" charset="0"/>
              </a:rPr>
              <a:t>3.3 </a:t>
            </a:r>
            <a:r>
              <a:rPr lang="zh-CN" altLang="en-US" sz="2000" b="1" dirty="0" smtClean="0">
                <a:solidFill>
                  <a:srgbClr val="0000FF"/>
                </a:solidFill>
                <a:latin typeface="Times New Roman" panose="02020603050405020304" pitchFamily="18" charset="0"/>
                <a:cs typeface="Times New Roman" panose="02020603050405020304" pitchFamily="18" charset="0"/>
              </a:rPr>
              <a:t>Facilities </a:t>
            </a:r>
            <a:r>
              <a:rPr lang="en-US" altLang="zh-CN" sz="2000" b="1" dirty="0" smtClean="0">
                <a:solidFill>
                  <a:srgbClr val="0000FF"/>
                </a:solidFill>
                <a:latin typeface="Times New Roman" panose="02020603050405020304" pitchFamily="18" charset="0"/>
                <a:cs typeface="Times New Roman" panose="02020603050405020304" pitchFamily="18" charset="0"/>
              </a:rPr>
              <a:t>R</a:t>
            </a:r>
            <a:r>
              <a:rPr lang="zh-CN" altLang="en-US" sz="2000" b="1" dirty="0" smtClean="0">
                <a:solidFill>
                  <a:srgbClr val="0000FF"/>
                </a:solidFill>
                <a:latin typeface="Times New Roman" panose="02020603050405020304" pitchFamily="18" charset="0"/>
                <a:cs typeface="Times New Roman" panose="02020603050405020304" pitchFamily="18" charset="0"/>
              </a:rPr>
              <a:t>esources </a:t>
            </a:r>
            <a:r>
              <a:rPr lang="en-US" altLang="zh-CN" sz="2000" b="1" dirty="0" smtClean="0">
                <a:solidFill>
                  <a:srgbClr val="0000FF"/>
                </a:solidFill>
                <a:latin typeface="Times New Roman" panose="02020603050405020304" pitchFamily="18" charset="0"/>
                <a:cs typeface="Times New Roman" panose="02020603050405020304" pitchFamily="18" charset="0"/>
              </a:rPr>
              <a:t>G</a:t>
            </a:r>
            <a:r>
              <a:rPr lang="zh-CN" altLang="en-US" sz="2000" b="1" dirty="0" smtClean="0">
                <a:solidFill>
                  <a:srgbClr val="0000FF"/>
                </a:solidFill>
                <a:latin typeface="Times New Roman" panose="02020603050405020304" pitchFamily="18" charset="0"/>
                <a:cs typeface="Times New Roman" panose="02020603050405020304" pitchFamily="18" charset="0"/>
              </a:rPr>
              <a:t>uarantee </a:t>
            </a:r>
            <a:r>
              <a:rPr lang="en-US" altLang="zh-CN" sz="2000" b="1" dirty="0" smtClean="0">
                <a:solidFill>
                  <a:srgbClr val="0000FF"/>
                </a:solidFill>
                <a:latin typeface="Times New Roman" panose="02020603050405020304" pitchFamily="18" charset="0"/>
                <a:cs typeface="Times New Roman" panose="02020603050405020304" pitchFamily="18" charset="0"/>
              </a:rPr>
              <a:t>S</a:t>
            </a:r>
            <a:r>
              <a:rPr lang="zh-CN" altLang="en-US" sz="2000" b="1" dirty="0" smtClean="0">
                <a:solidFill>
                  <a:srgbClr val="0000FF"/>
                </a:solidFill>
                <a:latin typeface="Times New Roman" panose="02020603050405020304" pitchFamily="18" charset="0"/>
                <a:cs typeface="Times New Roman" panose="02020603050405020304" pitchFamily="18" charset="0"/>
              </a:rPr>
              <a:t>ub-system</a:t>
            </a:r>
          </a:p>
        </p:txBody>
      </p:sp>
      <p:pic>
        <p:nvPicPr>
          <p:cNvPr id="10" name="Picture 2"/>
          <p:cNvPicPr>
            <a:picLocks noChangeAspect="1" noChangeArrowheads="1"/>
          </p:cNvPicPr>
          <p:nvPr/>
        </p:nvPicPr>
        <p:blipFill>
          <a:blip r:embed="rId2" cstate="screen"/>
          <a:srcRect/>
          <a:stretch>
            <a:fillRect/>
          </a:stretch>
        </p:blipFill>
        <p:spPr bwMode="auto">
          <a:xfrm>
            <a:off x="7286644" y="5234003"/>
            <a:ext cx="1080667" cy="642942"/>
          </a:xfrm>
          <a:prstGeom prst="rect">
            <a:avLst/>
          </a:prstGeom>
          <a:noFill/>
          <a:ln w="9525">
            <a:noFill/>
            <a:miter lim="800000"/>
            <a:headEnd/>
            <a:tailEnd/>
          </a:ln>
        </p:spPr>
      </p:pic>
      <p:pic>
        <p:nvPicPr>
          <p:cNvPr id="11" name="图片 18"/>
          <p:cNvPicPr>
            <a:picLocks noChangeAspect="1" noChangeArrowheads="1"/>
          </p:cNvPicPr>
          <p:nvPr/>
        </p:nvPicPr>
        <p:blipFill>
          <a:blip r:embed="rId3" cstate="screen"/>
          <a:srcRect/>
          <a:stretch>
            <a:fillRect/>
          </a:stretch>
        </p:blipFill>
        <p:spPr bwMode="auto">
          <a:xfrm>
            <a:off x="2786050" y="2447921"/>
            <a:ext cx="1571625" cy="863600"/>
          </a:xfrm>
          <a:prstGeom prst="rect">
            <a:avLst/>
          </a:prstGeom>
          <a:noFill/>
          <a:ln w="9525">
            <a:noFill/>
            <a:miter lim="800000"/>
            <a:headEnd/>
            <a:tailEnd/>
          </a:ln>
        </p:spPr>
      </p:pic>
      <p:sp>
        <p:nvSpPr>
          <p:cNvPr id="12" name="TextBox 22"/>
          <p:cNvSpPr txBox="1">
            <a:spLocks noChangeArrowheads="1"/>
          </p:cNvSpPr>
          <p:nvPr/>
        </p:nvSpPr>
        <p:spPr bwMode="auto">
          <a:xfrm>
            <a:off x="6951998" y="3233739"/>
            <a:ext cx="1593215" cy="274320"/>
          </a:xfrm>
          <a:prstGeom prst="rect">
            <a:avLst/>
          </a:prstGeom>
          <a:noFill/>
          <a:ln w="9525">
            <a:noFill/>
            <a:miter lim="800000"/>
          </a:ln>
        </p:spPr>
        <p:txBody>
          <a:bodyPr wrap="none">
            <a:spAutoFit/>
          </a:bodyPr>
          <a:lstStyle/>
          <a:p>
            <a:pPr algn="ctr"/>
            <a:r>
              <a:rPr lang="en-US" alt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Power Supply Vehicle</a:t>
            </a:r>
          </a:p>
        </p:txBody>
      </p:sp>
      <p:sp>
        <p:nvSpPr>
          <p:cNvPr id="13" name="椭圆 12"/>
          <p:cNvSpPr/>
          <p:nvPr/>
        </p:nvSpPr>
        <p:spPr>
          <a:xfrm>
            <a:off x="714348" y="1590665"/>
            <a:ext cx="1584325" cy="503237"/>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b="1" dirty="0" smtClean="0">
                <a:solidFill>
                  <a:srgbClr val="0000FF"/>
                </a:solidFill>
                <a:latin typeface="Times New Roman" panose="02020603050405020304" pitchFamily="18" charset="0"/>
                <a:ea typeface="华文细黑" panose="02010600040101010101" pitchFamily="2" charset="-122"/>
              </a:rPr>
              <a:t>Emergency Rescue</a:t>
            </a:r>
          </a:p>
        </p:txBody>
      </p:sp>
      <p:sp>
        <p:nvSpPr>
          <p:cNvPr id="14" name="椭圆 13"/>
          <p:cNvSpPr/>
          <p:nvPr/>
        </p:nvSpPr>
        <p:spPr>
          <a:xfrm>
            <a:off x="2727325" y="1590675"/>
            <a:ext cx="1753870" cy="50292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b="1" dirty="0">
                <a:solidFill>
                  <a:srgbClr val="0000FF"/>
                </a:solidFill>
                <a:latin typeface="Times New Roman" panose="02020603050405020304" pitchFamily="18" charset="0"/>
                <a:ea typeface="华文细黑" panose="02010600040101010101" pitchFamily="2" charset="-122"/>
              </a:rPr>
              <a:t>Communication </a:t>
            </a:r>
            <a:r>
              <a:rPr lang="en-US" altLang="zh-CN" sz="1200" b="1" dirty="0">
                <a:solidFill>
                  <a:srgbClr val="0000FF"/>
                </a:solidFill>
                <a:latin typeface="Times New Roman" panose="02020603050405020304" pitchFamily="18" charset="0"/>
                <a:ea typeface="华文细黑" panose="02010600040101010101" pitchFamily="2" charset="-122"/>
                <a:sym typeface="+mn-ea"/>
              </a:rPr>
              <a:t>G</a:t>
            </a:r>
            <a:r>
              <a:rPr lang="zh-CN" altLang="en-US" sz="1200" b="1" dirty="0">
                <a:solidFill>
                  <a:srgbClr val="0000FF"/>
                </a:solidFill>
                <a:latin typeface="Times New Roman" panose="02020603050405020304" pitchFamily="18" charset="0"/>
                <a:ea typeface="华文细黑" panose="02010600040101010101" pitchFamily="2" charset="-122"/>
                <a:sym typeface="+mn-ea"/>
              </a:rPr>
              <a:t>uarantee</a:t>
            </a:r>
            <a:r>
              <a:rPr lang="en-US" altLang="zh-CN" b="1" dirty="0">
                <a:solidFill>
                  <a:schemeClr val="tx1"/>
                </a:solidFill>
                <a:latin typeface="华文细黑" panose="02010600040101010101" pitchFamily="2" charset="-122"/>
                <a:ea typeface="华文细黑" panose="02010600040101010101" pitchFamily="2" charset="-122"/>
              </a:rPr>
              <a:t> </a:t>
            </a:r>
          </a:p>
        </p:txBody>
      </p:sp>
      <p:sp>
        <p:nvSpPr>
          <p:cNvPr id="15" name="椭圆 14"/>
          <p:cNvSpPr/>
          <p:nvPr/>
        </p:nvSpPr>
        <p:spPr>
          <a:xfrm>
            <a:off x="4786314" y="1590665"/>
            <a:ext cx="1584325" cy="503237"/>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b="1" dirty="0">
                <a:solidFill>
                  <a:srgbClr val="0000FF"/>
                </a:solidFill>
                <a:latin typeface="Times New Roman" panose="02020603050405020304" pitchFamily="18" charset="0"/>
                <a:ea typeface="华文细黑" panose="02010600040101010101" pitchFamily="2" charset="-122"/>
              </a:rPr>
              <a:t>Command </a:t>
            </a:r>
            <a:r>
              <a:rPr lang="en-US" altLang="zh-CN" sz="1200" b="1" dirty="0">
                <a:solidFill>
                  <a:srgbClr val="0000FF"/>
                </a:solidFill>
                <a:latin typeface="Times New Roman" panose="02020603050405020304" pitchFamily="18" charset="0"/>
                <a:ea typeface="华文细黑" panose="02010600040101010101" pitchFamily="2" charset="-122"/>
              </a:rPr>
              <a:t>G</a:t>
            </a:r>
            <a:r>
              <a:rPr lang="zh-CN" altLang="en-US" sz="1200" b="1" dirty="0">
                <a:solidFill>
                  <a:srgbClr val="0000FF"/>
                </a:solidFill>
                <a:latin typeface="Times New Roman" panose="02020603050405020304" pitchFamily="18" charset="0"/>
                <a:ea typeface="华文细黑" panose="02010600040101010101" pitchFamily="2" charset="-122"/>
              </a:rPr>
              <a:t>uarantee </a:t>
            </a:r>
          </a:p>
        </p:txBody>
      </p:sp>
      <p:sp>
        <p:nvSpPr>
          <p:cNvPr id="16" name="TextBox 33"/>
          <p:cNvSpPr txBox="1">
            <a:spLocks noChangeArrowheads="1"/>
          </p:cNvSpPr>
          <p:nvPr/>
        </p:nvSpPr>
        <p:spPr bwMode="auto">
          <a:xfrm>
            <a:off x="7209648" y="4519623"/>
            <a:ext cx="1203325" cy="274320"/>
          </a:xfrm>
          <a:prstGeom prst="rect">
            <a:avLst/>
          </a:prstGeom>
          <a:noFill/>
          <a:ln w="9525">
            <a:noFill/>
            <a:miter lim="800000"/>
          </a:ln>
        </p:spPr>
        <p:txBody>
          <a:bodyPr wrap="none">
            <a:spAutoFit/>
          </a:bodyPr>
          <a:lstStyle/>
          <a:p>
            <a:pPr algn="ctr"/>
            <a:r>
              <a:rPr lang="en-US" alt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Kitchen Vehicle</a:t>
            </a:r>
          </a:p>
        </p:txBody>
      </p:sp>
      <p:sp>
        <p:nvSpPr>
          <p:cNvPr id="18" name="TextBox 35"/>
          <p:cNvSpPr txBox="1">
            <a:spLocks noChangeArrowheads="1"/>
          </p:cNvSpPr>
          <p:nvPr/>
        </p:nvSpPr>
        <p:spPr bwMode="auto">
          <a:xfrm>
            <a:off x="6768465" y="5876925"/>
            <a:ext cx="2331720" cy="274320"/>
          </a:xfrm>
          <a:prstGeom prst="rect">
            <a:avLst/>
          </a:prstGeom>
          <a:noFill/>
          <a:ln w="9525">
            <a:noFill/>
            <a:miter lim="800000"/>
          </a:ln>
        </p:spPr>
        <p:txBody>
          <a:bodyPr wrap="square">
            <a:spAutoFit/>
          </a:bodyPr>
          <a:lstStyle/>
          <a:p>
            <a:pPr algn="ctr"/>
            <a:r>
              <a:rPr lang="en-US" altLang="zh-CN" sz="1200" b="1" dirty="0">
                <a:solidFill>
                  <a:srgbClr val="0000FF"/>
                </a:solidFill>
                <a:latin typeface="Times New Roman" panose="02020603050405020304" pitchFamily="18" charset="0"/>
                <a:ea typeface="华文细黑" panose="02010600040101010101" pitchFamily="2" charset="-122"/>
              </a:rPr>
              <a:t>Rescue Camping Vehicle</a:t>
            </a:r>
          </a:p>
        </p:txBody>
      </p:sp>
      <p:sp>
        <p:nvSpPr>
          <p:cNvPr id="19" name="TextBox 39"/>
          <p:cNvSpPr txBox="1">
            <a:spLocks noChangeArrowheads="1"/>
          </p:cNvSpPr>
          <p:nvPr/>
        </p:nvSpPr>
        <p:spPr bwMode="auto">
          <a:xfrm>
            <a:off x="1929130" y="3376930"/>
            <a:ext cx="3082925" cy="274320"/>
          </a:xfrm>
          <a:prstGeom prst="rect">
            <a:avLst/>
          </a:prstGeom>
          <a:noFill/>
          <a:ln w="9525">
            <a:noFill/>
            <a:miter lim="800000"/>
          </a:ln>
        </p:spPr>
        <p:txBody>
          <a:bodyPr wrap="square">
            <a:spAutoFit/>
          </a:bodyPr>
          <a:lstStyle/>
          <a:p>
            <a:pPr algn="ctr"/>
            <a:r>
              <a:rPr lang="en-US" altLang="zh-CN" sz="1200" b="1" dirty="0" smtClean="0">
                <a:solidFill>
                  <a:srgbClr val="0000FF"/>
                </a:solidFill>
                <a:latin typeface="Times New Roman" panose="02020603050405020304" pitchFamily="18" charset="0"/>
                <a:ea typeface="华文细黑" panose="02010600040101010101" pitchFamily="2" charset="-122"/>
              </a:rPr>
              <a:t>Emergency Communication Vehicle</a:t>
            </a:r>
          </a:p>
        </p:txBody>
      </p:sp>
      <p:sp>
        <p:nvSpPr>
          <p:cNvPr id="20" name="TextBox 43"/>
          <p:cNvSpPr txBox="1">
            <a:spLocks noChangeArrowheads="1"/>
          </p:cNvSpPr>
          <p:nvPr/>
        </p:nvSpPr>
        <p:spPr bwMode="auto">
          <a:xfrm>
            <a:off x="4595495" y="3376930"/>
            <a:ext cx="2548255" cy="274320"/>
          </a:xfrm>
          <a:prstGeom prst="rect">
            <a:avLst/>
          </a:prstGeom>
          <a:noFill/>
          <a:ln w="9525">
            <a:noFill/>
            <a:miter lim="800000"/>
          </a:ln>
        </p:spPr>
        <p:txBody>
          <a:bodyPr wrap="square">
            <a:spAutoFit/>
          </a:bodyPr>
          <a:lstStyle/>
          <a:p>
            <a:pPr algn="ctr"/>
            <a:r>
              <a:rPr lang="en-US" altLang="zh-CN" sz="1200" b="1" dirty="0" smtClean="0">
                <a:solidFill>
                  <a:srgbClr val="0000FF"/>
                </a:solidFill>
                <a:latin typeface="Times New Roman" panose="02020603050405020304" pitchFamily="18" charset="0"/>
                <a:ea typeface="华文细黑" panose="02010600040101010101" pitchFamily="2" charset="-122"/>
              </a:rPr>
              <a:t>Emergency Command Vehicle</a:t>
            </a:r>
          </a:p>
        </p:txBody>
      </p:sp>
      <p:sp>
        <p:nvSpPr>
          <p:cNvPr id="21" name="椭圆 20"/>
          <p:cNvSpPr/>
          <p:nvPr/>
        </p:nvSpPr>
        <p:spPr>
          <a:xfrm>
            <a:off x="6929454" y="1590665"/>
            <a:ext cx="1584325" cy="503237"/>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b="1" dirty="0">
                <a:solidFill>
                  <a:srgbClr val="0000FF"/>
                </a:solidFill>
                <a:latin typeface="Times New Roman" panose="02020603050405020304" pitchFamily="18" charset="0"/>
                <a:ea typeface="华文细黑" panose="02010600040101010101" pitchFamily="2" charset="-122"/>
              </a:rPr>
              <a:t>L</a:t>
            </a:r>
            <a:r>
              <a:rPr lang="zh-CN" altLang="en-US" sz="1200" b="1" dirty="0">
                <a:solidFill>
                  <a:srgbClr val="0000FF"/>
                </a:solidFill>
                <a:latin typeface="Times New Roman" panose="02020603050405020304" pitchFamily="18" charset="0"/>
                <a:ea typeface="华文细黑" panose="02010600040101010101" pitchFamily="2" charset="-122"/>
              </a:rPr>
              <a:t>ogistic </a:t>
            </a:r>
            <a:r>
              <a:rPr lang="en-US" altLang="zh-CN" sz="1200" b="1" dirty="0">
                <a:solidFill>
                  <a:srgbClr val="0000FF"/>
                </a:solidFill>
                <a:latin typeface="Times New Roman" panose="02020603050405020304" pitchFamily="18" charset="0"/>
                <a:ea typeface="华文细黑" panose="02010600040101010101" pitchFamily="2" charset="-122"/>
              </a:rPr>
              <a:t>S</a:t>
            </a:r>
            <a:r>
              <a:rPr lang="zh-CN" altLang="en-US" sz="1200" b="1" dirty="0">
                <a:solidFill>
                  <a:srgbClr val="0000FF"/>
                </a:solidFill>
                <a:latin typeface="Times New Roman" panose="02020603050405020304" pitchFamily="18" charset="0"/>
                <a:ea typeface="华文细黑" panose="02010600040101010101" pitchFamily="2" charset="-122"/>
              </a:rPr>
              <a:t>ervice </a:t>
            </a:r>
          </a:p>
        </p:txBody>
      </p:sp>
      <p:pic>
        <p:nvPicPr>
          <p:cNvPr id="24" name="图片 4"/>
          <p:cNvPicPr>
            <a:picLocks noChangeAspect="1" noChangeArrowheads="1"/>
          </p:cNvPicPr>
          <p:nvPr/>
        </p:nvPicPr>
        <p:blipFill>
          <a:blip r:embed="rId4">
            <a:lum bright="-12000" contrast="-6000"/>
          </a:blip>
          <a:srcRect/>
          <a:stretch>
            <a:fillRect/>
          </a:stretch>
        </p:blipFill>
        <p:spPr bwMode="auto">
          <a:xfrm>
            <a:off x="857224" y="2447921"/>
            <a:ext cx="1357322" cy="775613"/>
          </a:xfrm>
          <a:prstGeom prst="rect">
            <a:avLst/>
          </a:prstGeom>
          <a:noFill/>
          <a:ln w="9525" algn="ctr">
            <a:noFill/>
            <a:miter lim="800000"/>
            <a:headEnd/>
            <a:tailEnd/>
          </a:ln>
        </p:spPr>
      </p:pic>
      <p:sp>
        <p:nvSpPr>
          <p:cNvPr id="25" name="TextBox 51"/>
          <p:cNvSpPr txBox="1">
            <a:spLocks noChangeArrowheads="1"/>
          </p:cNvSpPr>
          <p:nvPr/>
        </p:nvSpPr>
        <p:spPr bwMode="auto">
          <a:xfrm>
            <a:off x="365125" y="3234055"/>
            <a:ext cx="2138045" cy="274320"/>
          </a:xfrm>
          <a:prstGeom prst="rect">
            <a:avLst/>
          </a:prstGeom>
          <a:noFill/>
          <a:ln w="9525">
            <a:noFill/>
            <a:miter lim="800000"/>
          </a:ln>
        </p:spPr>
        <p:txBody>
          <a:bodyPr wrap="square">
            <a:spAutoFit/>
          </a:bodyPr>
          <a:lstStyle/>
          <a:p>
            <a:pPr algn="ctr"/>
            <a:r>
              <a:rPr lang="zh-CN" sz="1200" b="1" dirty="0" smtClean="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Integrated Detector Vehicle</a:t>
            </a:r>
            <a:r>
              <a:rPr lang="zh-CN" sz="1200" b="1" dirty="0" smtClean="0">
                <a:latin typeface="Times New Roman" panose="02020603050405020304" pitchFamily="18" charset="0"/>
                <a:ea typeface="华文细黑" panose="02010600040101010101" pitchFamily="2" charset="-122"/>
                <a:cs typeface="Times New Roman" panose="02020603050405020304" pitchFamily="18" charset="0"/>
              </a:rPr>
              <a:t> </a:t>
            </a:r>
          </a:p>
        </p:txBody>
      </p:sp>
      <p:pic>
        <p:nvPicPr>
          <p:cNvPr id="26" name="Picture 47"/>
          <p:cNvPicPr>
            <a:picLocks noChangeAspect="1" noChangeArrowheads="1"/>
          </p:cNvPicPr>
          <p:nvPr/>
        </p:nvPicPr>
        <p:blipFill>
          <a:blip r:embed="rId5" cstate="screen"/>
          <a:srcRect/>
          <a:stretch>
            <a:fillRect/>
          </a:stretch>
        </p:blipFill>
        <p:spPr bwMode="auto">
          <a:xfrm>
            <a:off x="4857752" y="2447921"/>
            <a:ext cx="1441450" cy="881062"/>
          </a:xfrm>
          <a:prstGeom prst="rect">
            <a:avLst/>
          </a:prstGeom>
          <a:noFill/>
          <a:ln w="9525">
            <a:noFill/>
            <a:miter lim="800000"/>
            <a:headEnd/>
            <a:tailEnd/>
          </a:ln>
        </p:spPr>
      </p:pic>
      <p:pic>
        <p:nvPicPr>
          <p:cNvPr id="27" name="图片 2" descr="1.bmp"/>
          <p:cNvPicPr>
            <a:picLocks noChangeAspect="1" noChangeArrowheads="1"/>
          </p:cNvPicPr>
          <p:nvPr/>
        </p:nvPicPr>
        <p:blipFill>
          <a:blip r:embed="rId6" cstate="screen"/>
          <a:srcRect/>
          <a:stretch>
            <a:fillRect/>
          </a:stretch>
        </p:blipFill>
        <p:spPr bwMode="auto">
          <a:xfrm>
            <a:off x="928662" y="3876681"/>
            <a:ext cx="1214446" cy="781086"/>
          </a:xfrm>
          <a:prstGeom prst="rect">
            <a:avLst/>
          </a:prstGeom>
          <a:noFill/>
          <a:ln w="9525">
            <a:noFill/>
            <a:miter lim="800000"/>
            <a:headEnd/>
            <a:tailEnd/>
          </a:ln>
        </p:spPr>
      </p:pic>
      <p:pic>
        <p:nvPicPr>
          <p:cNvPr id="29" name="Picture 16"/>
          <p:cNvPicPr>
            <a:picLocks noChangeAspect="1" noChangeArrowheads="1"/>
          </p:cNvPicPr>
          <p:nvPr/>
        </p:nvPicPr>
        <p:blipFill>
          <a:blip r:embed="rId7" cstate="screen"/>
          <a:srcRect/>
          <a:stretch>
            <a:fillRect/>
          </a:stretch>
        </p:blipFill>
        <p:spPr bwMode="auto">
          <a:xfrm>
            <a:off x="928662" y="5376879"/>
            <a:ext cx="1000132" cy="744397"/>
          </a:xfrm>
          <a:prstGeom prst="rect">
            <a:avLst/>
          </a:prstGeom>
          <a:noFill/>
          <a:ln w="9525">
            <a:noFill/>
            <a:miter lim="800000"/>
            <a:headEnd/>
            <a:tailEnd/>
          </a:ln>
        </p:spPr>
      </p:pic>
      <p:sp>
        <p:nvSpPr>
          <p:cNvPr id="34" name="下箭头 33"/>
          <p:cNvSpPr/>
          <p:nvPr/>
        </p:nvSpPr>
        <p:spPr>
          <a:xfrm>
            <a:off x="1285852" y="2090731"/>
            <a:ext cx="430212" cy="358775"/>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35" name="下箭头 34"/>
          <p:cNvSpPr/>
          <p:nvPr/>
        </p:nvSpPr>
        <p:spPr>
          <a:xfrm>
            <a:off x="1285852" y="3590930"/>
            <a:ext cx="430212" cy="285752"/>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36" name="下箭头 35"/>
          <p:cNvSpPr/>
          <p:nvPr/>
        </p:nvSpPr>
        <p:spPr>
          <a:xfrm>
            <a:off x="1285852" y="5019689"/>
            <a:ext cx="430212" cy="358775"/>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37" name="下箭头 36"/>
          <p:cNvSpPr/>
          <p:nvPr/>
        </p:nvSpPr>
        <p:spPr>
          <a:xfrm>
            <a:off x="3357554" y="2090731"/>
            <a:ext cx="431800" cy="42862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38" name="下箭头 37"/>
          <p:cNvSpPr/>
          <p:nvPr/>
        </p:nvSpPr>
        <p:spPr>
          <a:xfrm>
            <a:off x="5357818" y="2090731"/>
            <a:ext cx="431800" cy="358775"/>
          </a:xfrm>
          <a:prstGeom prst="down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39" name="下箭头 38"/>
          <p:cNvSpPr/>
          <p:nvPr/>
        </p:nvSpPr>
        <p:spPr>
          <a:xfrm>
            <a:off x="7500958" y="2090731"/>
            <a:ext cx="411162" cy="35877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40" name="下箭头 39"/>
          <p:cNvSpPr/>
          <p:nvPr/>
        </p:nvSpPr>
        <p:spPr>
          <a:xfrm>
            <a:off x="7572396" y="3519491"/>
            <a:ext cx="412750" cy="35877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pic>
        <p:nvPicPr>
          <p:cNvPr id="41" name="Picture 1"/>
          <p:cNvPicPr>
            <a:picLocks noChangeAspect="1" noChangeArrowheads="1"/>
          </p:cNvPicPr>
          <p:nvPr/>
        </p:nvPicPr>
        <p:blipFill>
          <a:blip r:embed="rId8" cstate="screen"/>
          <a:srcRect/>
          <a:stretch>
            <a:fillRect/>
          </a:stretch>
        </p:blipFill>
        <p:spPr bwMode="auto">
          <a:xfrm>
            <a:off x="7143768" y="3876681"/>
            <a:ext cx="1262922" cy="642942"/>
          </a:xfrm>
          <a:prstGeom prst="rect">
            <a:avLst/>
          </a:prstGeom>
          <a:noFill/>
          <a:ln w="9525">
            <a:noFill/>
            <a:miter lim="800000"/>
            <a:headEnd/>
            <a:tailEnd/>
          </a:ln>
        </p:spPr>
      </p:pic>
      <p:sp>
        <p:nvSpPr>
          <p:cNvPr id="43" name="TextBox 59"/>
          <p:cNvSpPr txBox="1">
            <a:spLocks noChangeArrowheads="1"/>
          </p:cNvSpPr>
          <p:nvPr/>
        </p:nvSpPr>
        <p:spPr bwMode="auto">
          <a:xfrm>
            <a:off x="293370" y="4662805"/>
            <a:ext cx="2345055" cy="274320"/>
          </a:xfrm>
          <a:prstGeom prst="rect">
            <a:avLst/>
          </a:prstGeom>
          <a:noFill/>
          <a:ln w="9525">
            <a:noFill/>
            <a:miter lim="800000"/>
          </a:ln>
        </p:spPr>
        <p:txBody>
          <a:bodyPr wrap="square">
            <a:spAutoFit/>
          </a:bodyPr>
          <a:lstStyle/>
          <a:p>
            <a:r>
              <a:rPr lang="en-US" alt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R</a:t>
            </a:r>
            <a:r>
              <a:rPr 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escue </a:t>
            </a:r>
            <a:r>
              <a:rPr lang="en-US" alt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E</a:t>
            </a:r>
            <a:r>
              <a:rPr 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quipment </a:t>
            </a:r>
            <a:r>
              <a:rPr lang="en-US" alt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T</a:t>
            </a:r>
            <a:r>
              <a:rPr 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ools </a:t>
            </a:r>
            <a:r>
              <a:rPr lang="en-US" alt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V</a:t>
            </a:r>
            <a:r>
              <a:rPr lang="zh-CN" sz="1200" b="1" dirty="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ehicle</a:t>
            </a:r>
          </a:p>
        </p:txBody>
      </p:sp>
      <p:pic>
        <p:nvPicPr>
          <p:cNvPr id="44" name="Picture 2"/>
          <p:cNvPicPr>
            <a:picLocks noChangeAspect="1" noChangeArrowheads="1"/>
          </p:cNvPicPr>
          <p:nvPr/>
        </p:nvPicPr>
        <p:blipFill>
          <a:blip r:embed="rId9" cstate="screen"/>
          <a:srcRect/>
          <a:stretch>
            <a:fillRect/>
          </a:stretch>
        </p:blipFill>
        <p:spPr bwMode="auto">
          <a:xfrm>
            <a:off x="7072330" y="2447921"/>
            <a:ext cx="1285884" cy="783817"/>
          </a:xfrm>
          <a:prstGeom prst="rect">
            <a:avLst/>
          </a:prstGeom>
          <a:noFill/>
          <a:ln w="9525">
            <a:noFill/>
            <a:miter lim="800000"/>
            <a:headEnd/>
            <a:tailEnd/>
          </a:ln>
          <a:effectLst/>
        </p:spPr>
      </p:pic>
      <p:sp>
        <p:nvSpPr>
          <p:cNvPr id="45" name="下箭头 44"/>
          <p:cNvSpPr/>
          <p:nvPr/>
        </p:nvSpPr>
        <p:spPr>
          <a:xfrm>
            <a:off x="7643834" y="4876813"/>
            <a:ext cx="412750" cy="35877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pic>
        <p:nvPicPr>
          <p:cNvPr id="46" name="Picture 3"/>
          <p:cNvPicPr>
            <a:picLocks noChangeAspect="1" noChangeArrowheads="1"/>
          </p:cNvPicPr>
          <p:nvPr/>
        </p:nvPicPr>
        <p:blipFill>
          <a:blip r:embed="rId10" cstate="screen"/>
          <a:srcRect/>
          <a:stretch>
            <a:fillRect/>
          </a:stretch>
        </p:blipFill>
        <p:spPr bwMode="auto">
          <a:xfrm>
            <a:off x="2928926" y="4162433"/>
            <a:ext cx="1357322" cy="980140"/>
          </a:xfrm>
          <a:prstGeom prst="rect">
            <a:avLst/>
          </a:prstGeom>
          <a:noFill/>
          <a:ln w="9525">
            <a:noFill/>
            <a:miter lim="800000"/>
            <a:headEnd/>
            <a:tailEnd/>
          </a:ln>
          <a:effectLst/>
        </p:spPr>
      </p:pic>
      <p:sp>
        <p:nvSpPr>
          <p:cNvPr id="47" name="下箭头 46"/>
          <p:cNvSpPr/>
          <p:nvPr/>
        </p:nvSpPr>
        <p:spPr>
          <a:xfrm>
            <a:off x="3357554" y="3733805"/>
            <a:ext cx="431800" cy="42862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48" name="TextBox 39"/>
          <p:cNvSpPr txBox="1">
            <a:spLocks noChangeArrowheads="1"/>
          </p:cNvSpPr>
          <p:nvPr/>
        </p:nvSpPr>
        <p:spPr bwMode="auto">
          <a:xfrm>
            <a:off x="2214880" y="5162550"/>
            <a:ext cx="2380615" cy="274320"/>
          </a:xfrm>
          <a:prstGeom prst="rect">
            <a:avLst/>
          </a:prstGeom>
          <a:noFill/>
          <a:ln w="9525">
            <a:noFill/>
            <a:miter lim="800000"/>
          </a:ln>
        </p:spPr>
        <p:txBody>
          <a:bodyPr wrap="square">
            <a:spAutoFit/>
          </a:bodyPr>
          <a:lstStyle/>
          <a:p>
            <a:pPr algn="ctr"/>
            <a:r>
              <a:rPr lang="en-US" altLang="zh-CN" sz="1200" b="1" dirty="0" smtClean="0">
                <a:solidFill>
                  <a:srgbClr val="0000FF"/>
                </a:solidFill>
                <a:latin typeface="Times New Roman" panose="02020603050405020304" pitchFamily="18" charset="0"/>
                <a:ea typeface="华文细黑" panose="02010600040101010101" pitchFamily="2" charset="-122"/>
                <a:sym typeface="+mn-ea"/>
              </a:rPr>
              <a:t>C</a:t>
            </a:r>
            <a:r>
              <a:rPr lang="zh-CN" altLang="en-US" sz="1200" b="1" dirty="0" smtClean="0">
                <a:solidFill>
                  <a:srgbClr val="0000FF"/>
                </a:solidFill>
                <a:latin typeface="Times New Roman" panose="02020603050405020304" pitchFamily="18" charset="0"/>
                <a:ea typeface="华文细黑" panose="02010600040101010101" pitchFamily="2" charset="-122"/>
                <a:sym typeface="+mn-ea"/>
              </a:rPr>
              <a:t>ommunication </a:t>
            </a:r>
            <a:r>
              <a:rPr lang="en-US" altLang="zh-CN" sz="1200" b="1" dirty="0" smtClean="0">
                <a:solidFill>
                  <a:srgbClr val="0000FF"/>
                </a:solidFill>
                <a:latin typeface="Times New Roman" panose="02020603050405020304" pitchFamily="18" charset="0"/>
                <a:ea typeface="华文细黑" panose="02010600040101010101" pitchFamily="2" charset="-122"/>
                <a:sym typeface="+mn-ea"/>
              </a:rPr>
              <a:t>S</a:t>
            </a:r>
            <a:r>
              <a:rPr lang="zh-CN" altLang="en-US" sz="1200" b="1" dirty="0" smtClean="0">
                <a:solidFill>
                  <a:srgbClr val="0000FF"/>
                </a:solidFill>
                <a:latin typeface="Times New Roman" panose="02020603050405020304" pitchFamily="18" charset="0"/>
                <a:ea typeface="华文细黑" panose="02010600040101010101" pitchFamily="2" charset="-122"/>
                <a:sym typeface="+mn-ea"/>
              </a:rPr>
              <a:t>upport </a:t>
            </a:r>
            <a:r>
              <a:rPr lang="en-US" altLang="zh-CN" sz="1200" b="1" dirty="0" smtClean="0">
                <a:solidFill>
                  <a:srgbClr val="0000FF"/>
                </a:solidFill>
                <a:latin typeface="Times New Roman" panose="02020603050405020304" pitchFamily="18" charset="0"/>
                <a:ea typeface="华文细黑" panose="02010600040101010101" pitchFamily="2" charset="-122"/>
                <a:sym typeface="+mn-ea"/>
              </a:rPr>
              <a:t>Vehicle</a:t>
            </a:r>
          </a:p>
        </p:txBody>
      </p:sp>
      <p:pic>
        <p:nvPicPr>
          <p:cNvPr id="49" name="Picture 2" descr="http://gzly.miit.gov.cn:8080/datainfo/miit/pic/2013.06/GX130240_ybzp_1368408949140.jpg"/>
          <p:cNvPicPr>
            <a:picLocks noChangeAspect="1" noChangeArrowheads="1"/>
          </p:cNvPicPr>
          <p:nvPr/>
        </p:nvPicPr>
        <p:blipFill>
          <a:blip r:embed="rId11" cstate="screen"/>
          <a:srcRect/>
          <a:stretch>
            <a:fillRect/>
          </a:stretch>
        </p:blipFill>
        <p:spPr bwMode="auto">
          <a:xfrm>
            <a:off x="4857752" y="4162433"/>
            <a:ext cx="1500198" cy="1000132"/>
          </a:xfrm>
          <a:prstGeom prst="rect">
            <a:avLst/>
          </a:prstGeom>
          <a:noFill/>
          <a:ln w="9525">
            <a:noFill/>
            <a:miter lim="800000"/>
            <a:headEnd/>
            <a:tailEnd/>
          </a:ln>
        </p:spPr>
      </p:pic>
      <p:sp>
        <p:nvSpPr>
          <p:cNvPr id="50" name="TextBox 43"/>
          <p:cNvSpPr txBox="1">
            <a:spLocks noChangeArrowheads="1"/>
          </p:cNvSpPr>
          <p:nvPr/>
        </p:nvSpPr>
        <p:spPr bwMode="auto">
          <a:xfrm>
            <a:off x="4594860" y="5162550"/>
            <a:ext cx="1991360" cy="274320"/>
          </a:xfrm>
          <a:prstGeom prst="rect">
            <a:avLst/>
          </a:prstGeom>
          <a:noFill/>
          <a:ln w="9525">
            <a:noFill/>
            <a:miter lim="800000"/>
          </a:ln>
        </p:spPr>
        <p:txBody>
          <a:bodyPr wrap="square">
            <a:spAutoFit/>
          </a:bodyPr>
          <a:lstStyle/>
          <a:p>
            <a:pPr algn="ctr"/>
            <a:r>
              <a:rPr lang="en-US" altLang="zh-CN" sz="1200" b="1" dirty="0" smtClean="0">
                <a:solidFill>
                  <a:srgbClr val="0000FF"/>
                </a:solidFill>
                <a:latin typeface="Times New Roman" panose="02020603050405020304" pitchFamily="18" charset="0"/>
                <a:ea typeface="华文细黑" panose="02010600040101010101" pitchFamily="2" charset="-122"/>
              </a:rPr>
              <a:t>Mobile Command Platform</a:t>
            </a:r>
          </a:p>
        </p:txBody>
      </p:sp>
      <p:sp>
        <p:nvSpPr>
          <p:cNvPr id="51" name="下箭头 50"/>
          <p:cNvSpPr/>
          <p:nvPr/>
        </p:nvSpPr>
        <p:spPr>
          <a:xfrm>
            <a:off x="5357818" y="3733805"/>
            <a:ext cx="431800" cy="428628"/>
          </a:xfrm>
          <a:prstGeom prst="down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tx1"/>
              </a:solidFill>
            </a:endParaRPr>
          </a:p>
        </p:txBody>
      </p:sp>
      <p:sp>
        <p:nvSpPr>
          <p:cNvPr id="52" name="TextBox 52"/>
          <p:cNvSpPr txBox="1">
            <a:spLocks noChangeArrowheads="1"/>
          </p:cNvSpPr>
          <p:nvPr/>
        </p:nvSpPr>
        <p:spPr bwMode="auto">
          <a:xfrm>
            <a:off x="28575" y="6143625"/>
            <a:ext cx="2900680" cy="274320"/>
          </a:xfrm>
          <a:prstGeom prst="rect">
            <a:avLst/>
          </a:prstGeom>
          <a:noFill/>
          <a:ln w="9525">
            <a:noFill/>
            <a:miter lim="800000"/>
          </a:ln>
        </p:spPr>
        <p:txBody>
          <a:bodyPr wrap="square">
            <a:spAutoFit/>
          </a:bodyPr>
          <a:lstStyle/>
          <a:p>
            <a:pPr algn="ctr"/>
            <a:r>
              <a:rPr lang="en-US" altLang="zh-CN" sz="1200" b="1" dirty="0" smtClean="0">
                <a:solidFill>
                  <a:srgbClr val="0000FF"/>
                </a:solidFill>
                <a:effectLst>
                  <a:outerShdw blurRad="38100" dist="25400" dir="5400000" algn="ctr" rotWithShape="0">
                    <a:srgbClr val="6E747A">
                      <a:alpha val="43000"/>
                    </a:srgbClr>
                  </a:outerShdw>
                </a:effectLst>
                <a:latin typeface="Times New Roman" panose="02020603050405020304" pitchFamily="18" charset="0"/>
                <a:ea typeface="华文细黑" panose="02010600040101010101" pitchFamily="2" charset="-122"/>
                <a:cs typeface="Times New Roman" panose="02020603050405020304" pitchFamily="18" charset="0"/>
              </a:rPr>
              <a:t>Drainage Power Supply Vehicle</a:t>
            </a:r>
          </a:p>
        </p:txBody>
      </p:sp>
    </p:spTree>
  </p:cSld>
  <p:clrMapOvr>
    <a:masterClrMapping/>
  </p:clrMapOvr>
  <p:transition>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3"/>
          <p:cNvPicPr>
            <a:picLocks noChangeAspect="1"/>
          </p:cNvPicPr>
          <p:nvPr/>
        </p:nvPicPr>
        <p:blipFill>
          <a:blip r:embed="rId3"/>
          <a:stretch>
            <a:fillRect/>
          </a:stretch>
        </p:blipFill>
        <p:spPr>
          <a:xfrm>
            <a:off x="4718050" y="1563370"/>
            <a:ext cx="4422775" cy="3368675"/>
          </a:xfrm>
          <a:prstGeom prst="rect">
            <a:avLst/>
          </a:prstGeom>
        </p:spPr>
      </p:pic>
      <p:pic>
        <p:nvPicPr>
          <p:cNvPr id="15" name="图片 14" descr="图片2"/>
          <p:cNvPicPr>
            <a:picLocks noChangeAspect="1"/>
          </p:cNvPicPr>
          <p:nvPr/>
        </p:nvPicPr>
        <p:blipFill>
          <a:blip r:embed="rId4"/>
          <a:stretch>
            <a:fillRect/>
          </a:stretch>
        </p:blipFill>
        <p:spPr>
          <a:xfrm>
            <a:off x="104140" y="1786255"/>
            <a:ext cx="4563745" cy="3145790"/>
          </a:xfrm>
          <a:prstGeom prst="rect">
            <a:avLst/>
          </a:prstGeom>
        </p:spPr>
      </p:pic>
      <p:sp>
        <p:nvSpPr>
          <p:cNvPr id="5121" name="Rectangle 1"/>
          <p:cNvSpPr>
            <a:spLocks noChangeArrowheads="1"/>
          </p:cNvSpPr>
          <p:nvPr/>
        </p:nvSpPr>
        <p:spPr bwMode="auto">
          <a:xfrm>
            <a:off x="571500" y="451485"/>
            <a:ext cx="828738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sym typeface="+mn-ea"/>
              </a:rPr>
              <a:t>3. Practical application areas and field cases</a:t>
            </a:r>
            <a:endParaRPr lang="zh-CN" altLang="en-US" sz="2000" dirty="0" smtClean="0">
              <a:solidFill>
                <a:srgbClr val="FF9900"/>
              </a:solidFill>
              <a:latin typeface="+mn-ea"/>
              <a:ea typeface="+mn-ea"/>
            </a:endParaRPr>
          </a:p>
        </p:txBody>
      </p:sp>
      <p:sp>
        <p:nvSpPr>
          <p:cNvPr id="5" name="TextBox 4"/>
          <p:cNvSpPr txBox="1"/>
          <p:nvPr/>
        </p:nvSpPr>
        <p:spPr>
          <a:xfrm>
            <a:off x="509559" y="966771"/>
            <a:ext cx="7858180" cy="701040"/>
          </a:xfrm>
          <a:prstGeom prst="rect">
            <a:avLst/>
          </a:prstGeom>
          <a:noFill/>
        </p:spPr>
        <p:txBody>
          <a:bodyPr wrap="square" rtlCol="0">
            <a:spAutoFit/>
          </a:bodyPr>
          <a:lstStyle/>
          <a:p>
            <a:r>
              <a:rPr sz="2000" b="1" dirty="0" smtClean="0">
                <a:solidFill>
                  <a:srgbClr val="0000FF"/>
                </a:solidFill>
                <a:latin typeface="Times New Roman" panose="02020603050405020304" pitchFamily="18" charset="0"/>
                <a:cs typeface="Times New Roman" panose="02020603050405020304" pitchFamily="18" charset="0"/>
              </a:rPr>
              <a:t>Key technology and equipment:  </a:t>
            </a:r>
          </a:p>
          <a:p>
            <a:r>
              <a:rPr sz="2000" b="1" dirty="0" smtClean="0">
                <a:solidFill>
                  <a:srgbClr val="0000FF"/>
                </a:solidFill>
                <a:latin typeface="Times New Roman" panose="02020603050405020304" pitchFamily="18" charset="0"/>
                <a:cs typeface="Times New Roman" panose="02020603050405020304" pitchFamily="18" charset="0"/>
              </a:rPr>
              <a:t>Intelligent service system of mobile emergency vehicle</a:t>
            </a:r>
          </a:p>
        </p:txBody>
      </p:sp>
      <p:sp>
        <p:nvSpPr>
          <p:cNvPr id="6" name="矩形 5"/>
          <p:cNvSpPr/>
          <p:nvPr/>
        </p:nvSpPr>
        <p:spPr>
          <a:xfrm>
            <a:off x="-78105" y="5245735"/>
            <a:ext cx="9300845" cy="1066800"/>
          </a:xfrm>
          <a:prstGeom prst="rect">
            <a:avLst/>
          </a:prstGeom>
        </p:spPr>
        <p:txBody>
          <a:bodyPr wrap="square">
            <a:spAutoFit/>
          </a:bodyPr>
          <a:lstStyle/>
          <a:p>
            <a:r>
              <a:rPr lang="en-US" altLang="zh-CN" dirty="0" smtClean="0">
                <a:solidFill>
                  <a:srgbClr val="0000FF"/>
                </a:solidFill>
                <a:latin typeface="Times New Roman" panose="02020603050405020304" pitchFamily="18" charset="0"/>
              </a:rPr>
              <a:t>T</a:t>
            </a:r>
            <a:r>
              <a:rPr lang="zh-CN" altLang="en-US" dirty="0" smtClean="0">
                <a:solidFill>
                  <a:srgbClr val="0000FF"/>
                </a:solidFill>
                <a:latin typeface="Times New Roman" panose="02020603050405020304" pitchFamily="18" charset="0"/>
              </a:rPr>
              <a:t>he Internet technology is successfully applied to the mobile emergency vehicle service system, R&amp;D the Intellectual Service System. The system applied mobile emergency vehicle analysis and back office services, making the intellectual service and depth of application for emergency special vehicles from data acquisition, real-time online analysis, abnormal alarm, running status detection, record of events and remote communication.</a:t>
            </a:r>
          </a:p>
        </p:txBody>
      </p:sp>
      <p:sp>
        <p:nvSpPr>
          <p:cNvPr id="2" name="文本框 1"/>
          <p:cNvSpPr txBox="1"/>
          <p:nvPr/>
        </p:nvSpPr>
        <p:spPr>
          <a:xfrm>
            <a:off x="104140" y="2933700"/>
            <a:ext cx="1388745" cy="304800"/>
          </a:xfrm>
          <a:prstGeom prst="rect">
            <a:avLst/>
          </a:prstGeom>
          <a:noFill/>
        </p:spPr>
        <p:txBody>
          <a:bodyPr wrap="square" rtlCol="0">
            <a:spAutoFit/>
          </a:bodyPr>
          <a:lstStyle/>
          <a:p>
            <a:r>
              <a:rPr lang="en-US" altLang="zh-CN" sz="1400">
                <a:latin typeface="Times New Roman" panose="02020603050405020304" pitchFamily="18" charset="0"/>
              </a:rPr>
              <a:t>Factory workers</a:t>
            </a:r>
          </a:p>
        </p:txBody>
      </p:sp>
      <p:sp>
        <p:nvSpPr>
          <p:cNvPr id="3" name="文本框 2"/>
          <p:cNvSpPr txBox="1"/>
          <p:nvPr/>
        </p:nvSpPr>
        <p:spPr>
          <a:xfrm>
            <a:off x="2753360" y="2846070"/>
            <a:ext cx="2264410" cy="480060"/>
          </a:xfrm>
          <a:prstGeom prst="rect">
            <a:avLst/>
          </a:prstGeom>
          <a:noFill/>
        </p:spPr>
        <p:txBody>
          <a:bodyPr wrap="square" rtlCol="0">
            <a:spAutoFit/>
          </a:bodyPr>
          <a:lstStyle/>
          <a:p>
            <a:pPr eaLnBrk="1" latinLnBrk="0" hangingPunct="1">
              <a:lnSpc>
                <a:spcPts val="1480"/>
              </a:lnSpc>
            </a:pPr>
            <a:r>
              <a:rPr lang="en-US" altLang="zh-CN" sz="1400">
                <a:latin typeface="Times New Roman" panose="02020603050405020304" pitchFamily="18" charset="0"/>
              </a:rPr>
              <a:t>T</a:t>
            </a:r>
            <a:r>
              <a:rPr lang="zh-CN" altLang="en-US" sz="1400">
                <a:latin typeface="Times New Roman" panose="02020603050405020304" pitchFamily="18" charset="0"/>
              </a:rPr>
              <a:t>wo-dimension code </a:t>
            </a:r>
            <a:r>
              <a:rPr lang="en-US" altLang="zh-CN" sz="1400">
                <a:latin typeface="Times New Roman" panose="02020603050405020304" pitchFamily="18" charset="0"/>
              </a:rPr>
              <a:t>for product information printing </a:t>
            </a:r>
          </a:p>
        </p:txBody>
      </p:sp>
      <p:sp>
        <p:nvSpPr>
          <p:cNvPr id="4" name="文本框 3"/>
          <p:cNvSpPr txBox="1"/>
          <p:nvPr/>
        </p:nvSpPr>
        <p:spPr>
          <a:xfrm>
            <a:off x="6222365" y="3397885"/>
            <a:ext cx="1549400" cy="304800"/>
          </a:xfrm>
          <a:prstGeom prst="rect">
            <a:avLst/>
          </a:prstGeom>
          <a:noFill/>
        </p:spPr>
        <p:txBody>
          <a:bodyPr wrap="square" rtlCol="0">
            <a:spAutoFit/>
          </a:bodyPr>
          <a:lstStyle/>
          <a:p>
            <a:r>
              <a:rPr lang="en-US" altLang="zh-CN" sz="1400">
                <a:latin typeface="Times New Roman" panose="02020603050405020304" pitchFamily="18" charset="0"/>
              </a:rPr>
              <a:t>Emergency vehicle</a:t>
            </a:r>
          </a:p>
        </p:txBody>
      </p:sp>
      <p:sp>
        <p:nvSpPr>
          <p:cNvPr id="7" name="文本框 6"/>
          <p:cNvSpPr txBox="1"/>
          <p:nvPr/>
        </p:nvSpPr>
        <p:spPr>
          <a:xfrm>
            <a:off x="7959725" y="3485515"/>
            <a:ext cx="1296670" cy="304800"/>
          </a:xfrm>
          <a:prstGeom prst="rect">
            <a:avLst/>
          </a:prstGeom>
          <a:noFill/>
        </p:spPr>
        <p:txBody>
          <a:bodyPr wrap="square" rtlCol="0">
            <a:spAutoFit/>
          </a:bodyPr>
          <a:lstStyle/>
          <a:p>
            <a:r>
              <a:rPr lang="en-US" altLang="zh-CN" sz="1400">
                <a:latin typeface="Times New Roman" panose="02020603050405020304" pitchFamily="18" charset="0"/>
              </a:rPr>
              <a:t>Office workers</a:t>
            </a:r>
          </a:p>
        </p:txBody>
      </p:sp>
      <p:sp>
        <p:nvSpPr>
          <p:cNvPr id="8" name="文本框 7"/>
          <p:cNvSpPr txBox="1"/>
          <p:nvPr/>
        </p:nvSpPr>
        <p:spPr>
          <a:xfrm>
            <a:off x="5017770" y="4679950"/>
            <a:ext cx="2753995" cy="304800"/>
          </a:xfrm>
          <a:prstGeom prst="rect">
            <a:avLst/>
          </a:prstGeom>
          <a:noFill/>
        </p:spPr>
        <p:txBody>
          <a:bodyPr wrap="square" rtlCol="0">
            <a:spAutoFit/>
          </a:bodyPr>
          <a:lstStyle/>
          <a:p>
            <a:r>
              <a:rPr lang="en-US" altLang="zh-CN" sz="1400">
                <a:latin typeface="Times New Roman" panose="02020603050405020304" pitchFamily="18" charset="0"/>
              </a:rPr>
              <a:t>Mobile APP  two-dimension code </a:t>
            </a:r>
          </a:p>
        </p:txBody>
      </p:sp>
      <p:sp>
        <p:nvSpPr>
          <p:cNvPr id="9" name="文本框 8"/>
          <p:cNvSpPr txBox="1"/>
          <p:nvPr/>
        </p:nvSpPr>
        <p:spPr>
          <a:xfrm>
            <a:off x="4471670" y="3397885"/>
            <a:ext cx="1826895" cy="480060"/>
          </a:xfrm>
          <a:prstGeom prst="rect">
            <a:avLst/>
          </a:prstGeom>
          <a:noFill/>
        </p:spPr>
        <p:txBody>
          <a:bodyPr wrap="square" rtlCol="0">
            <a:spAutoFit/>
          </a:bodyPr>
          <a:lstStyle/>
          <a:p>
            <a:pPr eaLnBrk="1" latinLnBrk="0" hangingPunct="1">
              <a:lnSpc>
                <a:spcPts val="1480"/>
              </a:lnSpc>
            </a:pPr>
            <a:r>
              <a:rPr lang="en-US" altLang="zh-CN" sz="1400">
                <a:latin typeface="Times New Roman" panose="02020603050405020304" pitchFamily="18" charset="0"/>
              </a:rPr>
              <a:t>Emergency equipment (generator set)</a:t>
            </a:r>
          </a:p>
        </p:txBody>
      </p:sp>
      <p:sp>
        <p:nvSpPr>
          <p:cNvPr id="10" name="文本框 9"/>
          <p:cNvSpPr txBox="1"/>
          <p:nvPr/>
        </p:nvSpPr>
        <p:spPr>
          <a:xfrm>
            <a:off x="4900295" y="2223135"/>
            <a:ext cx="1702435" cy="304800"/>
          </a:xfrm>
          <a:prstGeom prst="rect">
            <a:avLst/>
          </a:prstGeom>
          <a:noFill/>
        </p:spPr>
        <p:txBody>
          <a:bodyPr wrap="square" rtlCol="0">
            <a:spAutoFit/>
          </a:bodyPr>
          <a:lstStyle/>
          <a:p>
            <a:r>
              <a:rPr lang="zh-CN" altLang="en-US" sz="1400">
                <a:latin typeface="Times New Roman" panose="02020603050405020304" pitchFamily="18" charset="0"/>
              </a:rPr>
              <a:t>Remote monitoring </a:t>
            </a:r>
          </a:p>
        </p:txBody>
      </p:sp>
      <p:sp>
        <p:nvSpPr>
          <p:cNvPr id="11" name="文本框 10"/>
          <p:cNvSpPr txBox="1"/>
          <p:nvPr/>
        </p:nvSpPr>
        <p:spPr>
          <a:xfrm>
            <a:off x="-43815" y="4592320"/>
            <a:ext cx="2889885" cy="480060"/>
          </a:xfrm>
          <a:prstGeom prst="rect">
            <a:avLst/>
          </a:prstGeom>
          <a:noFill/>
        </p:spPr>
        <p:txBody>
          <a:bodyPr wrap="square" rtlCol="0">
            <a:spAutoFit/>
          </a:bodyPr>
          <a:lstStyle/>
          <a:p>
            <a:pPr eaLnBrk="1" latinLnBrk="0" hangingPunct="1">
              <a:lnSpc>
                <a:spcPts val="1480"/>
              </a:lnSpc>
            </a:pPr>
            <a:r>
              <a:rPr lang="zh-CN" altLang="en-US" sz="1400">
                <a:latin typeface="Times New Roman" panose="02020603050405020304" pitchFamily="18" charset="0"/>
              </a:rPr>
              <a:t>Site personnel scan two-dimensional code </a:t>
            </a:r>
            <a:r>
              <a:rPr lang="en-US" altLang="zh-CN" sz="1400">
                <a:latin typeface="Times New Roman" panose="02020603050405020304" pitchFamily="18" charset="0"/>
              </a:rPr>
              <a:t>through mobile phone</a:t>
            </a:r>
            <a:r>
              <a:rPr lang="en-US" altLang="zh-CN"/>
              <a:t> </a:t>
            </a:r>
          </a:p>
        </p:txBody>
      </p:sp>
      <p:sp>
        <p:nvSpPr>
          <p:cNvPr id="12" name="文本框 11"/>
          <p:cNvSpPr txBox="1"/>
          <p:nvPr/>
        </p:nvSpPr>
        <p:spPr>
          <a:xfrm>
            <a:off x="1040130" y="2047875"/>
            <a:ext cx="3072130" cy="480060"/>
          </a:xfrm>
          <a:prstGeom prst="rect">
            <a:avLst/>
          </a:prstGeom>
          <a:noFill/>
        </p:spPr>
        <p:txBody>
          <a:bodyPr wrap="square" rtlCol="0">
            <a:spAutoFit/>
          </a:bodyPr>
          <a:lstStyle/>
          <a:p>
            <a:pPr eaLnBrk="1" latinLnBrk="0" hangingPunct="1">
              <a:lnSpc>
                <a:spcPts val="1480"/>
              </a:lnSpc>
            </a:pPr>
            <a:r>
              <a:rPr lang="en-US" altLang="zh-CN" sz="1400">
                <a:latin typeface="Times New Roman" panose="02020603050405020304" pitchFamily="18" charset="0"/>
                <a:sym typeface="+mn-ea"/>
              </a:rPr>
              <a:t>T</a:t>
            </a:r>
            <a:r>
              <a:rPr lang="zh-CN" altLang="en-US" sz="1400">
                <a:latin typeface="Times New Roman" panose="02020603050405020304" pitchFamily="18" charset="0"/>
                <a:sym typeface="+mn-ea"/>
              </a:rPr>
              <a:t>wo-dimensional code </a:t>
            </a:r>
            <a:r>
              <a:rPr lang="en-US" altLang="zh-CN" sz="1400">
                <a:latin typeface="Times New Roman" panose="02020603050405020304" pitchFamily="18" charset="0"/>
                <a:sym typeface="+mn-ea"/>
              </a:rPr>
              <a:t>is made and printed by product management system</a:t>
            </a:r>
            <a:r>
              <a:rPr lang="en-US" altLang="zh-CN">
                <a:latin typeface="Times New Roman" panose="02020603050405020304" pitchFamily="18" charset="0"/>
                <a:sym typeface="+mn-ea"/>
              </a:rPr>
              <a:t> </a:t>
            </a:r>
          </a:p>
        </p:txBody>
      </p:sp>
      <p:sp>
        <p:nvSpPr>
          <p:cNvPr id="14" name="文本框 13"/>
          <p:cNvSpPr txBox="1"/>
          <p:nvPr/>
        </p:nvSpPr>
        <p:spPr>
          <a:xfrm>
            <a:off x="2846070" y="4592320"/>
            <a:ext cx="2574925" cy="480060"/>
          </a:xfrm>
          <a:prstGeom prst="rect">
            <a:avLst/>
          </a:prstGeom>
          <a:noFill/>
        </p:spPr>
        <p:txBody>
          <a:bodyPr wrap="square" rtlCol="0">
            <a:spAutoFit/>
          </a:bodyPr>
          <a:lstStyle/>
          <a:p>
            <a:pPr eaLnBrk="1" latinLnBrk="0" hangingPunct="1">
              <a:lnSpc>
                <a:spcPts val="1480"/>
              </a:lnSpc>
            </a:pPr>
            <a:r>
              <a:rPr lang="en-US" altLang="zh-CN" sz="1400">
                <a:latin typeface="Times New Roman" panose="02020603050405020304" pitchFamily="18" charset="0"/>
                <a:sym typeface="+mn-ea"/>
              </a:rPr>
              <a:t>T</a:t>
            </a:r>
            <a:r>
              <a:rPr lang="zh-CN" altLang="en-US" sz="1400">
                <a:latin typeface="Times New Roman" panose="02020603050405020304" pitchFamily="18" charset="0"/>
                <a:sym typeface="+mn-ea"/>
              </a:rPr>
              <a:t>wo-dimensional code </a:t>
            </a:r>
            <a:r>
              <a:rPr lang="en-US" altLang="zh-CN" sz="1400">
                <a:latin typeface="Times New Roman" panose="02020603050405020304" pitchFamily="18" charset="0"/>
                <a:sym typeface="+mn-ea"/>
              </a:rPr>
              <a:t>is pasted on power supply vehicle</a:t>
            </a:r>
          </a:p>
        </p:txBody>
      </p:sp>
    </p:spTree>
  </p:cSld>
  <p:clrMapOvr>
    <a:masterClrMapping/>
  </p:clrMapOvr>
  <p:transition>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71500" y="451485"/>
            <a:ext cx="8073390"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sym typeface="+mn-ea"/>
              </a:rPr>
              <a:t>3. Practical application areas and field cases</a:t>
            </a:r>
            <a:endParaRPr lang="zh-CN" altLang="en-US" sz="2000" dirty="0" smtClean="0">
              <a:solidFill>
                <a:srgbClr val="FF9900"/>
              </a:solidFill>
              <a:latin typeface="+mn-ea"/>
              <a:ea typeface="+mn-ea"/>
            </a:endParaRPr>
          </a:p>
        </p:txBody>
      </p:sp>
      <p:sp>
        <p:nvSpPr>
          <p:cNvPr id="5" name="TextBox 4"/>
          <p:cNvSpPr txBox="1"/>
          <p:nvPr/>
        </p:nvSpPr>
        <p:spPr>
          <a:xfrm>
            <a:off x="499745" y="953770"/>
            <a:ext cx="8251190" cy="701040"/>
          </a:xfrm>
          <a:prstGeom prst="rect">
            <a:avLst/>
          </a:prstGeom>
          <a:noFill/>
        </p:spPr>
        <p:txBody>
          <a:bodyPr wrap="square" rtlCol="0">
            <a:spAutoFit/>
          </a:bodyPr>
          <a:lstStyle/>
          <a:p>
            <a:r>
              <a:rPr sz="2000" b="1" dirty="0" smtClean="0">
                <a:solidFill>
                  <a:srgbClr val="0000FF"/>
                </a:solidFill>
                <a:latin typeface="Times New Roman" panose="02020603050405020304" pitchFamily="18" charset="0"/>
                <a:cs typeface="Times New Roman" panose="02020603050405020304" pitchFamily="18" charset="0"/>
                <a:sym typeface="+mn-ea"/>
              </a:rPr>
              <a:t>Key technology and equipment:   </a:t>
            </a:r>
            <a:endParaRPr sz="2000" b="1" dirty="0" smtClean="0">
              <a:solidFill>
                <a:srgbClr val="0000FF"/>
              </a:solidFill>
              <a:latin typeface="Times New Roman" panose="02020603050405020304" pitchFamily="18" charset="0"/>
              <a:cs typeface="Times New Roman" panose="02020603050405020304" pitchFamily="18" charset="0"/>
            </a:endParaRPr>
          </a:p>
          <a:p>
            <a:r>
              <a:rPr sz="2000" b="1" dirty="0" smtClean="0">
                <a:solidFill>
                  <a:srgbClr val="0000FF"/>
                </a:solidFill>
                <a:latin typeface="Times New Roman" panose="02020603050405020304" pitchFamily="18" charset="0"/>
                <a:cs typeface="Times New Roman" panose="02020603050405020304" pitchFamily="18" charset="0"/>
                <a:sym typeface="+mn-ea"/>
              </a:rPr>
              <a:t>Haidexin brand magnetic suspension flywheel energy storage UPS vehicle</a:t>
            </a:r>
          </a:p>
        </p:txBody>
      </p:sp>
      <p:sp>
        <p:nvSpPr>
          <p:cNvPr id="7" name="矩形 6"/>
          <p:cNvSpPr/>
          <p:nvPr/>
        </p:nvSpPr>
        <p:spPr>
          <a:xfrm>
            <a:off x="429231" y="5011897"/>
            <a:ext cx="8215370" cy="1554480"/>
          </a:xfrm>
          <a:prstGeom prst="rect">
            <a:avLst/>
          </a:prstGeom>
        </p:spPr>
        <p:txBody>
          <a:bodyPr wrap="square">
            <a:spAutoFit/>
          </a:bodyPr>
          <a:lstStyle/>
          <a:p>
            <a:r>
              <a:rPr dirty="0" smtClean="0">
                <a:solidFill>
                  <a:srgbClr val="0000FF"/>
                </a:solidFill>
                <a:latin typeface="Times New Roman" panose="02020603050405020304" pitchFamily="18" charset="0"/>
              </a:rPr>
              <a:t>The vehicle is divided into a split type and integrated type, which uses the world's most advanced physical storage flywheel UPS as the core component, providing zero milliseconds not intermittent and high quality power supply for load, to realize running at the same time the magnetic suspension flywheel and generator set on a vehicle. It is characterized in that the system uses physical storage mode, no pollution, low carbon energy saving, constant flywheel speed, low friction and low noise.</a:t>
            </a:r>
          </a:p>
        </p:txBody>
      </p:sp>
      <p:pic>
        <p:nvPicPr>
          <p:cNvPr id="11" name="图片 10" descr="磁悬浮飞轮储能UPS电源车（沃尔沃底盘）.jpg"/>
          <p:cNvPicPr>
            <a:picLocks noChangeAspect="1"/>
          </p:cNvPicPr>
          <p:nvPr/>
        </p:nvPicPr>
        <p:blipFill>
          <a:blip r:embed="rId2" cstate="screen"/>
          <a:srcRect/>
          <a:stretch>
            <a:fillRect/>
          </a:stretch>
        </p:blipFill>
        <p:spPr>
          <a:xfrm>
            <a:off x="3750056" y="1726554"/>
            <a:ext cx="5322538" cy="3357586"/>
          </a:xfrm>
          <a:prstGeom prst="rect">
            <a:avLst/>
          </a:prstGeom>
        </p:spPr>
      </p:pic>
      <p:pic>
        <p:nvPicPr>
          <p:cNvPr id="10" name="图片 9" descr="磁悬浮飞轮储能UPS电源车（奔驰底盘）.jpg"/>
          <p:cNvPicPr>
            <a:picLocks noChangeAspect="1"/>
          </p:cNvPicPr>
          <p:nvPr/>
        </p:nvPicPr>
        <p:blipFill>
          <a:blip r:embed="rId3"/>
          <a:srcRect l="6044" r="6310"/>
          <a:stretch>
            <a:fillRect/>
          </a:stretch>
        </p:blipFill>
        <p:spPr>
          <a:xfrm>
            <a:off x="71406" y="2065218"/>
            <a:ext cx="4143404" cy="2435352"/>
          </a:xfrm>
          <a:prstGeom prst="rect">
            <a:avLst/>
          </a:prstGeom>
        </p:spPr>
      </p:pic>
    </p:spTree>
  </p:cSld>
  <p:clrMapOvr>
    <a:masterClrMapping/>
  </p:clrMapOvr>
  <p:transition>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71500" y="451485"/>
            <a:ext cx="835850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sym typeface="+mn-ea"/>
              </a:rPr>
              <a:t>3. Practical application areas and field cases</a:t>
            </a:r>
            <a:endParaRPr lang="zh-CN" altLang="en-US" sz="2000" dirty="0" smtClean="0">
              <a:solidFill>
                <a:srgbClr val="FF9900"/>
              </a:solidFill>
              <a:latin typeface="+mn-ea"/>
              <a:ea typeface="+mn-ea"/>
            </a:endParaRPr>
          </a:p>
        </p:txBody>
      </p:sp>
      <p:sp>
        <p:nvSpPr>
          <p:cNvPr id="5" name="TextBox 4"/>
          <p:cNvSpPr txBox="1"/>
          <p:nvPr/>
        </p:nvSpPr>
        <p:spPr>
          <a:xfrm>
            <a:off x="500034" y="870886"/>
            <a:ext cx="7858180" cy="701040"/>
          </a:xfrm>
          <a:prstGeom prst="rect">
            <a:avLst/>
          </a:prstGeom>
          <a:noFill/>
        </p:spPr>
        <p:txBody>
          <a:bodyPr wrap="square" rtlCol="0">
            <a:spAutoFit/>
          </a:bodyPr>
          <a:lstStyle/>
          <a:p>
            <a:r>
              <a:rPr sz="2000" b="1" dirty="0" smtClean="0">
                <a:solidFill>
                  <a:srgbClr val="0000FF"/>
                </a:solidFill>
                <a:latin typeface="Times New Roman" panose="02020603050405020304" pitchFamily="18" charset="0"/>
                <a:cs typeface="Times New Roman" panose="02020603050405020304" pitchFamily="18" charset="0"/>
                <a:sym typeface="+mn-ea"/>
              </a:rPr>
              <a:t>Key technology and equipment:</a:t>
            </a:r>
          </a:p>
          <a:p>
            <a:r>
              <a:rPr sz="2000" b="1" dirty="0" smtClean="0">
                <a:solidFill>
                  <a:srgbClr val="0000FF"/>
                </a:solidFill>
                <a:latin typeface="Times New Roman" panose="02020603050405020304" pitchFamily="18" charset="0"/>
                <a:cs typeface="Times New Roman" panose="02020603050405020304" pitchFamily="18" charset="0"/>
                <a:sym typeface="+mn-ea"/>
              </a:rPr>
              <a:t>65kW </a:t>
            </a:r>
            <a:r>
              <a:rPr lang="en-US" sz="2000" b="1" dirty="0" smtClean="0">
                <a:solidFill>
                  <a:srgbClr val="0000FF"/>
                </a:solidFill>
                <a:latin typeface="Times New Roman" panose="02020603050405020304" pitchFamily="18" charset="0"/>
                <a:cs typeface="Times New Roman" panose="02020603050405020304" pitchFamily="18" charset="0"/>
                <a:sym typeface="+mn-ea"/>
              </a:rPr>
              <a:t>M</a:t>
            </a:r>
            <a:r>
              <a:rPr sz="2000" b="1" dirty="0" smtClean="0">
                <a:solidFill>
                  <a:srgbClr val="0000FF"/>
                </a:solidFill>
                <a:latin typeface="Times New Roman" panose="02020603050405020304" pitchFamily="18" charset="0"/>
                <a:cs typeface="Times New Roman" panose="02020603050405020304" pitchFamily="18" charset="0"/>
                <a:sym typeface="+mn-ea"/>
              </a:rPr>
              <a:t>icro</a:t>
            </a:r>
            <a:r>
              <a:rPr lang="en-US" sz="2000" b="1" dirty="0" smtClean="0">
                <a:solidFill>
                  <a:srgbClr val="0000FF"/>
                </a:solidFill>
                <a:latin typeface="Times New Roman" panose="02020603050405020304" pitchFamily="18" charset="0"/>
                <a:cs typeface="Times New Roman" panose="02020603050405020304" pitchFamily="18" charset="0"/>
                <a:sym typeface="+mn-ea"/>
              </a:rPr>
              <a:t>t</a:t>
            </a:r>
            <a:r>
              <a:rPr sz="2000" b="1" dirty="0" smtClean="0">
                <a:solidFill>
                  <a:srgbClr val="0000FF"/>
                </a:solidFill>
                <a:latin typeface="Times New Roman" panose="02020603050405020304" pitchFamily="18" charset="0"/>
                <a:cs typeface="Times New Roman" panose="02020603050405020304" pitchFamily="18" charset="0"/>
                <a:sym typeface="+mn-ea"/>
              </a:rPr>
              <a:t>urbine </a:t>
            </a:r>
            <a:r>
              <a:rPr lang="en-US" sz="2000" b="1" dirty="0" smtClean="0">
                <a:solidFill>
                  <a:srgbClr val="0000FF"/>
                </a:solidFill>
                <a:latin typeface="Times New Roman" panose="02020603050405020304" pitchFamily="18" charset="0"/>
                <a:cs typeface="Times New Roman" panose="02020603050405020304" pitchFamily="18" charset="0"/>
                <a:sym typeface="+mn-ea"/>
              </a:rPr>
              <a:t>R</a:t>
            </a:r>
            <a:r>
              <a:rPr sz="2000" b="1" dirty="0" smtClean="0">
                <a:solidFill>
                  <a:srgbClr val="0000FF"/>
                </a:solidFill>
                <a:latin typeface="Times New Roman" panose="02020603050405020304" pitchFamily="18" charset="0"/>
                <a:cs typeface="Times New Roman" panose="02020603050405020304" pitchFamily="18" charset="0"/>
                <a:sym typeface="+mn-ea"/>
              </a:rPr>
              <a:t>escue </a:t>
            </a:r>
            <a:r>
              <a:rPr lang="en-US" sz="2000" b="1" dirty="0" smtClean="0">
                <a:solidFill>
                  <a:srgbClr val="0000FF"/>
                </a:solidFill>
                <a:latin typeface="Times New Roman" panose="02020603050405020304" pitchFamily="18" charset="0"/>
                <a:cs typeface="Times New Roman" panose="02020603050405020304" pitchFamily="18" charset="0"/>
                <a:sym typeface="+mn-ea"/>
              </a:rPr>
              <a:t>V</a:t>
            </a:r>
            <a:r>
              <a:rPr sz="2000" b="1" dirty="0" smtClean="0">
                <a:solidFill>
                  <a:srgbClr val="0000FF"/>
                </a:solidFill>
                <a:latin typeface="Times New Roman" panose="02020603050405020304" pitchFamily="18" charset="0"/>
                <a:cs typeface="Times New Roman" panose="02020603050405020304" pitchFamily="18" charset="0"/>
                <a:sym typeface="+mn-ea"/>
              </a:rPr>
              <a:t>ehicle  </a:t>
            </a:r>
            <a:endParaRPr lang="zh-CN" altLang="en-US" sz="2000" b="1" dirty="0" smtClean="0">
              <a:solidFill>
                <a:srgbClr val="0000FF"/>
              </a:solidFill>
              <a:latin typeface="Times New Roman" panose="02020603050405020304" pitchFamily="18" charset="0"/>
              <a:cs typeface="Times New Roman" panose="02020603050405020304" pitchFamily="18" charset="0"/>
            </a:endParaRPr>
          </a:p>
        </p:txBody>
      </p:sp>
      <p:sp>
        <p:nvSpPr>
          <p:cNvPr id="6" name="矩形 5"/>
          <p:cNvSpPr/>
          <p:nvPr/>
        </p:nvSpPr>
        <p:spPr>
          <a:xfrm>
            <a:off x="285720" y="4469509"/>
            <a:ext cx="8572560" cy="1859280"/>
          </a:xfrm>
          <a:prstGeom prst="rect">
            <a:avLst/>
          </a:prstGeom>
        </p:spPr>
        <p:txBody>
          <a:bodyPr wrap="square">
            <a:spAutoFit/>
          </a:bodyPr>
          <a:lstStyle/>
          <a:p>
            <a:r>
              <a:rPr lang="en-US" altLang="zh-CN" sz="1800" dirty="0" smtClean="0">
                <a:solidFill>
                  <a:srgbClr val="0000FF"/>
                </a:solidFill>
              </a:rPr>
              <a:t>Main Features:</a:t>
            </a:r>
            <a:r>
              <a:rPr lang="zh-CN" altLang="en-US" sz="1800" dirty="0" smtClean="0">
                <a:solidFill>
                  <a:srgbClr val="0000FF"/>
                </a:solidFill>
              </a:rPr>
              <a:t> </a:t>
            </a:r>
          </a:p>
          <a:p>
            <a:r>
              <a:rPr lang="en-US" sz="1400" dirty="0" smtClean="0">
                <a:solidFill>
                  <a:srgbClr val="0000FF"/>
                </a:solidFill>
                <a:latin typeface="Times New Roman" panose="02020603050405020304" pitchFamily="18" charset="0"/>
              </a:rPr>
              <a:t>a.</a:t>
            </a:r>
            <a:r>
              <a:rPr altLang="en-US" sz="1400" dirty="0" smtClean="0">
                <a:solidFill>
                  <a:srgbClr val="0000FF"/>
                </a:solidFill>
                <a:latin typeface="Times New Roman" panose="02020603050405020304" pitchFamily="18" charset="0"/>
              </a:rPr>
              <a:t> C65 Microturbine unit- less maintenance, fast start, restore the power supply the first time;</a:t>
            </a:r>
          </a:p>
          <a:p>
            <a:r>
              <a:rPr lang="en-US" sz="1400" dirty="0" smtClean="0">
                <a:solidFill>
                  <a:srgbClr val="0000FF"/>
                </a:solidFill>
                <a:latin typeface="Times New Roman" panose="02020603050405020304" pitchFamily="18" charset="0"/>
              </a:rPr>
              <a:t>b.</a:t>
            </a:r>
            <a:r>
              <a:rPr altLang="en-US" sz="1400" dirty="0" smtClean="0">
                <a:solidFill>
                  <a:srgbClr val="0000FF"/>
                </a:solidFill>
                <a:latin typeface="Times New Roman" panose="02020603050405020304" pitchFamily="18" charset="0"/>
              </a:rPr>
              <a:t> Small vehicle body, strong passability- it adapt to implement electrical repair tasks in the narrow streets;</a:t>
            </a:r>
          </a:p>
          <a:p>
            <a:r>
              <a:rPr lang="en-US" sz="1400" dirty="0" smtClean="0">
                <a:solidFill>
                  <a:srgbClr val="0000FF"/>
                </a:solidFill>
                <a:latin typeface="Times New Roman" panose="02020603050405020304" pitchFamily="18" charset="0"/>
              </a:rPr>
              <a:t>c.</a:t>
            </a:r>
            <a:r>
              <a:rPr altLang="en-US" sz="1400" dirty="0" smtClean="0">
                <a:solidFill>
                  <a:srgbClr val="0000FF"/>
                </a:solidFill>
                <a:latin typeface="Times New Roman" panose="02020603050405020304" pitchFamily="18" charset="0"/>
              </a:rPr>
              <a:t> Fast parallel machine-it can rapid capacity expansion expension to meet the more complex power requirements;</a:t>
            </a:r>
          </a:p>
          <a:p>
            <a:r>
              <a:rPr lang="en-US" sz="1400" dirty="0" smtClean="0">
                <a:solidFill>
                  <a:srgbClr val="0000FF"/>
                </a:solidFill>
                <a:latin typeface="Times New Roman" panose="02020603050405020304" pitchFamily="18" charset="0"/>
              </a:rPr>
              <a:t>d.</a:t>
            </a:r>
            <a:r>
              <a:rPr altLang="en-US" sz="1400" dirty="0" smtClean="0">
                <a:solidFill>
                  <a:srgbClr val="0000FF"/>
                </a:solidFill>
                <a:latin typeface="Times New Roman" panose="02020603050405020304" pitchFamily="18" charset="0"/>
              </a:rPr>
              <a:t> Easy maintenance-the only moving part of generator set is supported by air bearings, and the main components are 20 thousand hours maintenance free;</a:t>
            </a:r>
          </a:p>
          <a:p>
            <a:r>
              <a:rPr lang="en-US" sz="1400" dirty="0" smtClean="0">
                <a:solidFill>
                  <a:srgbClr val="0000FF"/>
                </a:solidFill>
                <a:latin typeface="Times New Roman" panose="02020603050405020304" pitchFamily="18" charset="0"/>
              </a:rPr>
              <a:t>e.</a:t>
            </a:r>
            <a:r>
              <a:rPr altLang="en-US" sz="1400" dirty="0" smtClean="0">
                <a:solidFill>
                  <a:srgbClr val="0000FF"/>
                </a:solidFill>
                <a:latin typeface="Times New Roman" panose="02020603050405020304" pitchFamily="18" charset="0"/>
              </a:rPr>
              <a:t> Professional emergency repair tool storage system - various tool box style, storage order, safety, meet the humanized demand, easy access and improving work efficiency;</a:t>
            </a:r>
          </a:p>
        </p:txBody>
      </p:sp>
      <p:pic>
        <p:nvPicPr>
          <p:cNvPr id="7" name="图片 6" descr="IMG_6898.JPG"/>
          <p:cNvPicPr>
            <a:picLocks noChangeAspect="1"/>
          </p:cNvPicPr>
          <p:nvPr/>
        </p:nvPicPr>
        <p:blipFill>
          <a:blip r:embed="rId2" cstate="screen"/>
          <a:srcRect/>
          <a:stretch>
            <a:fillRect/>
          </a:stretch>
        </p:blipFill>
        <p:spPr>
          <a:xfrm>
            <a:off x="357158" y="1571612"/>
            <a:ext cx="4000528" cy="2886979"/>
          </a:xfrm>
          <a:prstGeom prst="rect">
            <a:avLst/>
          </a:prstGeom>
        </p:spPr>
      </p:pic>
      <p:pic>
        <p:nvPicPr>
          <p:cNvPr id="8" name="图片 7" descr="IMG_5435.JPG"/>
          <p:cNvPicPr>
            <a:picLocks noChangeAspect="1"/>
          </p:cNvPicPr>
          <p:nvPr/>
        </p:nvPicPr>
        <p:blipFill>
          <a:blip r:embed="rId3" cstate="screen"/>
          <a:srcRect l="3125"/>
          <a:stretch>
            <a:fillRect/>
          </a:stretch>
        </p:blipFill>
        <p:spPr>
          <a:xfrm>
            <a:off x="4500562" y="1571612"/>
            <a:ext cx="4429124" cy="3048000"/>
          </a:xfrm>
          <a:prstGeom prst="rect">
            <a:avLst/>
          </a:prstGeom>
        </p:spPr>
      </p:pic>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10" descr="顺利完成奥运开幕保电任务"/>
          <p:cNvPicPr>
            <a:picLocks noChangeAspect="1" noChangeArrowheads="1"/>
          </p:cNvPicPr>
          <p:nvPr/>
        </p:nvPicPr>
        <p:blipFill>
          <a:blip r:embed="rId2" cstate="print"/>
          <a:srcRect/>
          <a:stretch>
            <a:fillRect/>
          </a:stretch>
        </p:blipFill>
        <p:spPr bwMode="auto">
          <a:xfrm>
            <a:off x="4643438" y="1627189"/>
            <a:ext cx="3671888" cy="2087563"/>
          </a:xfrm>
          <a:prstGeom prst="rect">
            <a:avLst/>
          </a:prstGeom>
          <a:noFill/>
          <a:ln w="9525">
            <a:noFill/>
            <a:miter lim="800000"/>
            <a:headEnd/>
            <a:tailEnd/>
          </a:ln>
        </p:spPr>
      </p:pic>
      <p:pic>
        <p:nvPicPr>
          <p:cNvPr id="84998" name="Picture 9" descr="四处奔波保电忙"/>
          <p:cNvPicPr>
            <a:picLocks noChangeAspect="1" noChangeArrowheads="1"/>
          </p:cNvPicPr>
          <p:nvPr/>
        </p:nvPicPr>
        <p:blipFill>
          <a:blip r:embed="rId3" cstate="print"/>
          <a:srcRect/>
          <a:stretch>
            <a:fillRect/>
          </a:stretch>
        </p:blipFill>
        <p:spPr bwMode="auto">
          <a:xfrm>
            <a:off x="755650" y="1574802"/>
            <a:ext cx="3671888" cy="2139950"/>
          </a:xfrm>
          <a:prstGeom prst="rect">
            <a:avLst/>
          </a:prstGeom>
          <a:noFill/>
          <a:ln w="9525">
            <a:noFill/>
            <a:miter lim="800000"/>
            <a:headEnd/>
            <a:tailEnd/>
          </a:ln>
        </p:spPr>
      </p:pic>
      <p:sp>
        <p:nvSpPr>
          <p:cNvPr id="8" name="Text Box 4"/>
          <p:cNvSpPr txBox="1">
            <a:spLocks noChangeArrowheads="1"/>
          </p:cNvSpPr>
          <p:nvPr/>
        </p:nvSpPr>
        <p:spPr bwMode="auto">
          <a:xfrm>
            <a:off x="494618" y="986837"/>
            <a:ext cx="8220786"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3200" b="1" dirty="0" smtClean="0">
                <a:ln>
                  <a:solidFill>
                    <a:srgbClr val="001FA4">
                      <a:alpha val="10000"/>
                    </a:srgbClr>
                  </a:solidFill>
                </a:ln>
                <a:solidFill>
                  <a:srgbClr val="0033CC"/>
                </a:solidFill>
                <a:effectLst/>
                <a:latin typeface="Times New Roman" panose="02020603050405020304" pitchFamily="18" charset="0"/>
                <a:ea typeface="黑体" panose="02010600030101010101" pitchFamily="2" charset="-122"/>
              </a:rPr>
              <a:t> Power supply for Olympic Games in 2008</a:t>
            </a:r>
          </a:p>
        </p:txBody>
      </p:sp>
      <p:sp>
        <p:nvSpPr>
          <p:cNvPr id="12" name="Text Box 4"/>
          <p:cNvSpPr txBox="1">
            <a:spLocks noChangeArrowheads="1"/>
          </p:cNvSpPr>
          <p:nvPr/>
        </p:nvSpPr>
        <p:spPr bwMode="auto">
          <a:xfrm>
            <a:off x="494954" y="3794191"/>
            <a:ext cx="8220786"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Arial" panose="020B0604020202020204" pitchFamily="34" charset="0"/>
              </a:rPr>
              <a:t>The 2010 Guangzhou Asian Games</a:t>
            </a:r>
          </a:p>
        </p:txBody>
      </p:sp>
      <p:pic>
        <p:nvPicPr>
          <p:cNvPr id="13" name="Picture 4" descr="亚运会开幕式1"/>
          <p:cNvPicPr>
            <a:picLocks noChangeAspect="1" noChangeArrowheads="1"/>
          </p:cNvPicPr>
          <p:nvPr/>
        </p:nvPicPr>
        <p:blipFill>
          <a:blip r:embed="rId4" cstate="print"/>
          <a:srcRect/>
          <a:stretch>
            <a:fillRect/>
          </a:stretch>
        </p:blipFill>
        <p:spPr bwMode="auto">
          <a:xfrm>
            <a:off x="686381" y="4286256"/>
            <a:ext cx="3833205" cy="2143140"/>
          </a:xfrm>
          <a:prstGeom prst="rect">
            <a:avLst/>
          </a:prstGeom>
          <a:noFill/>
          <a:ln w="9525">
            <a:noFill/>
            <a:miter lim="800000"/>
            <a:headEnd/>
            <a:tailEnd/>
          </a:ln>
        </p:spPr>
      </p:pic>
      <p:pic>
        <p:nvPicPr>
          <p:cNvPr id="14" name="Picture 7" descr="IMG_9648"/>
          <p:cNvPicPr>
            <a:picLocks noChangeAspect="1" noChangeArrowheads="1"/>
          </p:cNvPicPr>
          <p:nvPr/>
        </p:nvPicPr>
        <p:blipFill>
          <a:blip r:embed="rId5" cstate="print"/>
          <a:srcRect/>
          <a:stretch>
            <a:fillRect/>
          </a:stretch>
        </p:blipFill>
        <p:spPr bwMode="auto">
          <a:xfrm>
            <a:off x="4643438" y="4268809"/>
            <a:ext cx="3744913" cy="2160587"/>
          </a:xfrm>
          <a:prstGeom prst="rect">
            <a:avLst/>
          </a:prstGeom>
          <a:noFill/>
          <a:ln w="9525">
            <a:noFill/>
            <a:miter lim="800000"/>
            <a:headEnd/>
            <a:tailEnd/>
          </a:ln>
        </p:spPr>
      </p:pic>
      <p:sp>
        <p:nvSpPr>
          <p:cNvPr id="9" name="Rectangle 1"/>
          <p:cNvSpPr>
            <a:spLocks noChangeArrowheads="1"/>
          </p:cNvSpPr>
          <p:nvPr/>
        </p:nvSpPr>
        <p:spPr bwMode="auto">
          <a:xfrm>
            <a:off x="1838622" y="308558"/>
            <a:ext cx="4954270" cy="396240"/>
          </a:xfrm>
          <a:prstGeom prst="rect">
            <a:avLst/>
          </a:prstGeom>
          <a:noFill/>
          <a:ln w="9525">
            <a:noFill/>
            <a:miter lim="800000"/>
          </a:ln>
          <a:effectLst/>
        </p:spPr>
        <p:txBody>
          <a:bodyPr vert="horz" wrap="none" lIns="91440" tIns="45720" rIns="91440" bIns="45720" numCol="1" anchor="ctr" anchorCtr="0" compatLnSpc="1">
            <a:spAutoFit/>
          </a:bodyPr>
          <a:lstStyle/>
          <a:p>
            <a:pPr algn="l"/>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423180" y="857232"/>
            <a:ext cx="8220786"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zh-CN" alt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Arial" panose="020B0604020202020204" pitchFamily="34" charset="0"/>
              </a:rPr>
              <a:t>APEC </a:t>
            </a:r>
            <a:r>
              <a:rPr 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Arial" panose="020B0604020202020204" pitchFamily="34" charset="0"/>
              </a:rPr>
              <a:t>China</a:t>
            </a: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Arial" panose="020B0604020202020204" pitchFamily="34" charset="0"/>
              </a:rPr>
              <a:t> 2014</a:t>
            </a:r>
          </a:p>
        </p:txBody>
      </p:sp>
      <p:pic>
        <p:nvPicPr>
          <p:cNvPr id="3" name="图片 2" descr="201411APEC峰会.jpg"/>
          <p:cNvPicPr>
            <a:picLocks noChangeAspect="1"/>
          </p:cNvPicPr>
          <p:nvPr/>
        </p:nvPicPr>
        <p:blipFill>
          <a:blip r:embed="rId2" cstate="print"/>
          <a:stretch>
            <a:fillRect/>
          </a:stretch>
        </p:blipFill>
        <p:spPr>
          <a:xfrm>
            <a:off x="1047724" y="1640980"/>
            <a:ext cx="3241283" cy="2430962"/>
          </a:xfrm>
          <a:prstGeom prst="rect">
            <a:avLst/>
          </a:prstGeom>
        </p:spPr>
      </p:pic>
      <p:pic>
        <p:nvPicPr>
          <p:cNvPr id="4" name="图片 3" descr="20150902山东淄博高新开发区管委会线路改造保电.jpg"/>
          <p:cNvPicPr>
            <a:picLocks noChangeAspect="1"/>
          </p:cNvPicPr>
          <p:nvPr/>
        </p:nvPicPr>
        <p:blipFill>
          <a:blip r:embed="rId3" cstate="screen"/>
          <a:srcRect/>
          <a:stretch>
            <a:fillRect/>
          </a:stretch>
        </p:blipFill>
        <p:spPr>
          <a:xfrm>
            <a:off x="5286380" y="1610514"/>
            <a:ext cx="3143272" cy="2389990"/>
          </a:xfrm>
          <a:prstGeom prst="rect">
            <a:avLst/>
          </a:prstGeom>
        </p:spPr>
      </p:pic>
      <p:pic>
        <p:nvPicPr>
          <p:cNvPr id="5" name="图片 4" descr="4 (1).jpg"/>
          <p:cNvPicPr>
            <a:picLocks noChangeAspect="1"/>
          </p:cNvPicPr>
          <p:nvPr/>
        </p:nvPicPr>
        <p:blipFill>
          <a:blip r:embed="rId4" cstate="print"/>
          <a:srcRect/>
          <a:stretch>
            <a:fillRect/>
          </a:stretch>
        </p:blipFill>
        <p:spPr>
          <a:xfrm>
            <a:off x="5214942" y="4371944"/>
            <a:ext cx="3222103" cy="2128889"/>
          </a:xfrm>
          <a:prstGeom prst="rect">
            <a:avLst/>
          </a:prstGeom>
        </p:spPr>
      </p:pic>
      <p:pic>
        <p:nvPicPr>
          <p:cNvPr id="6" name="图片 5" descr="3.jpg"/>
          <p:cNvPicPr>
            <a:picLocks noChangeAspect="1"/>
          </p:cNvPicPr>
          <p:nvPr/>
        </p:nvPicPr>
        <p:blipFill>
          <a:blip r:embed="rId5" cstate="print"/>
          <a:srcRect/>
          <a:stretch>
            <a:fillRect/>
          </a:stretch>
        </p:blipFill>
        <p:spPr>
          <a:xfrm>
            <a:off x="1000100" y="4373799"/>
            <a:ext cx="3279641" cy="2136566"/>
          </a:xfrm>
          <a:prstGeom prst="rect">
            <a:avLst/>
          </a:prstGeom>
        </p:spPr>
      </p:pic>
      <p:sp>
        <p:nvSpPr>
          <p:cNvPr id="7" name="Rectangle 1"/>
          <p:cNvSpPr>
            <a:spLocks noChangeArrowheads="1"/>
          </p:cNvSpPr>
          <p:nvPr/>
        </p:nvSpPr>
        <p:spPr bwMode="auto">
          <a:xfrm>
            <a:off x="1838325" y="308610"/>
            <a:ext cx="582358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423180" y="857232"/>
            <a:ext cx="8220786"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Arial" panose="020B0604020202020204" pitchFamily="34" charset="0"/>
              </a:rPr>
              <a:t>China Big Data Summit 2016</a:t>
            </a:r>
          </a:p>
        </p:txBody>
      </p:sp>
      <p:pic>
        <p:nvPicPr>
          <p:cNvPr id="3" name="图片 2" descr="201411APEC峰会.jpg"/>
          <p:cNvPicPr>
            <a:picLocks noChangeAspect="1"/>
          </p:cNvPicPr>
          <p:nvPr/>
        </p:nvPicPr>
        <p:blipFill>
          <a:blip r:embed="rId2" cstate="print"/>
          <a:stretch>
            <a:fillRect/>
          </a:stretch>
        </p:blipFill>
        <p:spPr>
          <a:xfrm>
            <a:off x="857224" y="1640980"/>
            <a:ext cx="3241282" cy="2430962"/>
          </a:xfrm>
          <a:prstGeom prst="rect">
            <a:avLst/>
          </a:prstGeom>
        </p:spPr>
      </p:pic>
      <p:pic>
        <p:nvPicPr>
          <p:cNvPr id="4" name="图片 3" descr="20150902山东淄博高新开发区管委会线路改造保电.jpg"/>
          <p:cNvPicPr>
            <a:picLocks noChangeAspect="1"/>
          </p:cNvPicPr>
          <p:nvPr/>
        </p:nvPicPr>
        <p:blipFill>
          <a:blip r:embed="rId3" cstate="print"/>
          <a:srcRect t="12121"/>
          <a:stretch>
            <a:fillRect/>
          </a:stretch>
        </p:blipFill>
        <p:spPr>
          <a:xfrm>
            <a:off x="4736227" y="4143380"/>
            <a:ext cx="3576826" cy="2357454"/>
          </a:xfrm>
          <a:prstGeom prst="rect">
            <a:avLst/>
          </a:prstGeom>
        </p:spPr>
      </p:pic>
      <p:pic>
        <p:nvPicPr>
          <p:cNvPr id="5" name="图片 4" descr="4 (1).jpg"/>
          <p:cNvPicPr>
            <a:picLocks noChangeAspect="1"/>
          </p:cNvPicPr>
          <p:nvPr/>
        </p:nvPicPr>
        <p:blipFill>
          <a:blip r:embed="rId4" cstate="print"/>
          <a:srcRect t="9333"/>
          <a:stretch>
            <a:fillRect/>
          </a:stretch>
        </p:blipFill>
        <p:spPr>
          <a:xfrm>
            <a:off x="4738690" y="1643050"/>
            <a:ext cx="3571900" cy="2428892"/>
          </a:xfrm>
          <a:prstGeom prst="rect">
            <a:avLst/>
          </a:prstGeom>
        </p:spPr>
      </p:pic>
      <p:pic>
        <p:nvPicPr>
          <p:cNvPr id="6" name="图片 5" descr="3.jpg"/>
          <p:cNvPicPr>
            <a:picLocks noChangeAspect="1"/>
          </p:cNvPicPr>
          <p:nvPr/>
        </p:nvPicPr>
        <p:blipFill>
          <a:blip r:embed="rId5" cstate="print"/>
          <a:srcRect t="2949"/>
          <a:stretch>
            <a:fillRect/>
          </a:stretch>
        </p:blipFill>
        <p:spPr>
          <a:xfrm>
            <a:off x="865992" y="4143380"/>
            <a:ext cx="3229756" cy="2350881"/>
          </a:xfrm>
          <a:prstGeom prst="rect">
            <a:avLst/>
          </a:prstGeom>
        </p:spPr>
      </p:pic>
      <p:sp>
        <p:nvSpPr>
          <p:cNvPr id="7" name="Rectangle 1"/>
          <p:cNvSpPr>
            <a:spLocks noChangeArrowheads="1"/>
          </p:cNvSpPr>
          <p:nvPr/>
        </p:nvSpPr>
        <p:spPr bwMode="auto">
          <a:xfrm>
            <a:off x="1838325" y="308610"/>
            <a:ext cx="563689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6"/>
          <p:cNvPicPr>
            <a:picLocks noChangeAspect="1" noChangeArrowheads="1"/>
          </p:cNvPicPr>
          <p:nvPr/>
        </p:nvPicPr>
        <p:blipFill>
          <a:blip r:embed="rId2" cstate="print"/>
          <a:srcRect/>
          <a:stretch>
            <a:fillRect/>
          </a:stretch>
        </p:blipFill>
        <p:spPr bwMode="auto">
          <a:xfrm>
            <a:off x="755650" y="1627190"/>
            <a:ext cx="3671888" cy="2159000"/>
          </a:xfrm>
          <a:prstGeom prst="rect">
            <a:avLst/>
          </a:prstGeom>
          <a:noFill/>
          <a:ln w="9525">
            <a:noFill/>
            <a:miter lim="800000"/>
            <a:headEnd/>
            <a:tailEnd/>
          </a:ln>
        </p:spPr>
      </p:pic>
      <p:pic>
        <p:nvPicPr>
          <p:cNvPr id="83971" name="Picture 10"/>
          <p:cNvPicPr>
            <a:picLocks noChangeAspect="1" noChangeArrowheads="1"/>
          </p:cNvPicPr>
          <p:nvPr/>
        </p:nvPicPr>
        <p:blipFill>
          <a:blip r:embed="rId3" cstate="print"/>
          <a:srcRect/>
          <a:stretch>
            <a:fillRect/>
          </a:stretch>
        </p:blipFill>
        <p:spPr bwMode="auto">
          <a:xfrm>
            <a:off x="4643438" y="1627190"/>
            <a:ext cx="3600450" cy="2159000"/>
          </a:xfrm>
          <a:prstGeom prst="rect">
            <a:avLst/>
          </a:prstGeom>
          <a:noFill/>
          <a:ln w="9525">
            <a:noFill/>
            <a:miter lim="800000"/>
            <a:headEnd/>
            <a:tailEnd/>
          </a:ln>
        </p:spPr>
      </p:pic>
      <p:sp>
        <p:nvSpPr>
          <p:cNvPr id="7" name="Text Box 4"/>
          <p:cNvSpPr txBox="1">
            <a:spLocks noChangeArrowheads="1"/>
          </p:cNvSpPr>
          <p:nvPr/>
        </p:nvSpPr>
        <p:spPr bwMode="auto">
          <a:xfrm>
            <a:off x="455670" y="857232"/>
            <a:ext cx="8220786"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5·12</a:t>
            </a:r>
            <a:r>
              <a:rPr lang="zh-CN" alt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 </a:t>
            </a: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Wenchuan Earthquake</a:t>
            </a:r>
          </a:p>
        </p:txBody>
      </p:sp>
      <p:sp>
        <p:nvSpPr>
          <p:cNvPr id="11" name="Text Box 4"/>
          <p:cNvSpPr txBox="1">
            <a:spLocks noChangeArrowheads="1"/>
          </p:cNvSpPr>
          <p:nvPr/>
        </p:nvSpPr>
        <p:spPr bwMode="auto">
          <a:xfrm>
            <a:off x="351742" y="3786190"/>
            <a:ext cx="8220786"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rPr>
              <a:t>Yushu, we are together</a:t>
            </a:r>
          </a:p>
        </p:txBody>
      </p:sp>
      <p:pic>
        <p:nvPicPr>
          <p:cNvPr id="12" name="Picture 6"/>
          <p:cNvPicPr>
            <a:picLocks noChangeAspect="1" noChangeArrowheads="1"/>
          </p:cNvPicPr>
          <p:nvPr/>
        </p:nvPicPr>
        <p:blipFill>
          <a:blip r:embed="rId4" cstate="print"/>
          <a:srcRect/>
          <a:stretch>
            <a:fillRect/>
          </a:stretch>
        </p:blipFill>
        <p:spPr bwMode="auto">
          <a:xfrm>
            <a:off x="757236" y="4413271"/>
            <a:ext cx="3671888" cy="2016125"/>
          </a:xfrm>
          <a:prstGeom prst="rect">
            <a:avLst/>
          </a:prstGeom>
          <a:noFill/>
          <a:ln w="9525">
            <a:noFill/>
            <a:miter lim="800000"/>
            <a:headEnd/>
            <a:tailEnd/>
          </a:ln>
        </p:spPr>
      </p:pic>
      <p:pic>
        <p:nvPicPr>
          <p:cNvPr id="13" name="Picture 7"/>
          <p:cNvPicPr>
            <a:picLocks noChangeAspect="1" noChangeArrowheads="1"/>
          </p:cNvPicPr>
          <p:nvPr/>
        </p:nvPicPr>
        <p:blipFill>
          <a:blip r:embed="rId5" cstate="print"/>
          <a:srcRect/>
          <a:stretch>
            <a:fillRect/>
          </a:stretch>
        </p:blipFill>
        <p:spPr bwMode="auto">
          <a:xfrm>
            <a:off x="4643438" y="4397410"/>
            <a:ext cx="3600450" cy="2016125"/>
          </a:xfrm>
          <a:prstGeom prst="rect">
            <a:avLst/>
          </a:prstGeom>
          <a:noFill/>
          <a:ln w="9525">
            <a:noFill/>
            <a:miter lim="800000"/>
            <a:headEnd/>
            <a:tailEnd/>
          </a:ln>
        </p:spPr>
      </p:pic>
      <p:sp>
        <p:nvSpPr>
          <p:cNvPr id="8" name="Rectangle 1"/>
          <p:cNvSpPr>
            <a:spLocks noChangeArrowheads="1"/>
          </p:cNvSpPr>
          <p:nvPr/>
        </p:nvSpPr>
        <p:spPr bwMode="auto">
          <a:xfrm>
            <a:off x="1838325" y="308610"/>
            <a:ext cx="5760720"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70485" y="986790"/>
            <a:ext cx="9212580" cy="45720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zh-CN" altLang="en-US" sz="24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Anti</a:t>
            </a:r>
            <a:r>
              <a:rPr lang="en-US" altLang="zh-CN" sz="24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a:t>
            </a:r>
            <a:r>
              <a:rPr lang="zh-CN" altLang="en-US" sz="24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icing and </a:t>
            </a:r>
            <a:r>
              <a:rPr lang="en-US" altLang="zh-CN" sz="24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power supply </a:t>
            </a:r>
            <a:r>
              <a:rPr lang="zh-CN" altLang="en-US" sz="24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protection in southern China in 2008</a:t>
            </a:r>
          </a:p>
        </p:txBody>
      </p:sp>
      <p:pic>
        <p:nvPicPr>
          <p:cNvPr id="10" name="Picture 14"/>
          <p:cNvPicPr>
            <a:picLocks noChangeAspect="1" noChangeArrowheads="1"/>
          </p:cNvPicPr>
          <p:nvPr/>
        </p:nvPicPr>
        <p:blipFill>
          <a:blip r:embed="rId2" cstate="print"/>
          <a:srcRect/>
          <a:stretch>
            <a:fillRect/>
          </a:stretch>
        </p:blipFill>
        <p:spPr bwMode="auto">
          <a:xfrm>
            <a:off x="4686326" y="1625602"/>
            <a:ext cx="3600450" cy="2157413"/>
          </a:xfrm>
          <a:prstGeom prst="rect">
            <a:avLst/>
          </a:prstGeom>
          <a:noFill/>
          <a:ln w="9525">
            <a:noFill/>
            <a:miter lim="800000"/>
            <a:headEnd/>
            <a:tailEnd/>
          </a:ln>
        </p:spPr>
      </p:pic>
      <p:pic>
        <p:nvPicPr>
          <p:cNvPr id="11" name="Picture 15"/>
          <p:cNvPicPr>
            <a:picLocks noChangeAspect="1" noChangeArrowheads="1"/>
          </p:cNvPicPr>
          <p:nvPr/>
        </p:nvPicPr>
        <p:blipFill>
          <a:blip r:embed="rId3" cstate="print"/>
          <a:srcRect/>
          <a:stretch>
            <a:fillRect/>
          </a:stretch>
        </p:blipFill>
        <p:spPr bwMode="auto">
          <a:xfrm>
            <a:off x="828674" y="1625602"/>
            <a:ext cx="3600450" cy="2160588"/>
          </a:xfrm>
          <a:prstGeom prst="rect">
            <a:avLst/>
          </a:prstGeom>
          <a:noFill/>
          <a:ln w="9525">
            <a:noFill/>
            <a:miter lim="800000"/>
            <a:headEnd/>
            <a:tailEnd/>
          </a:ln>
        </p:spPr>
      </p:pic>
      <p:sp>
        <p:nvSpPr>
          <p:cNvPr id="9" name="Text Box 4"/>
          <p:cNvSpPr txBox="1">
            <a:spLocks noChangeArrowheads="1"/>
          </p:cNvSpPr>
          <p:nvPr/>
        </p:nvSpPr>
        <p:spPr bwMode="auto">
          <a:xfrm>
            <a:off x="632750" y="3783079"/>
            <a:ext cx="8220786" cy="45720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24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Wangjialing Mine Accident in 2010</a:t>
            </a:r>
          </a:p>
        </p:txBody>
      </p:sp>
      <p:pic>
        <p:nvPicPr>
          <p:cNvPr id="12" name="Picture 8" descr="http://rs-helios.com/htmlTool/eWebEditor/UploadFile/2010410134948218.JPG"/>
          <p:cNvPicPr>
            <a:picLocks noChangeAspect="1" noChangeArrowheads="1"/>
          </p:cNvPicPr>
          <p:nvPr/>
        </p:nvPicPr>
        <p:blipFill>
          <a:blip r:embed="rId4" cstate="print"/>
          <a:srcRect/>
          <a:stretch>
            <a:fillRect/>
          </a:stretch>
        </p:blipFill>
        <p:spPr bwMode="auto">
          <a:xfrm>
            <a:off x="801686" y="4341833"/>
            <a:ext cx="3627438" cy="2087563"/>
          </a:xfrm>
          <a:prstGeom prst="rect">
            <a:avLst/>
          </a:prstGeom>
          <a:noFill/>
          <a:ln w="9525">
            <a:noFill/>
            <a:miter lim="800000"/>
            <a:headEnd/>
            <a:tailEnd/>
          </a:ln>
        </p:spPr>
      </p:pic>
      <p:pic>
        <p:nvPicPr>
          <p:cNvPr id="13" name="Picture 4" descr="http://rs-helios.com/htmlTool/eWebEditor/UploadFile/20104785132121.JPG"/>
          <p:cNvPicPr>
            <a:picLocks noChangeAspect="1" noChangeArrowheads="1"/>
          </p:cNvPicPr>
          <p:nvPr/>
        </p:nvPicPr>
        <p:blipFill>
          <a:blip r:embed="rId5" cstate="print"/>
          <a:srcRect/>
          <a:stretch>
            <a:fillRect/>
          </a:stretch>
        </p:blipFill>
        <p:spPr bwMode="auto">
          <a:xfrm>
            <a:off x="4686326" y="4341833"/>
            <a:ext cx="3671888" cy="2087563"/>
          </a:xfrm>
          <a:prstGeom prst="rect">
            <a:avLst/>
          </a:prstGeom>
          <a:noFill/>
          <a:ln w="9525">
            <a:noFill/>
            <a:miter lim="800000"/>
            <a:headEnd/>
            <a:tailEnd/>
          </a:ln>
        </p:spPr>
      </p:pic>
      <p:sp>
        <p:nvSpPr>
          <p:cNvPr id="14" name="Rectangle 1"/>
          <p:cNvSpPr>
            <a:spLocks noChangeArrowheads="1"/>
          </p:cNvSpPr>
          <p:nvPr/>
        </p:nvSpPr>
        <p:spPr bwMode="auto">
          <a:xfrm>
            <a:off x="1838325" y="308610"/>
            <a:ext cx="550100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632115" y="904540"/>
            <a:ext cx="8006472"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Funing tornado rescue in 2016</a:t>
            </a:r>
            <a:r>
              <a:rPr 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 </a:t>
            </a:r>
            <a:endParaRPr lang="en-US" sz="3200" dirty="0">
              <a:ln>
                <a:solidFill>
                  <a:srgbClr val="001FA4">
                    <a:alpha val="10000"/>
                  </a:srgbClr>
                </a:solidFill>
              </a:ln>
              <a:solidFill>
                <a:srgbClr val="0033CC"/>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endParaRPr>
          </a:p>
        </p:txBody>
      </p:sp>
      <p:pic>
        <p:nvPicPr>
          <p:cNvPr id="10" name="Picture 14"/>
          <p:cNvPicPr>
            <a:picLocks noChangeAspect="1" noChangeArrowheads="1"/>
          </p:cNvPicPr>
          <p:nvPr/>
        </p:nvPicPr>
        <p:blipFill>
          <a:blip r:embed="rId2"/>
          <a:srcRect t="6755" b="11711"/>
          <a:stretch>
            <a:fillRect/>
          </a:stretch>
        </p:blipFill>
        <p:spPr bwMode="auto">
          <a:xfrm>
            <a:off x="4696617" y="1682238"/>
            <a:ext cx="3661597" cy="2000264"/>
          </a:xfrm>
          <a:prstGeom prst="rect">
            <a:avLst/>
          </a:prstGeom>
          <a:noFill/>
          <a:ln w="9525">
            <a:noFill/>
            <a:miter lim="800000"/>
            <a:headEnd/>
            <a:tailEnd/>
          </a:ln>
        </p:spPr>
      </p:pic>
      <p:pic>
        <p:nvPicPr>
          <p:cNvPr id="11" name="Picture 15"/>
          <p:cNvPicPr>
            <a:picLocks noChangeAspect="1" noChangeArrowheads="1"/>
          </p:cNvPicPr>
          <p:nvPr/>
        </p:nvPicPr>
        <p:blipFill>
          <a:blip r:embed="rId3"/>
          <a:srcRect l="5119" r="2336" b="16621"/>
          <a:stretch>
            <a:fillRect/>
          </a:stretch>
        </p:blipFill>
        <p:spPr bwMode="auto">
          <a:xfrm>
            <a:off x="798487" y="1682238"/>
            <a:ext cx="3500462" cy="2000264"/>
          </a:xfrm>
          <a:prstGeom prst="rect">
            <a:avLst/>
          </a:prstGeom>
          <a:noFill/>
          <a:ln w="9525">
            <a:noFill/>
            <a:miter lim="800000"/>
            <a:headEnd/>
            <a:tailEnd/>
          </a:ln>
        </p:spPr>
      </p:pic>
      <p:pic>
        <p:nvPicPr>
          <p:cNvPr id="12" name="Picture 8" descr="http://rs-helios.com/htmlTool/eWebEditor/UploadFile/2010410134948218.JPG"/>
          <p:cNvPicPr>
            <a:picLocks noChangeAspect="1" noChangeArrowheads="1"/>
          </p:cNvPicPr>
          <p:nvPr/>
        </p:nvPicPr>
        <p:blipFill>
          <a:blip r:embed="rId4"/>
          <a:stretch>
            <a:fillRect/>
          </a:stretch>
        </p:blipFill>
        <p:spPr bwMode="auto">
          <a:xfrm>
            <a:off x="834206" y="4111130"/>
            <a:ext cx="3491206" cy="1961076"/>
          </a:xfrm>
          <a:prstGeom prst="rect">
            <a:avLst/>
          </a:prstGeom>
          <a:noFill/>
          <a:ln w="9525">
            <a:noFill/>
            <a:miter lim="800000"/>
            <a:headEnd/>
            <a:tailEnd/>
          </a:ln>
        </p:spPr>
      </p:pic>
      <p:pic>
        <p:nvPicPr>
          <p:cNvPr id="13" name="Picture 4" descr="http://rs-helios.com/htmlTool/eWebEditor/UploadFile/20104785132121.JPG"/>
          <p:cNvPicPr>
            <a:picLocks noChangeAspect="1" noChangeArrowheads="1"/>
          </p:cNvPicPr>
          <p:nvPr/>
        </p:nvPicPr>
        <p:blipFill>
          <a:blip r:embed="rId5" cstate="print"/>
          <a:srcRect b="13072"/>
          <a:stretch>
            <a:fillRect/>
          </a:stretch>
        </p:blipFill>
        <p:spPr bwMode="auto">
          <a:xfrm>
            <a:off x="4714876" y="3768330"/>
            <a:ext cx="3643338" cy="2375314"/>
          </a:xfrm>
          <a:prstGeom prst="rect">
            <a:avLst/>
          </a:prstGeom>
          <a:noFill/>
          <a:ln w="9525">
            <a:noFill/>
            <a:miter lim="800000"/>
            <a:headEnd/>
            <a:tailEnd/>
          </a:ln>
        </p:spPr>
      </p:pic>
      <p:sp>
        <p:nvSpPr>
          <p:cNvPr id="14" name="Rectangle 1"/>
          <p:cNvSpPr>
            <a:spLocks noChangeArrowheads="1"/>
          </p:cNvSpPr>
          <p:nvPr/>
        </p:nvSpPr>
        <p:spPr bwMode="auto">
          <a:xfrm>
            <a:off x="1838325" y="308610"/>
            <a:ext cx="522287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332105" y="928370"/>
            <a:ext cx="8359140"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mn-ea"/>
              </a:rPr>
              <a:t> Flood disaster rescue </a:t>
            </a:r>
            <a:r>
              <a:rPr lang="zh-CN" alt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mn-ea"/>
              </a:rPr>
              <a:t>in southern China in 20</a:t>
            </a: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sym typeface="+mn-ea"/>
              </a:rPr>
              <a:t>16</a:t>
            </a:r>
            <a:endParaRPr lang="en-US" altLang="zh-CN" sz="3200" dirty="0">
              <a:ln>
                <a:solidFill>
                  <a:srgbClr val="001FA4">
                    <a:alpha val="10000"/>
                  </a:srgbClr>
                </a:solidFill>
              </a:ln>
              <a:solidFill>
                <a:srgbClr val="0033CC"/>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endParaRPr>
          </a:p>
        </p:txBody>
      </p:sp>
      <p:pic>
        <p:nvPicPr>
          <p:cNvPr id="10" name="Picture 14"/>
          <p:cNvPicPr>
            <a:picLocks noChangeAspect="1" noChangeArrowheads="1"/>
          </p:cNvPicPr>
          <p:nvPr/>
        </p:nvPicPr>
        <p:blipFill>
          <a:blip r:embed="rId2"/>
          <a:stretch>
            <a:fillRect/>
          </a:stretch>
        </p:blipFill>
        <p:spPr bwMode="auto">
          <a:xfrm>
            <a:off x="4862512" y="1718545"/>
            <a:ext cx="3138512" cy="1953490"/>
          </a:xfrm>
          <a:prstGeom prst="rect">
            <a:avLst/>
          </a:prstGeom>
          <a:noFill/>
          <a:ln w="9525">
            <a:noFill/>
            <a:miter lim="800000"/>
            <a:headEnd/>
            <a:tailEnd/>
          </a:ln>
        </p:spPr>
      </p:pic>
      <p:pic>
        <p:nvPicPr>
          <p:cNvPr id="11" name="Picture 15"/>
          <p:cNvPicPr>
            <a:picLocks noChangeAspect="1" noChangeArrowheads="1"/>
          </p:cNvPicPr>
          <p:nvPr/>
        </p:nvPicPr>
        <p:blipFill>
          <a:blip r:embed="rId3"/>
          <a:stretch>
            <a:fillRect/>
          </a:stretch>
        </p:blipFill>
        <p:spPr bwMode="auto">
          <a:xfrm>
            <a:off x="1048467" y="1640810"/>
            <a:ext cx="3166343" cy="2108784"/>
          </a:xfrm>
          <a:prstGeom prst="rect">
            <a:avLst/>
          </a:prstGeom>
          <a:noFill/>
          <a:ln w="9525">
            <a:noFill/>
            <a:miter lim="800000"/>
            <a:headEnd/>
            <a:tailEnd/>
          </a:ln>
        </p:spPr>
      </p:pic>
      <p:pic>
        <p:nvPicPr>
          <p:cNvPr id="12" name="Picture 8" descr="http://rs-helios.com/htmlTool/eWebEditor/UploadFile/2010410134948218.JPG"/>
          <p:cNvPicPr>
            <a:picLocks noChangeAspect="1" noChangeArrowheads="1"/>
          </p:cNvPicPr>
          <p:nvPr/>
        </p:nvPicPr>
        <p:blipFill>
          <a:blip r:embed="rId4"/>
          <a:srcRect t="30713" b="10224"/>
          <a:stretch>
            <a:fillRect/>
          </a:stretch>
        </p:blipFill>
        <p:spPr bwMode="auto">
          <a:xfrm>
            <a:off x="1000100" y="3929066"/>
            <a:ext cx="3175023" cy="2500330"/>
          </a:xfrm>
          <a:prstGeom prst="rect">
            <a:avLst/>
          </a:prstGeom>
          <a:noFill/>
          <a:ln w="9525">
            <a:noFill/>
            <a:miter lim="800000"/>
            <a:headEnd/>
            <a:tailEnd/>
          </a:ln>
        </p:spPr>
      </p:pic>
      <p:pic>
        <p:nvPicPr>
          <p:cNvPr id="13" name="Picture 4" descr="http://rs-helios.com/htmlTool/eWebEditor/UploadFile/20104785132121.JPG"/>
          <p:cNvPicPr>
            <a:picLocks noChangeAspect="1" noChangeArrowheads="1"/>
          </p:cNvPicPr>
          <p:nvPr/>
        </p:nvPicPr>
        <p:blipFill>
          <a:blip r:embed="rId5"/>
          <a:srcRect t="20821" b="17370"/>
          <a:stretch>
            <a:fillRect/>
          </a:stretch>
        </p:blipFill>
        <p:spPr bwMode="auto">
          <a:xfrm>
            <a:off x="4880386" y="3857628"/>
            <a:ext cx="3120638" cy="2571768"/>
          </a:xfrm>
          <a:prstGeom prst="rect">
            <a:avLst/>
          </a:prstGeom>
          <a:noFill/>
          <a:ln w="9525">
            <a:noFill/>
            <a:miter lim="800000"/>
            <a:headEnd/>
            <a:tailEnd/>
          </a:ln>
        </p:spPr>
      </p:pic>
      <p:sp>
        <p:nvSpPr>
          <p:cNvPr id="14" name="Rectangle 1"/>
          <p:cNvSpPr>
            <a:spLocks noChangeArrowheads="1"/>
          </p:cNvSpPr>
          <p:nvPr/>
        </p:nvSpPr>
        <p:spPr bwMode="auto">
          <a:xfrm>
            <a:off x="1610360" y="308610"/>
            <a:ext cx="6247765" cy="396240"/>
          </a:xfrm>
          <a:prstGeom prst="rect">
            <a:avLst/>
          </a:prstGeom>
          <a:noFill/>
          <a:ln w="9525">
            <a:noFill/>
            <a:miter lim="800000"/>
          </a:ln>
          <a:effectLst/>
        </p:spPr>
        <p:txBody>
          <a:bodyPr vert="horz" wrap="square" lIns="91440" tIns="45720" rIns="91440" bIns="45720" numCol="1" anchor="ctr" anchorCtr="0" compatLnSpc="1">
            <a:spAutoFit/>
          </a:bodyPr>
          <a:lstStyle/>
          <a:p>
            <a:pPr algn="ctr"/>
            <a:r>
              <a:rPr lang="en-US" altLang="zh-CN" sz="2000" b="1" dirty="0" smtClean="0">
                <a:solidFill>
                  <a:srgbClr val="FF9900"/>
                </a:solidFill>
                <a:latin typeface="Times New Roman" panose="02020603050405020304" pitchFamily="18" charset="0"/>
                <a:ea typeface="+mn-ea"/>
              </a:rPr>
              <a:t>4. </a:t>
            </a:r>
            <a:r>
              <a:rPr lang="zh-CN" altLang="en-US" sz="2000" b="1" dirty="0" smtClean="0">
                <a:solidFill>
                  <a:srgbClr val="FF9900"/>
                </a:solidFill>
                <a:latin typeface="Times New Roman" panose="02020603050405020304" pitchFamily="18" charset="0"/>
                <a:ea typeface="+mn-ea"/>
              </a:rPr>
              <a:t>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663575" y="920115"/>
            <a:ext cx="7706360" cy="579120"/>
          </a:xfrm>
          <a:prstGeom prst="rect">
            <a:avLst/>
          </a:prstGeom>
          <a:gradFill>
            <a:gsLst>
              <a:gs pos="0">
                <a:srgbClr val="FF6600">
                  <a:alpha val="75000"/>
                </a:srgbClr>
              </a:gs>
              <a:gs pos="50000">
                <a:srgbClr val="FFC000">
                  <a:alpha val="50000"/>
                </a:srgbClr>
              </a:gs>
              <a:gs pos="100000">
                <a:schemeClr val="accent1">
                  <a:tint val="23500"/>
                  <a:satMod val="160000"/>
                  <a:alpha val="0"/>
                </a:schemeClr>
              </a:gs>
            </a:gsLst>
            <a:path path="shape">
              <a:fillToRect l="50000" t="50000" r="50000" b="50000"/>
            </a:path>
          </a:gradFill>
          <a:ln w="9525">
            <a:noFill/>
            <a:miter lim="800000"/>
          </a:ln>
        </p:spPr>
        <p:txBody>
          <a:bodyPr wrap="square">
            <a:spAutoFit/>
          </a:bodyPr>
          <a:lstStyle/>
          <a:p>
            <a:pPr algn="ct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 </a:t>
            </a:r>
            <a:r>
              <a:rPr lang="zh-CN" alt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Nepartak typhoon </a:t>
            </a:r>
            <a:r>
              <a:rPr lang="en-US" altLang="zh-CN"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Times New Roman" panose="02020603050405020304" pitchFamily="18" charset="0"/>
                <a:ea typeface="黑体" panose="02010600030101010101" pitchFamily="2" charset="-122"/>
              </a:rPr>
              <a:t>in 2016</a:t>
            </a:r>
            <a:r>
              <a:rPr lang="zh-CN" altLang="en-US" sz="3200" dirty="0" smtClean="0">
                <a:ln>
                  <a:solidFill>
                    <a:srgbClr val="001FA4">
                      <a:alpha val="10000"/>
                    </a:srgbClr>
                  </a:solidFill>
                </a:ln>
                <a:solidFill>
                  <a:srgbClr val="0033CC"/>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 </a:t>
            </a:r>
            <a:endParaRPr lang="zh-CN" altLang="en-US" sz="3200" dirty="0">
              <a:ln>
                <a:solidFill>
                  <a:srgbClr val="001FA4">
                    <a:alpha val="10000"/>
                  </a:srgbClr>
                </a:solidFill>
              </a:ln>
              <a:solidFill>
                <a:srgbClr val="0033CC"/>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endParaRPr>
          </a:p>
        </p:txBody>
      </p:sp>
      <p:pic>
        <p:nvPicPr>
          <p:cNvPr id="10" name="Picture 14"/>
          <p:cNvPicPr>
            <a:picLocks noChangeAspect="1" noChangeArrowheads="1"/>
          </p:cNvPicPr>
          <p:nvPr/>
        </p:nvPicPr>
        <p:blipFill>
          <a:blip r:embed="rId2"/>
          <a:srcRect t="6061" b="6061"/>
          <a:stretch>
            <a:fillRect/>
          </a:stretch>
        </p:blipFill>
        <p:spPr bwMode="auto">
          <a:xfrm>
            <a:off x="4864724" y="1714488"/>
            <a:ext cx="3136300" cy="2071702"/>
          </a:xfrm>
          <a:prstGeom prst="rect">
            <a:avLst/>
          </a:prstGeom>
          <a:noFill/>
          <a:ln w="9525">
            <a:noFill/>
            <a:miter lim="800000"/>
            <a:headEnd/>
            <a:tailEnd/>
          </a:ln>
        </p:spPr>
      </p:pic>
      <p:pic>
        <p:nvPicPr>
          <p:cNvPr id="11" name="Picture 15"/>
          <p:cNvPicPr>
            <a:picLocks noChangeAspect="1" noChangeArrowheads="1"/>
          </p:cNvPicPr>
          <p:nvPr/>
        </p:nvPicPr>
        <p:blipFill>
          <a:blip r:embed="rId3" cstate="print"/>
          <a:srcRect b="9919"/>
          <a:stretch>
            <a:fillRect/>
          </a:stretch>
        </p:blipFill>
        <p:spPr bwMode="auto">
          <a:xfrm>
            <a:off x="4906119" y="4075882"/>
            <a:ext cx="3166343" cy="2139200"/>
          </a:xfrm>
          <a:prstGeom prst="rect">
            <a:avLst/>
          </a:prstGeom>
          <a:noFill/>
          <a:ln w="9525">
            <a:noFill/>
            <a:miter lim="800000"/>
            <a:headEnd/>
            <a:tailEnd/>
          </a:ln>
        </p:spPr>
      </p:pic>
      <p:pic>
        <p:nvPicPr>
          <p:cNvPr id="12" name="Picture 8" descr="http://rs-helios.com/htmlTool/eWebEditor/UploadFile/2010410134948218.JPG"/>
          <p:cNvPicPr>
            <a:picLocks noChangeAspect="1" noChangeArrowheads="1"/>
          </p:cNvPicPr>
          <p:nvPr/>
        </p:nvPicPr>
        <p:blipFill>
          <a:blip r:embed="rId4"/>
          <a:stretch>
            <a:fillRect/>
          </a:stretch>
        </p:blipFill>
        <p:spPr bwMode="auto">
          <a:xfrm>
            <a:off x="1047725" y="4092208"/>
            <a:ext cx="3167085" cy="2102607"/>
          </a:xfrm>
          <a:prstGeom prst="rect">
            <a:avLst/>
          </a:prstGeom>
          <a:noFill/>
          <a:ln w="9525">
            <a:noFill/>
            <a:miter lim="800000"/>
            <a:headEnd/>
            <a:tailEnd/>
          </a:ln>
        </p:spPr>
      </p:pic>
      <p:pic>
        <p:nvPicPr>
          <p:cNvPr id="13" name="Picture 4" descr="http://rs-helios.com/htmlTool/eWebEditor/UploadFile/20104785132121.JPG"/>
          <p:cNvPicPr>
            <a:picLocks noChangeAspect="1" noChangeArrowheads="1"/>
          </p:cNvPicPr>
          <p:nvPr/>
        </p:nvPicPr>
        <p:blipFill>
          <a:blip r:embed="rId5"/>
          <a:stretch>
            <a:fillRect/>
          </a:stretch>
        </p:blipFill>
        <p:spPr bwMode="auto">
          <a:xfrm>
            <a:off x="1071538" y="1714488"/>
            <a:ext cx="3143272" cy="2105992"/>
          </a:xfrm>
          <a:prstGeom prst="rect">
            <a:avLst/>
          </a:prstGeom>
          <a:noFill/>
          <a:ln w="9525">
            <a:noFill/>
            <a:miter lim="800000"/>
            <a:headEnd/>
            <a:tailEnd/>
          </a:ln>
        </p:spPr>
      </p:pic>
      <p:sp>
        <p:nvSpPr>
          <p:cNvPr id="14" name="Rectangle 1"/>
          <p:cNvSpPr>
            <a:spLocks noChangeArrowheads="1"/>
          </p:cNvSpPr>
          <p:nvPr/>
        </p:nvSpPr>
        <p:spPr bwMode="auto">
          <a:xfrm>
            <a:off x="1838622" y="308558"/>
            <a:ext cx="4954270" cy="396240"/>
          </a:xfrm>
          <a:prstGeom prst="rect">
            <a:avLst/>
          </a:prstGeom>
          <a:noFill/>
          <a:ln w="9525">
            <a:noFill/>
            <a:miter lim="800000"/>
          </a:ln>
          <a:effectLst/>
        </p:spPr>
        <p:txBody>
          <a:bodyPr vert="horz" wrap="none" lIns="91440" tIns="45720" rIns="91440" bIns="45720" numCol="1" anchor="ctr" anchorCtr="0" compatLnSpc="1">
            <a:spAutoFit/>
          </a:bodyPr>
          <a:lstStyle/>
          <a:p>
            <a:pPr algn="l"/>
            <a:r>
              <a:rPr lang="en-US" altLang="zh-CN" sz="2000" b="1" dirty="0" smtClean="0">
                <a:solidFill>
                  <a:srgbClr val="FF9900"/>
                </a:solidFill>
                <a:latin typeface="Times New Roman" panose="02020603050405020304" pitchFamily="18" charset="0"/>
                <a:ea typeface="+mn-ea"/>
              </a:rPr>
              <a:t>4. Practical application areas and field cases</a:t>
            </a:r>
          </a:p>
        </p:txBody>
      </p:sp>
    </p:spTree>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2214546" y="571480"/>
            <a:ext cx="5072097" cy="1310640"/>
          </a:xfrm>
          <a:prstGeom prst="rect">
            <a:avLst/>
          </a:prstGeom>
          <a:noFill/>
          <a:ln>
            <a:noFill/>
          </a:ln>
          <a:effectLst>
            <a:innerShdw blurRad="114300">
              <a:prstClr val="black"/>
            </a:inn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perspectiveRelaxedModerately"/>
              <a:lightRig rig="threePt" dir="t"/>
            </a:scene3d>
          </a:bodyPr>
          <a:lstStyle/>
          <a:p>
            <a:pPr algn="ctr"/>
            <a:r>
              <a:rPr lang="en-US" altLang="zh-CN" sz="8000" b="1" dirty="0" smtClean="0">
                <a:ln w="10541" cmpd="sng">
                  <a:solidFill>
                    <a:schemeClr val="accent1">
                      <a:shade val="88000"/>
                      <a:satMod val="110000"/>
                    </a:schemeClr>
                  </a:solidFill>
                  <a:prstDash val="solid"/>
                </a:ln>
                <a:solidFill>
                  <a:srgbClr val="0000FF"/>
                </a:solidFill>
                <a:latin typeface="Times New Roman" panose="02020603050405020304" pitchFamily="18" charset="0"/>
                <a:ea typeface="+mn-ea"/>
              </a:rPr>
              <a:t>Thank you</a:t>
            </a:r>
            <a:r>
              <a:rPr lang="zh-CN" altLang="en-US" sz="8000" b="1" dirty="0" smtClean="0">
                <a:ln w="10541" cmpd="sng">
                  <a:solidFill>
                    <a:schemeClr val="accent1">
                      <a:shade val="88000"/>
                      <a:satMod val="110000"/>
                    </a:schemeClr>
                  </a:solidFill>
                  <a:prstDash val="solid"/>
                </a:ln>
                <a:solidFill>
                  <a:srgbClr val="0000FF"/>
                </a:solidFill>
                <a:latin typeface="Times New Roman" panose="02020603050405020304" pitchFamily="18" charset="0"/>
                <a:ea typeface="+mn-ea"/>
              </a:rPr>
              <a:t>！</a:t>
            </a:r>
            <a:endParaRPr lang="zh-CN" altLang="en-US" sz="8000" b="1" dirty="0">
              <a:ln w="10541" cmpd="sng">
                <a:solidFill>
                  <a:schemeClr val="accent1">
                    <a:shade val="88000"/>
                    <a:satMod val="110000"/>
                  </a:schemeClr>
                </a:solidFill>
                <a:prstDash val="solid"/>
              </a:ln>
              <a:solidFill>
                <a:srgbClr val="0000FF"/>
              </a:solidFill>
              <a:latin typeface="Times New Roman" panose="02020603050405020304" pitchFamily="18" charset="0"/>
              <a:ea typeface="+mn-ea"/>
            </a:endParaRPr>
          </a:p>
        </p:txBody>
      </p:sp>
      <p:pic>
        <p:nvPicPr>
          <p:cNvPr id="5" name="图片 4" descr="鸟瞰图(新1).jpg"/>
          <p:cNvPicPr>
            <a:picLocks noChangeAspect="1"/>
          </p:cNvPicPr>
          <p:nvPr/>
        </p:nvPicPr>
        <p:blipFill>
          <a:blip r:embed="rId3" cstate="screen"/>
          <a:stretch>
            <a:fillRect/>
          </a:stretch>
        </p:blipFill>
        <p:spPr>
          <a:xfrm>
            <a:off x="-1" y="1928802"/>
            <a:ext cx="9145629" cy="4566413"/>
          </a:xfrm>
          <a:prstGeom prst="rect">
            <a:avLst/>
          </a:prstGeom>
        </p:spPr>
      </p:pic>
    </p:spTree>
  </p:cSld>
  <p:clrMapOvr>
    <a:masterClrMapping/>
  </p:clrMapOvr>
  <p:transition>
    <p:blinds dir="vert"/>
  </p:transition>
  <p:timing>
    <p:tnLst>
      <p:par>
        <p:cTn id="1" dur="indefinite" restart="never" nodeType="tmRoot"/>
      </p:par>
    </p:tnLst>
  </p:timing>
</p:sld>
</file>

<file path=ppt/theme/theme1.xml><?xml version="1.0" encoding="utf-8"?>
<a:theme xmlns:a="http://schemas.openxmlformats.org/drawingml/2006/main" name="Office 主题">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50000">
              <a:srgbClr val="5C5C5C"/>
            </a:gs>
            <a:gs pos="100000">
              <a:srgbClr val="FFFFFF"/>
            </a:gs>
          </a:gsLst>
          <a:lin ang="0" scaled="1"/>
        </a:gradFill>
        <a:ln w="12700" cap="rnd"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gradFill rotWithShape="0">
          <a:gsLst>
            <a:gs pos="0">
              <a:srgbClr val="FFFFFF"/>
            </a:gs>
            <a:gs pos="50000">
              <a:srgbClr val="5C5C5C"/>
            </a:gs>
            <a:gs pos="100000">
              <a:srgbClr val="FFFFFF"/>
            </a:gs>
          </a:gsLst>
          <a:lin ang="0" scaled="1"/>
        </a:gradFill>
        <a:ln w="12700" cap="rnd"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50000">
              <a:srgbClr val="5C5C5C"/>
            </a:gs>
            <a:gs pos="100000">
              <a:srgbClr val="FFFFFF"/>
            </a:gs>
          </a:gsLst>
          <a:lin ang="0" scaled="1"/>
        </a:gradFill>
        <a:ln w="12700" cap="rnd"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gradFill rotWithShape="0">
          <a:gsLst>
            <a:gs pos="0">
              <a:srgbClr val="FFFFFF"/>
            </a:gs>
            <a:gs pos="50000">
              <a:srgbClr val="5C5C5C"/>
            </a:gs>
            <a:gs pos="100000">
              <a:srgbClr val="FFFFFF"/>
            </a:gs>
          </a:gsLst>
          <a:lin ang="0" scaled="1"/>
        </a:gradFill>
        <a:ln w="12700" cap="rnd"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1165</Words>
  <Application>Microsoft Macintosh PowerPoint</Application>
  <PresentationFormat>On-screen Show (4:3)</PresentationFormat>
  <Paragraphs>126</Paragraphs>
  <Slides>25</Slides>
  <Notes>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Calibri</vt:lpstr>
      <vt:lpstr>Times New Roman</vt:lpstr>
      <vt:lpstr>华文细黑</vt:lpstr>
      <vt:lpstr>宋体</vt:lpstr>
      <vt:lpstr>微软雅黑</vt:lpstr>
      <vt:lpstr>楷体</vt:lpstr>
      <vt:lpstr>隶书</vt:lpstr>
      <vt:lpstr>黑体</vt:lpstr>
      <vt:lpstr>Arial</vt:lpstr>
      <vt:lpstr>Office 主题</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泰豪(上海)创业投资管理有限公司</dc:title>
  <dc:creator>Administrator</dc:creator>
  <cp:lastModifiedBy>Thomas Robertson</cp:lastModifiedBy>
  <cp:revision>2187</cp:revision>
  <cp:lastPrinted>2016-03-18T01:46:00Z</cp:lastPrinted>
  <dcterms:created xsi:type="dcterms:W3CDTF">2011-01-11T13:27:00Z</dcterms:created>
  <dcterms:modified xsi:type="dcterms:W3CDTF">2016-08-13T00:07:23Z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