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259" r:id="rId5"/>
    <p:sldId id="261" r:id="rId6"/>
    <p:sldId id="262" r:id="rId7"/>
    <p:sldId id="263" r:id="rId8"/>
    <p:sldId id="264" r:id="rId9"/>
    <p:sldId id="265" r:id="rId10"/>
    <p:sldId id="268" r:id="rId11"/>
    <p:sldId id="266" r:id="rId12"/>
    <p:sldId id="269" r:id="rId13"/>
    <p:sldId id="267" r:id="rId14"/>
    <p:sldId id="270" r:id="rId15"/>
    <p:sldId id="355" r:id="rId16"/>
    <p:sldId id="354" r:id="rId17"/>
    <p:sldId id="287" r:id="rId18"/>
    <p:sldId id="327" r:id="rId19"/>
    <p:sldId id="328" r:id="rId20"/>
    <p:sldId id="346" r:id="rId21"/>
    <p:sldId id="347" r:id="rId22"/>
    <p:sldId id="329" r:id="rId23"/>
    <p:sldId id="330" r:id="rId24"/>
    <p:sldId id="345" r:id="rId25"/>
    <p:sldId id="348" r:id="rId26"/>
    <p:sldId id="357" r:id="rId27"/>
    <p:sldId id="358" r:id="rId28"/>
    <p:sldId id="359" r:id="rId29"/>
    <p:sldId id="356" r:id="rId30"/>
    <p:sldId id="321" r:id="rId31"/>
    <p:sldId id="360" r:id="rId32"/>
    <p:sldId id="361" r:id="rId33"/>
    <p:sldId id="362" r:id="rId34"/>
    <p:sldId id="317" r:id="rId35"/>
    <p:sldId id="308" r:id="rId36"/>
    <p:sldId id="309" r:id="rId37"/>
    <p:sldId id="310" r:id="rId38"/>
    <p:sldId id="311" r:id="rId39"/>
    <p:sldId id="312" r:id="rId40"/>
    <p:sldId id="313" r:id="rId41"/>
    <p:sldId id="314" r:id="rId42"/>
    <p:sldId id="315" r:id="rId43"/>
    <p:sldId id="316" r:id="rId44"/>
    <p:sldId id="319" r:id="rId45"/>
    <p:sldId id="344" r:id="rId46"/>
    <p:sldId id="363" r:id="rId47"/>
    <p:sldId id="364" r:id="rId48"/>
    <p:sldId id="365" r:id="rId49"/>
    <p:sldId id="366"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CH" initials="J" lastIdx="4"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103" autoAdjust="0"/>
  </p:normalViewPr>
  <p:slideViewPr>
    <p:cSldViewPr snapToGrid="0">
      <p:cViewPr varScale="1">
        <p:scale>
          <a:sx n="74" d="100"/>
          <a:sy n="74" d="100"/>
        </p:scale>
        <p:origin x="308" y="44"/>
      </p:cViewPr>
      <p:guideLst/>
    </p:cSldViewPr>
  </p:slideViewPr>
  <p:outlineViewPr>
    <p:cViewPr>
      <p:scale>
        <a:sx n="33" d="100"/>
        <a:sy n="33" d="100"/>
      </p:scale>
      <p:origin x="0" y="-556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5BFBC4-FB80-41E9-BFDB-D3E3BAA060C6}"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GB"/>
        </a:p>
      </dgm:t>
    </dgm:pt>
    <dgm:pt modelId="{47FEC6DE-F610-4857-9964-2551D399DB90}">
      <dgm:prSet phldrT="[Tekst]" custT="1"/>
      <dgm:spPr>
        <a:solidFill>
          <a:srgbClr val="92D05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r>
            <a:rPr lang="en-GB" sz="1000">
              <a:solidFill>
                <a:sysClr val="window" lastClr="FFFFFF"/>
              </a:solidFill>
              <a:latin typeface="Calibri"/>
              <a:ea typeface="+mn-ea"/>
              <a:cs typeface="+mn-cs"/>
            </a:rPr>
            <a:t>TIEMS International Centre of Excellence Module</a:t>
          </a:r>
        </a:p>
      </dgm:t>
    </dgm:pt>
    <dgm:pt modelId="{3DD4333D-7313-4D53-821C-C6577EDF7FA5}" type="parTrans" cxnId="{008A8645-8A11-4534-9665-673106E18CF3}">
      <dgm:prSet/>
      <dgm:spPr/>
      <dgm:t>
        <a:bodyPr/>
        <a:lstStyle/>
        <a:p>
          <a:endParaRPr lang="en-GB" sz="1200"/>
        </a:p>
      </dgm:t>
    </dgm:pt>
    <dgm:pt modelId="{5F8AE8C1-61C7-4DF6-B231-8BC2A27B5169}" type="sibTrans" cxnId="{008A8645-8A11-4534-9665-673106E18CF3}">
      <dgm:prSet custT="1"/>
      <dgm:spPr>
        <a:solidFill>
          <a:srgbClr val="92D05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r>
            <a:rPr lang="en-GB" sz="1000">
              <a:solidFill>
                <a:sysClr val="window" lastClr="FFFFFF"/>
              </a:solidFill>
              <a:latin typeface="Calibri"/>
              <a:ea typeface="+mn-ea"/>
              <a:cs typeface="+mn-cs"/>
            </a:rPr>
            <a:t>TIEMS</a:t>
          </a:r>
        </a:p>
        <a:p>
          <a:r>
            <a:rPr lang="en-GB" sz="1000">
              <a:solidFill>
                <a:sysClr val="window" lastClr="FFFFFF"/>
              </a:solidFill>
              <a:latin typeface="Calibri"/>
              <a:ea typeface="+mn-ea"/>
              <a:cs typeface="+mn-cs"/>
            </a:rPr>
            <a:t>Universities/</a:t>
          </a:r>
        </a:p>
        <a:p>
          <a:r>
            <a:rPr lang="en-GB" sz="1000">
              <a:solidFill>
                <a:sysClr val="window" lastClr="FFFFFF"/>
              </a:solidFill>
              <a:latin typeface="Calibri"/>
              <a:ea typeface="+mn-ea"/>
              <a:cs typeface="+mn-cs"/>
            </a:rPr>
            <a:t>Training Institutions Catalogue</a:t>
          </a:r>
        </a:p>
        <a:p>
          <a:r>
            <a:rPr lang="en-GB" sz="1000">
              <a:solidFill>
                <a:sysClr val="window" lastClr="FFFFFF"/>
              </a:solidFill>
              <a:latin typeface="Calibri"/>
              <a:ea typeface="+mn-ea"/>
              <a:cs typeface="+mn-cs"/>
            </a:rPr>
            <a:t>Module </a:t>
          </a:r>
        </a:p>
      </dgm:t>
    </dgm:pt>
    <dgm:pt modelId="{08261089-B2C1-4597-95B1-933B531C5F04}">
      <dgm:prSet phldrT="[Tekst]" custT="1"/>
      <dgm:spPr>
        <a:noFill/>
        <a:ln>
          <a:noFill/>
        </a:ln>
        <a:effectLst/>
        <a:scene3d>
          <a:camera prst="orthographicFront"/>
          <a:lightRig rig="threePt" dir="t"/>
        </a:scene3d>
        <a:sp3d>
          <a:bevelT/>
        </a:sp3d>
      </dgm:spPr>
      <dgm:t>
        <a:bodyPr/>
        <a:lstStyle/>
        <a:p>
          <a:pPr algn="ctr"/>
          <a:r>
            <a:rPr lang="en-GB" sz="1200">
              <a:solidFill>
                <a:sysClr val="windowText" lastClr="000000">
                  <a:hueOff val="0"/>
                  <a:satOff val="0"/>
                  <a:lumOff val="0"/>
                  <a:alphaOff val="0"/>
                </a:sysClr>
              </a:solidFill>
              <a:latin typeface="Calibri"/>
              <a:ea typeface="+mn-ea"/>
              <a:cs typeface="+mn-cs"/>
            </a:rPr>
            <a:t>GENERATE Global Education Network</a:t>
          </a:r>
        </a:p>
      </dgm:t>
    </dgm:pt>
    <dgm:pt modelId="{8E780CD5-C6F6-48FA-8A97-9E70C1E3410A}" type="parTrans" cxnId="{0126366D-A383-43B3-B04F-C1B3FD82C245}">
      <dgm:prSet/>
      <dgm:spPr/>
      <dgm:t>
        <a:bodyPr/>
        <a:lstStyle/>
        <a:p>
          <a:endParaRPr lang="en-GB" sz="1200"/>
        </a:p>
      </dgm:t>
    </dgm:pt>
    <dgm:pt modelId="{E3E501C6-804D-4B49-8631-5FAE4FF64505}" type="sibTrans" cxnId="{0126366D-A383-43B3-B04F-C1B3FD82C245}">
      <dgm:prSet/>
      <dgm:spPr/>
      <dgm:t>
        <a:bodyPr/>
        <a:lstStyle/>
        <a:p>
          <a:endParaRPr lang="en-GB" sz="1200"/>
        </a:p>
      </dgm:t>
    </dgm:pt>
    <dgm:pt modelId="{594101E8-B2AB-44A7-A366-9A32637C88A4}">
      <dgm:prSet phldrT="[Tekst]" custT="1"/>
      <dgm:spPr>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r>
            <a:rPr lang="en-GB" sz="1000">
              <a:solidFill>
                <a:sysClr val="window" lastClr="FFFFFF"/>
              </a:solidFill>
              <a:latin typeface="Calibri"/>
              <a:ea typeface="+mn-ea"/>
              <a:cs typeface="+mn-cs"/>
            </a:rPr>
            <a:t>TIEMS WEB-Site</a:t>
          </a:r>
        </a:p>
        <a:p>
          <a:r>
            <a:rPr lang="en-GB" sz="1000">
              <a:solidFill>
                <a:sysClr val="window" lastClr="FFFFFF"/>
              </a:solidFill>
              <a:latin typeface="Calibri"/>
              <a:ea typeface="+mn-ea"/>
              <a:cs typeface="+mn-cs"/>
            </a:rPr>
            <a:t>GENERATE Core Module</a:t>
          </a:r>
        </a:p>
      </dgm:t>
    </dgm:pt>
    <dgm:pt modelId="{D0FE9926-EE28-4767-9706-EC331258A4D4}" type="parTrans" cxnId="{174CF8D6-56E9-4C12-854E-2B915CEDB5AE}">
      <dgm:prSet/>
      <dgm:spPr/>
      <dgm:t>
        <a:bodyPr/>
        <a:lstStyle/>
        <a:p>
          <a:endParaRPr lang="en-GB" sz="1200"/>
        </a:p>
      </dgm:t>
    </dgm:pt>
    <dgm:pt modelId="{88B93BF9-2A9A-41B1-82E1-BD671554713F}" type="sibTrans" cxnId="{174CF8D6-56E9-4C12-854E-2B915CEDB5AE}">
      <dgm:prSet custT="1"/>
      <dgm:spPr>
        <a:solidFill>
          <a:srgbClr val="8064A2">
            <a:lumMod val="7500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r>
            <a:rPr lang="en-GB" sz="1000" dirty="0">
              <a:solidFill>
                <a:sysClr val="window" lastClr="FFFFFF"/>
              </a:solidFill>
              <a:latin typeface="Calibri"/>
              <a:ea typeface="+mn-ea"/>
              <a:cs typeface="+mn-cs"/>
            </a:rPr>
            <a:t>TIEMS </a:t>
          </a:r>
          <a:r>
            <a:rPr lang="en-GB" sz="1000" dirty="0" err="1">
              <a:solidFill>
                <a:sysClr val="window" lastClr="FFFFFF"/>
              </a:solidFill>
              <a:latin typeface="Calibri"/>
              <a:ea typeface="+mn-ea"/>
              <a:cs typeface="+mn-cs"/>
            </a:rPr>
            <a:t>Comunity</a:t>
          </a:r>
          <a:r>
            <a:rPr lang="en-GB" sz="1000" dirty="0">
              <a:solidFill>
                <a:sysClr val="window" lastClr="FFFFFF"/>
              </a:solidFill>
              <a:latin typeface="Calibri"/>
              <a:ea typeface="+mn-ea"/>
              <a:cs typeface="+mn-cs"/>
            </a:rPr>
            <a:t> of Practise </a:t>
          </a:r>
        </a:p>
        <a:p>
          <a:r>
            <a:rPr lang="en-GB" sz="1000" dirty="0">
              <a:solidFill>
                <a:sysClr val="window" lastClr="FFFFFF"/>
              </a:solidFill>
              <a:latin typeface="Calibri"/>
              <a:ea typeface="+mn-ea"/>
              <a:cs typeface="+mn-cs"/>
            </a:rPr>
            <a:t>COP</a:t>
          </a:r>
        </a:p>
        <a:p>
          <a:r>
            <a:rPr lang="en-GB" sz="1000" dirty="0">
              <a:solidFill>
                <a:sysClr val="window" lastClr="FFFFFF"/>
              </a:solidFill>
              <a:latin typeface="Calibri"/>
              <a:ea typeface="+mn-ea"/>
              <a:cs typeface="+mn-cs"/>
            </a:rPr>
            <a:t>Module</a:t>
          </a:r>
        </a:p>
      </dgm:t>
    </dgm:pt>
    <dgm:pt modelId="{4F0625C6-B9D2-4FBA-9317-B3DF46B14FB8}">
      <dgm:prSet phldrT="[Tekst]" custT="1"/>
      <dgm:spPr>
        <a:noFill/>
        <a:ln>
          <a:noFill/>
        </a:ln>
        <a:effectLst/>
        <a:scene3d>
          <a:camera prst="orthographicFront"/>
          <a:lightRig rig="threePt" dir="t"/>
        </a:scene3d>
        <a:sp3d>
          <a:bevelT/>
        </a:sp3d>
      </dgm:spPr>
      <dgm:t>
        <a:bodyPr/>
        <a:lstStyle/>
        <a:p>
          <a:pPr algn="ctr"/>
          <a:r>
            <a:rPr lang="en-GB" sz="1200">
              <a:solidFill>
                <a:sysClr val="windowText" lastClr="000000">
                  <a:hueOff val="0"/>
                  <a:satOff val="0"/>
                  <a:lumOff val="0"/>
                  <a:alphaOff val="0"/>
                </a:sysClr>
              </a:solidFill>
              <a:latin typeface="Calibri"/>
              <a:ea typeface="+mn-ea"/>
              <a:cs typeface="+mn-cs"/>
            </a:rPr>
            <a:t>GENERATE Nucleus, Community of Practise and Mobile application</a:t>
          </a:r>
        </a:p>
      </dgm:t>
    </dgm:pt>
    <dgm:pt modelId="{DCCE14AA-D4B1-4E26-9D82-2A85BEB661DC}" type="parTrans" cxnId="{B785FBDF-DBBD-497E-9094-3E7E4EEBC5C9}">
      <dgm:prSet/>
      <dgm:spPr/>
      <dgm:t>
        <a:bodyPr/>
        <a:lstStyle/>
        <a:p>
          <a:endParaRPr lang="en-GB" sz="1200"/>
        </a:p>
      </dgm:t>
    </dgm:pt>
    <dgm:pt modelId="{A6D05F63-2680-4962-9A5D-D7D66B0F69B7}" type="sibTrans" cxnId="{B785FBDF-DBBD-497E-9094-3E7E4EEBC5C9}">
      <dgm:prSet/>
      <dgm:spPr/>
      <dgm:t>
        <a:bodyPr/>
        <a:lstStyle/>
        <a:p>
          <a:endParaRPr lang="en-GB" sz="1200"/>
        </a:p>
      </dgm:t>
    </dgm:pt>
    <dgm:pt modelId="{623F0479-C47E-4F06-B173-30AFC7E463A4}">
      <dgm:prSet phldrT="[Tekst]" custT="1"/>
      <dgm:spPr>
        <a:solidFill>
          <a:srgbClr val="FF000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r>
            <a:rPr lang="en-GB" sz="1000">
              <a:solidFill>
                <a:sysClr val="window" lastClr="FFFFFF"/>
              </a:solidFill>
              <a:latin typeface="Calibri"/>
              <a:ea typeface="+mn-ea"/>
              <a:cs typeface="+mn-cs"/>
            </a:rPr>
            <a:t>TIEMS On-line, Education, Exam and Certification Module</a:t>
          </a:r>
        </a:p>
      </dgm:t>
    </dgm:pt>
    <dgm:pt modelId="{F3DE273C-8492-4536-87F9-57AC32DA8506}" type="parTrans" cxnId="{D7FB7A23-4288-4F6E-94BC-BB467E521FCA}">
      <dgm:prSet/>
      <dgm:spPr/>
      <dgm:t>
        <a:bodyPr/>
        <a:lstStyle/>
        <a:p>
          <a:endParaRPr lang="en-GB" sz="1200"/>
        </a:p>
      </dgm:t>
    </dgm:pt>
    <dgm:pt modelId="{0D8EF8C0-C617-43D3-9D39-C0FCDB1CE712}" type="sibTrans" cxnId="{D7FB7A23-4288-4F6E-94BC-BB467E521FCA}">
      <dgm:prSet custT="1"/>
      <dgm:spPr>
        <a:solidFill>
          <a:srgbClr val="FF000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r>
            <a:rPr lang="en-GB" sz="1000">
              <a:solidFill>
                <a:sysClr val="window" lastClr="FFFFFF"/>
              </a:solidFill>
              <a:latin typeface="Calibri"/>
              <a:ea typeface="+mn-ea"/>
              <a:cs typeface="+mn-cs"/>
            </a:rPr>
            <a:t>TIEMS Wikipedia of Lessons Learned Module</a:t>
          </a:r>
        </a:p>
      </dgm:t>
    </dgm:pt>
    <dgm:pt modelId="{36363AA8-6756-4AFC-9177-44335EC03694}">
      <dgm:prSet phldrT="[Tekst]" custT="1"/>
      <dgm:spPr>
        <a:noFill/>
        <a:ln>
          <a:noFill/>
        </a:ln>
        <a:effectLst/>
        <a:scene3d>
          <a:camera prst="orthographicFront"/>
          <a:lightRig rig="threePt" dir="t"/>
        </a:scene3d>
        <a:sp3d>
          <a:bevelT/>
        </a:sp3d>
      </dgm:spPr>
      <dgm:t>
        <a:bodyPr/>
        <a:lstStyle/>
        <a:p>
          <a:pPr algn="ctr"/>
          <a:r>
            <a:rPr lang="en-GB" sz="1200">
              <a:solidFill>
                <a:sysClr val="windowText" lastClr="000000">
                  <a:hueOff val="0"/>
                  <a:satOff val="0"/>
                  <a:lumOff val="0"/>
                  <a:alphaOff val="0"/>
                </a:sysClr>
              </a:solidFill>
              <a:latin typeface="Calibri"/>
              <a:ea typeface="+mn-ea"/>
              <a:cs typeface="+mn-cs"/>
            </a:rPr>
            <a:t>GENERATE On-line Learning and Education, Exam and Certification</a:t>
          </a:r>
        </a:p>
      </dgm:t>
    </dgm:pt>
    <dgm:pt modelId="{036282BC-6903-44E8-AF3C-DC01013E9416}" type="parTrans" cxnId="{7C079173-09BC-4A8F-9C05-06208BFA2C2D}">
      <dgm:prSet/>
      <dgm:spPr/>
      <dgm:t>
        <a:bodyPr/>
        <a:lstStyle/>
        <a:p>
          <a:endParaRPr lang="en-GB" sz="1200"/>
        </a:p>
      </dgm:t>
    </dgm:pt>
    <dgm:pt modelId="{2C3144A6-B424-4C26-979A-9BE6C5760D50}" type="sibTrans" cxnId="{7C079173-09BC-4A8F-9C05-06208BFA2C2D}">
      <dgm:prSet/>
      <dgm:spPr/>
      <dgm:t>
        <a:bodyPr/>
        <a:lstStyle/>
        <a:p>
          <a:endParaRPr lang="en-GB" sz="1200"/>
        </a:p>
      </dgm:t>
    </dgm:pt>
    <dgm:pt modelId="{E4618166-53B8-4433-98E8-2DBF1AB8E7F6}">
      <dgm:prSet/>
      <dgm:spPr>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endParaRPr lang="en-GB">
            <a:solidFill>
              <a:sysClr val="window" lastClr="FFFFFF"/>
            </a:solidFill>
            <a:latin typeface="Calibri"/>
            <a:ea typeface="+mn-ea"/>
            <a:cs typeface="+mn-cs"/>
          </a:endParaRPr>
        </a:p>
      </dgm:t>
    </dgm:pt>
    <dgm:pt modelId="{87D2ED3C-7266-42DC-8145-8AE8D7416426}" type="parTrans" cxnId="{75D5081B-CB00-4886-8771-526BEC01ABBF}">
      <dgm:prSet/>
      <dgm:spPr/>
      <dgm:t>
        <a:bodyPr/>
        <a:lstStyle/>
        <a:p>
          <a:endParaRPr lang="en-GB"/>
        </a:p>
      </dgm:t>
    </dgm:pt>
    <dgm:pt modelId="{AFFB3090-07AD-4CAB-8639-B6982D75F51E}" type="sibTrans" cxnId="{75D5081B-CB00-4886-8771-526BEC01ABBF}">
      <dgm:prSet custT="1"/>
      <dgm:spPr>
        <a:solidFill>
          <a:srgbClr val="4F81BD">
            <a:lumMod val="5000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r>
            <a:rPr lang="en-GB" sz="1000">
              <a:solidFill>
                <a:sysClr val="window" lastClr="FFFFFF"/>
              </a:solidFill>
              <a:latin typeface="Calibri"/>
              <a:ea typeface="+mn-ea"/>
              <a:cs typeface="+mn-cs"/>
            </a:rPr>
            <a:t>TIEMS Mobile Application</a:t>
          </a:r>
        </a:p>
      </dgm:t>
    </dgm:pt>
    <dgm:pt modelId="{7C67ED77-D1F8-4532-A44D-71B72CAAC879}" type="pres">
      <dgm:prSet presAssocID="{0D5BFBC4-FB80-41E9-BFDB-D3E3BAA060C6}" presName="Name0" presStyleCnt="0">
        <dgm:presLayoutVars>
          <dgm:chMax/>
          <dgm:chPref/>
          <dgm:dir/>
          <dgm:animLvl val="lvl"/>
        </dgm:presLayoutVars>
      </dgm:prSet>
      <dgm:spPr/>
      <dgm:t>
        <a:bodyPr/>
        <a:lstStyle/>
        <a:p>
          <a:endParaRPr lang="en-US"/>
        </a:p>
      </dgm:t>
    </dgm:pt>
    <dgm:pt modelId="{40303D5D-25A6-4FAF-908B-2A052812C600}" type="pres">
      <dgm:prSet presAssocID="{47FEC6DE-F610-4857-9964-2551D399DB90}" presName="composite" presStyleCnt="0"/>
      <dgm:spPr>
        <a:scene3d>
          <a:camera prst="orthographicFront"/>
          <a:lightRig rig="threePt" dir="t"/>
        </a:scene3d>
        <a:sp3d>
          <a:bevelT/>
        </a:sp3d>
      </dgm:spPr>
      <dgm:t>
        <a:bodyPr/>
        <a:lstStyle/>
        <a:p>
          <a:endParaRPr lang="en-GB"/>
        </a:p>
      </dgm:t>
    </dgm:pt>
    <dgm:pt modelId="{010F9497-811F-400C-BF51-F92D87F9D4ED}" type="pres">
      <dgm:prSet presAssocID="{47FEC6DE-F610-4857-9964-2551D399DB90}" presName="Parent1" presStyleLbl="node1" presStyleIdx="0" presStyleCnt="8">
        <dgm:presLayoutVars>
          <dgm:chMax val="1"/>
          <dgm:chPref val="1"/>
          <dgm:bulletEnabled val="1"/>
        </dgm:presLayoutVars>
      </dgm:prSet>
      <dgm:spPr>
        <a:xfrm rot="5400000">
          <a:off x="2733618" y="103778"/>
          <a:ext cx="1595717" cy="1388274"/>
        </a:xfrm>
        <a:prstGeom prst="hexagon">
          <a:avLst>
            <a:gd name="adj" fmla="val 25000"/>
            <a:gd name="vf" fmla="val 115470"/>
          </a:avLst>
        </a:prstGeom>
      </dgm:spPr>
      <dgm:t>
        <a:bodyPr/>
        <a:lstStyle/>
        <a:p>
          <a:endParaRPr lang="en-US"/>
        </a:p>
      </dgm:t>
    </dgm:pt>
    <dgm:pt modelId="{6DDFDF92-1B64-462B-9F80-21F2788E3FDD}" type="pres">
      <dgm:prSet presAssocID="{47FEC6DE-F610-4857-9964-2551D399DB90}" presName="Childtext1" presStyleLbl="revTx" presStyleIdx="0" presStyleCnt="4">
        <dgm:presLayoutVars>
          <dgm:chMax val="0"/>
          <dgm:chPref val="0"/>
          <dgm:bulletEnabled val="1"/>
        </dgm:presLayoutVars>
      </dgm:prSet>
      <dgm:spPr>
        <a:xfrm>
          <a:off x="4267740" y="319200"/>
          <a:ext cx="1780820" cy="957430"/>
        </a:xfrm>
        <a:prstGeom prst="rect">
          <a:avLst/>
        </a:prstGeom>
      </dgm:spPr>
      <dgm:t>
        <a:bodyPr/>
        <a:lstStyle/>
        <a:p>
          <a:endParaRPr lang="en-GB"/>
        </a:p>
      </dgm:t>
    </dgm:pt>
    <dgm:pt modelId="{D59C22D5-2532-46DB-BA77-C61FEF46D96A}" type="pres">
      <dgm:prSet presAssocID="{47FEC6DE-F610-4857-9964-2551D399DB90}" presName="BalanceSpacing" presStyleCnt="0"/>
      <dgm:spPr>
        <a:scene3d>
          <a:camera prst="orthographicFront"/>
          <a:lightRig rig="threePt" dir="t"/>
        </a:scene3d>
        <a:sp3d>
          <a:bevelT/>
        </a:sp3d>
      </dgm:spPr>
      <dgm:t>
        <a:bodyPr/>
        <a:lstStyle/>
        <a:p>
          <a:endParaRPr lang="en-GB"/>
        </a:p>
      </dgm:t>
    </dgm:pt>
    <dgm:pt modelId="{4FA5BE9A-FF82-4A16-9131-23307F218AD1}" type="pres">
      <dgm:prSet presAssocID="{47FEC6DE-F610-4857-9964-2551D399DB90}" presName="BalanceSpacing1" presStyleCnt="0"/>
      <dgm:spPr>
        <a:scene3d>
          <a:camera prst="orthographicFront"/>
          <a:lightRig rig="threePt" dir="t"/>
        </a:scene3d>
        <a:sp3d>
          <a:bevelT/>
        </a:sp3d>
      </dgm:spPr>
      <dgm:t>
        <a:bodyPr/>
        <a:lstStyle/>
        <a:p>
          <a:endParaRPr lang="en-GB"/>
        </a:p>
      </dgm:t>
    </dgm:pt>
    <dgm:pt modelId="{33A4079A-0DAB-4C60-A6D4-E49422DED791}" type="pres">
      <dgm:prSet presAssocID="{5F8AE8C1-61C7-4DF6-B231-8BC2A27B5169}" presName="Accent1Text" presStyleLbl="node1" presStyleIdx="1" presStyleCnt="8"/>
      <dgm:spPr>
        <a:xfrm rot="5400000">
          <a:off x="1234282" y="103778"/>
          <a:ext cx="1595717" cy="1388274"/>
        </a:xfrm>
        <a:prstGeom prst="hexagon">
          <a:avLst>
            <a:gd name="adj" fmla="val 25000"/>
            <a:gd name="vf" fmla="val 115470"/>
          </a:avLst>
        </a:prstGeom>
      </dgm:spPr>
      <dgm:t>
        <a:bodyPr/>
        <a:lstStyle/>
        <a:p>
          <a:endParaRPr lang="en-GB"/>
        </a:p>
      </dgm:t>
    </dgm:pt>
    <dgm:pt modelId="{E3320ED5-6647-4910-A246-CFE6329A66C7}" type="pres">
      <dgm:prSet presAssocID="{5F8AE8C1-61C7-4DF6-B231-8BC2A27B5169}" presName="spaceBetweenRectangles" presStyleCnt="0"/>
      <dgm:spPr>
        <a:scene3d>
          <a:camera prst="orthographicFront"/>
          <a:lightRig rig="threePt" dir="t"/>
        </a:scene3d>
        <a:sp3d>
          <a:bevelT/>
        </a:sp3d>
      </dgm:spPr>
      <dgm:t>
        <a:bodyPr/>
        <a:lstStyle/>
        <a:p>
          <a:endParaRPr lang="en-GB"/>
        </a:p>
      </dgm:t>
    </dgm:pt>
    <dgm:pt modelId="{EB9AC3EA-5025-478C-8F43-F0B2D8F69135}" type="pres">
      <dgm:prSet presAssocID="{594101E8-B2AB-44A7-A366-9A32637C88A4}" presName="composite" presStyleCnt="0"/>
      <dgm:spPr>
        <a:scene3d>
          <a:camera prst="orthographicFront"/>
          <a:lightRig rig="threePt" dir="t"/>
        </a:scene3d>
        <a:sp3d>
          <a:bevelT/>
        </a:sp3d>
      </dgm:spPr>
      <dgm:t>
        <a:bodyPr/>
        <a:lstStyle/>
        <a:p>
          <a:endParaRPr lang="en-GB"/>
        </a:p>
      </dgm:t>
    </dgm:pt>
    <dgm:pt modelId="{A31AC2F8-8DBB-463C-9437-6B2254CCC985}" type="pres">
      <dgm:prSet presAssocID="{594101E8-B2AB-44A7-A366-9A32637C88A4}" presName="Parent1" presStyleLbl="node1" presStyleIdx="2" presStyleCnt="8">
        <dgm:presLayoutVars>
          <dgm:chMax val="1"/>
          <dgm:chPref val="1"/>
          <dgm:bulletEnabled val="1"/>
        </dgm:presLayoutVars>
      </dgm:prSet>
      <dgm:spPr>
        <a:xfrm rot="5400000">
          <a:off x="1981077" y="1458223"/>
          <a:ext cx="1595717" cy="1388274"/>
        </a:xfrm>
        <a:prstGeom prst="hexagon">
          <a:avLst>
            <a:gd name="adj" fmla="val 25000"/>
            <a:gd name="vf" fmla="val 115470"/>
          </a:avLst>
        </a:prstGeom>
      </dgm:spPr>
      <dgm:t>
        <a:bodyPr/>
        <a:lstStyle/>
        <a:p>
          <a:endParaRPr lang="en-GB"/>
        </a:p>
      </dgm:t>
    </dgm:pt>
    <dgm:pt modelId="{34B49E57-69AA-4AB5-A204-95B20A6F18D2}" type="pres">
      <dgm:prSet presAssocID="{594101E8-B2AB-44A7-A366-9A32637C88A4}" presName="Childtext1" presStyleLbl="revTx" presStyleIdx="1" presStyleCnt="4">
        <dgm:presLayoutVars>
          <dgm:chMax val="0"/>
          <dgm:chPref val="0"/>
          <dgm:bulletEnabled val="1"/>
        </dgm:presLayoutVars>
      </dgm:prSet>
      <dgm:spPr>
        <a:xfrm>
          <a:off x="303978" y="1673644"/>
          <a:ext cx="1723374" cy="957430"/>
        </a:xfrm>
        <a:prstGeom prst="rect">
          <a:avLst/>
        </a:prstGeom>
      </dgm:spPr>
      <dgm:t>
        <a:bodyPr/>
        <a:lstStyle/>
        <a:p>
          <a:endParaRPr lang="en-US"/>
        </a:p>
      </dgm:t>
    </dgm:pt>
    <dgm:pt modelId="{DFBA2B5D-AA18-469E-BE2B-AECEF80721BB}" type="pres">
      <dgm:prSet presAssocID="{594101E8-B2AB-44A7-A366-9A32637C88A4}" presName="BalanceSpacing" presStyleCnt="0"/>
      <dgm:spPr>
        <a:scene3d>
          <a:camera prst="orthographicFront"/>
          <a:lightRig rig="threePt" dir="t"/>
        </a:scene3d>
        <a:sp3d>
          <a:bevelT/>
        </a:sp3d>
      </dgm:spPr>
      <dgm:t>
        <a:bodyPr/>
        <a:lstStyle/>
        <a:p>
          <a:endParaRPr lang="en-GB"/>
        </a:p>
      </dgm:t>
    </dgm:pt>
    <dgm:pt modelId="{A1A74371-B9DD-452C-9FA4-5EE7C8C08D51}" type="pres">
      <dgm:prSet presAssocID="{594101E8-B2AB-44A7-A366-9A32637C88A4}" presName="BalanceSpacing1" presStyleCnt="0"/>
      <dgm:spPr>
        <a:scene3d>
          <a:camera prst="orthographicFront"/>
          <a:lightRig rig="threePt" dir="t"/>
        </a:scene3d>
        <a:sp3d>
          <a:bevelT/>
        </a:sp3d>
      </dgm:spPr>
      <dgm:t>
        <a:bodyPr/>
        <a:lstStyle/>
        <a:p>
          <a:endParaRPr lang="en-GB"/>
        </a:p>
      </dgm:t>
    </dgm:pt>
    <dgm:pt modelId="{516A97E6-3D69-4C17-B64C-51005B44F974}" type="pres">
      <dgm:prSet presAssocID="{88B93BF9-2A9A-41B1-82E1-BD671554713F}" presName="Accent1Text" presStyleLbl="node1" presStyleIdx="3" presStyleCnt="8"/>
      <dgm:spPr>
        <a:xfrm rot="5400000">
          <a:off x="3480413" y="1458223"/>
          <a:ext cx="1595717" cy="1388274"/>
        </a:xfrm>
        <a:prstGeom prst="hexagon">
          <a:avLst>
            <a:gd name="adj" fmla="val 25000"/>
            <a:gd name="vf" fmla="val 115470"/>
          </a:avLst>
        </a:prstGeom>
      </dgm:spPr>
      <dgm:t>
        <a:bodyPr/>
        <a:lstStyle/>
        <a:p>
          <a:endParaRPr lang="en-US"/>
        </a:p>
      </dgm:t>
    </dgm:pt>
    <dgm:pt modelId="{CAC45757-ADE8-4B59-9175-9E0A385B597B}" type="pres">
      <dgm:prSet presAssocID="{88B93BF9-2A9A-41B1-82E1-BD671554713F}" presName="spaceBetweenRectangles" presStyleCnt="0"/>
      <dgm:spPr>
        <a:scene3d>
          <a:camera prst="orthographicFront"/>
          <a:lightRig rig="threePt" dir="t"/>
        </a:scene3d>
        <a:sp3d>
          <a:bevelT/>
        </a:sp3d>
      </dgm:spPr>
      <dgm:t>
        <a:bodyPr/>
        <a:lstStyle/>
        <a:p>
          <a:endParaRPr lang="en-GB"/>
        </a:p>
      </dgm:t>
    </dgm:pt>
    <dgm:pt modelId="{F53E9259-B3B5-4134-9CC3-EAE746325351}" type="pres">
      <dgm:prSet presAssocID="{E4618166-53B8-4433-98E8-2DBF1AB8E7F6}" presName="composite" presStyleCnt="0"/>
      <dgm:spPr>
        <a:scene3d>
          <a:camera prst="orthographicFront"/>
          <a:lightRig rig="threePt" dir="t"/>
        </a:scene3d>
        <a:sp3d>
          <a:bevelT/>
        </a:sp3d>
      </dgm:spPr>
      <dgm:t>
        <a:bodyPr/>
        <a:lstStyle/>
        <a:p>
          <a:endParaRPr lang="en-GB"/>
        </a:p>
      </dgm:t>
    </dgm:pt>
    <dgm:pt modelId="{A39AE9E1-59E4-4D75-97B9-6317DAC30760}" type="pres">
      <dgm:prSet presAssocID="{E4618166-53B8-4433-98E8-2DBF1AB8E7F6}" presName="Parent1" presStyleLbl="node1" presStyleIdx="4" presStyleCnt="8" custLinFactX="64819" custLinFactNeighborX="100000" custLinFactNeighborY="-87659">
        <dgm:presLayoutVars>
          <dgm:chMax val="1"/>
          <dgm:chPref val="1"/>
          <dgm:bulletEnabled val="1"/>
        </dgm:presLayoutVars>
      </dgm:prSet>
      <dgm:spPr>
        <a:xfrm rot="5400000">
          <a:off x="4860544" y="1413878"/>
          <a:ext cx="1595717" cy="1388274"/>
        </a:xfrm>
        <a:prstGeom prst="hexagon">
          <a:avLst>
            <a:gd name="adj" fmla="val 25000"/>
            <a:gd name="vf" fmla="val 115470"/>
          </a:avLst>
        </a:prstGeom>
      </dgm:spPr>
      <dgm:t>
        <a:bodyPr/>
        <a:lstStyle/>
        <a:p>
          <a:endParaRPr lang="en-GB"/>
        </a:p>
      </dgm:t>
    </dgm:pt>
    <dgm:pt modelId="{3949150E-F923-4132-A5B6-7C018C67A762}" type="pres">
      <dgm:prSet presAssocID="{E4618166-53B8-4433-98E8-2DBF1AB8E7F6}" presName="Childtext1" presStyleLbl="revTx" presStyleIdx="2" presStyleCnt="4">
        <dgm:presLayoutVars>
          <dgm:chMax val="0"/>
          <dgm:chPref val="0"/>
          <dgm:bulletEnabled val="1"/>
        </dgm:presLayoutVars>
      </dgm:prSet>
      <dgm:spPr>
        <a:xfrm>
          <a:off x="4267740" y="3028089"/>
          <a:ext cx="1780820" cy="957430"/>
        </a:xfrm>
        <a:prstGeom prst="rect">
          <a:avLst/>
        </a:prstGeom>
        <a:noFill/>
        <a:ln>
          <a:noFill/>
        </a:ln>
        <a:effectLst/>
        <a:scene3d>
          <a:camera prst="orthographicFront"/>
          <a:lightRig rig="threePt" dir="t"/>
        </a:scene3d>
        <a:sp3d>
          <a:bevelT/>
        </a:sp3d>
      </dgm:spPr>
      <dgm:t>
        <a:bodyPr/>
        <a:lstStyle/>
        <a:p>
          <a:endParaRPr lang="en-GB"/>
        </a:p>
      </dgm:t>
    </dgm:pt>
    <dgm:pt modelId="{29C20960-FF1B-487D-986B-3F01A9ECA313}" type="pres">
      <dgm:prSet presAssocID="{E4618166-53B8-4433-98E8-2DBF1AB8E7F6}" presName="BalanceSpacing" presStyleCnt="0"/>
      <dgm:spPr>
        <a:scene3d>
          <a:camera prst="orthographicFront"/>
          <a:lightRig rig="threePt" dir="t"/>
        </a:scene3d>
        <a:sp3d>
          <a:bevelT/>
        </a:sp3d>
      </dgm:spPr>
      <dgm:t>
        <a:bodyPr/>
        <a:lstStyle/>
        <a:p>
          <a:endParaRPr lang="en-GB"/>
        </a:p>
      </dgm:t>
    </dgm:pt>
    <dgm:pt modelId="{52DDC76C-F281-4DCD-AA71-AAEB5FA9B3C2}" type="pres">
      <dgm:prSet presAssocID="{E4618166-53B8-4433-98E8-2DBF1AB8E7F6}" presName="BalanceSpacing1" presStyleCnt="0"/>
      <dgm:spPr>
        <a:scene3d>
          <a:camera prst="orthographicFront"/>
          <a:lightRig rig="threePt" dir="t"/>
        </a:scene3d>
        <a:sp3d>
          <a:bevelT/>
        </a:sp3d>
      </dgm:spPr>
      <dgm:t>
        <a:bodyPr/>
        <a:lstStyle/>
        <a:p>
          <a:endParaRPr lang="en-GB"/>
        </a:p>
      </dgm:t>
    </dgm:pt>
    <dgm:pt modelId="{A73DDCD8-1E39-4CEE-B1A6-5460EE2EDF40}" type="pres">
      <dgm:prSet presAssocID="{AFFB3090-07AD-4CAB-8639-B6982D75F51E}" presName="Accent1Text" presStyleLbl="node1" presStyleIdx="5" presStyleCnt="8" custLinFactX="100000" custLinFactNeighborX="174906" custLinFactNeighborY="-88741"/>
      <dgm:spPr>
        <a:xfrm rot="5400000">
          <a:off x="4860544" y="1396612"/>
          <a:ext cx="1595717" cy="1388274"/>
        </a:xfrm>
        <a:prstGeom prst="hexagon">
          <a:avLst>
            <a:gd name="adj" fmla="val 25000"/>
            <a:gd name="vf" fmla="val 115470"/>
          </a:avLst>
        </a:prstGeom>
      </dgm:spPr>
      <dgm:t>
        <a:bodyPr/>
        <a:lstStyle/>
        <a:p>
          <a:endParaRPr lang="en-GB"/>
        </a:p>
      </dgm:t>
    </dgm:pt>
    <dgm:pt modelId="{58FB456D-6A24-4569-A401-F2947BAAA499}" type="pres">
      <dgm:prSet presAssocID="{AFFB3090-07AD-4CAB-8639-B6982D75F51E}" presName="spaceBetweenRectangles" presStyleCnt="0"/>
      <dgm:spPr>
        <a:scene3d>
          <a:camera prst="orthographicFront"/>
          <a:lightRig rig="threePt" dir="t"/>
        </a:scene3d>
        <a:sp3d>
          <a:bevelT/>
        </a:sp3d>
      </dgm:spPr>
      <dgm:t>
        <a:bodyPr/>
        <a:lstStyle/>
        <a:p>
          <a:endParaRPr lang="en-GB"/>
        </a:p>
      </dgm:t>
    </dgm:pt>
    <dgm:pt modelId="{6B300990-C855-4B4B-8202-6D5EC3B83BFA}" type="pres">
      <dgm:prSet presAssocID="{623F0479-C47E-4F06-B173-30AFC7E463A4}" presName="composite" presStyleCnt="0"/>
      <dgm:spPr>
        <a:scene3d>
          <a:camera prst="orthographicFront"/>
          <a:lightRig rig="threePt" dir="t"/>
        </a:scene3d>
        <a:sp3d>
          <a:bevelT/>
        </a:sp3d>
      </dgm:spPr>
      <dgm:t>
        <a:bodyPr/>
        <a:lstStyle/>
        <a:p>
          <a:endParaRPr lang="en-GB"/>
        </a:p>
      </dgm:t>
    </dgm:pt>
    <dgm:pt modelId="{CF6B6A91-9DD3-4D8A-AB83-4565DFF1B7AD}" type="pres">
      <dgm:prSet presAssocID="{623F0479-C47E-4F06-B173-30AFC7E463A4}" presName="Parent1" presStyleLbl="node1" presStyleIdx="6" presStyleCnt="8" custScaleX="118399" custScaleY="103897" custLinFactNeighborX="-3732" custLinFactNeighborY="-66015">
        <dgm:presLayoutVars>
          <dgm:chMax val="1"/>
          <dgm:chPref val="1"/>
          <dgm:bulletEnabled val="1"/>
        </dgm:presLayoutVars>
      </dgm:prSet>
      <dgm:spPr>
        <a:xfrm rot="5400000">
          <a:off x="1898174" y="3017078"/>
          <a:ext cx="1657902" cy="1643702"/>
        </a:xfrm>
        <a:prstGeom prst="hexagon">
          <a:avLst>
            <a:gd name="adj" fmla="val 25000"/>
            <a:gd name="vf" fmla="val 115470"/>
          </a:avLst>
        </a:prstGeom>
      </dgm:spPr>
      <dgm:t>
        <a:bodyPr/>
        <a:lstStyle/>
        <a:p>
          <a:endParaRPr lang="en-GB"/>
        </a:p>
      </dgm:t>
    </dgm:pt>
    <dgm:pt modelId="{F2D9E958-4264-4153-AD8D-054F0ADE8C12}" type="pres">
      <dgm:prSet presAssocID="{623F0479-C47E-4F06-B173-30AFC7E463A4}" presName="Childtext1" presStyleLbl="revTx" presStyleIdx="3" presStyleCnt="4" custLinFactY="-10927" custLinFactNeighborX="-25051" custLinFactNeighborY="-100000">
        <dgm:presLayoutVars>
          <dgm:chMax val="0"/>
          <dgm:chPref val="0"/>
          <dgm:bulletEnabled val="1"/>
        </dgm:presLayoutVars>
      </dgm:prSet>
      <dgm:spPr>
        <a:xfrm>
          <a:off x="0" y="3351578"/>
          <a:ext cx="1723374" cy="957430"/>
        </a:xfrm>
        <a:prstGeom prst="rect">
          <a:avLst/>
        </a:prstGeom>
      </dgm:spPr>
      <dgm:t>
        <a:bodyPr/>
        <a:lstStyle/>
        <a:p>
          <a:endParaRPr lang="en-GB"/>
        </a:p>
      </dgm:t>
    </dgm:pt>
    <dgm:pt modelId="{A5D42F8B-1AEE-4345-A02B-7D0492D6D9D2}" type="pres">
      <dgm:prSet presAssocID="{623F0479-C47E-4F06-B173-30AFC7E463A4}" presName="BalanceSpacing" presStyleCnt="0"/>
      <dgm:spPr>
        <a:scene3d>
          <a:camera prst="orthographicFront"/>
          <a:lightRig rig="threePt" dir="t"/>
        </a:scene3d>
        <a:sp3d>
          <a:bevelT/>
        </a:sp3d>
      </dgm:spPr>
      <dgm:t>
        <a:bodyPr/>
        <a:lstStyle/>
        <a:p>
          <a:endParaRPr lang="en-GB"/>
        </a:p>
      </dgm:t>
    </dgm:pt>
    <dgm:pt modelId="{36C7C81B-EB12-42CE-BB05-3CAA499AC769}" type="pres">
      <dgm:prSet presAssocID="{623F0479-C47E-4F06-B173-30AFC7E463A4}" presName="BalanceSpacing1" presStyleCnt="0"/>
      <dgm:spPr>
        <a:scene3d>
          <a:camera prst="orthographicFront"/>
          <a:lightRig rig="threePt" dir="t"/>
        </a:scene3d>
        <a:sp3d>
          <a:bevelT/>
        </a:sp3d>
      </dgm:spPr>
      <dgm:t>
        <a:bodyPr/>
        <a:lstStyle/>
        <a:p>
          <a:endParaRPr lang="en-GB"/>
        </a:p>
      </dgm:t>
    </dgm:pt>
    <dgm:pt modelId="{033A378F-3666-4942-98E8-F16C404837DB}" type="pres">
      <dgm:prSet presAssocID="{0D8EF8C0-C617-43D3-9D39-C0FCDB1CE712}" presName="Accent1Text" presStyleLbl="node1" presStyleIdx="7" presStyleCnt="8" custScaleX="112342" custScaleY="102528" custLinFactNeighborX="1866" custLinFactNeighborY="-68179"/>
      <dgm:spPr>
        <a:xfrm rot="5400000">
          <a:off x="3506318" y="3110261"/>
          <a:ext cx="1595717" cy="1388274"/>
        </a:xfrm>
        <a:prstGeom prst="hexagon">
          <a:avLst>
            <a:gd name="adj" fmla="val 25000"/>
            <a:gd name="vf" fmla="val 115470"/>
          </a:avLst>
        </a:prstGeom>
      </dgm:spPr>
      <dgm:t>
        <a:bodyPr/>
        <a:lstStyle/>
        <a:p>
          <a:endParaRPr lang="en-US"/>
        </a:p>
      </dgm:t>
    </dgm:pt>
  </dgm:ptLst>
  <dgm:cxnLst>
    <dgm:cxn modelId="{7C079173-09BC-4A8F-9C05-06208BFA2C2D}" srcId="{623F0479-C47E-4F06-B173-30AFC7E463A4}" destId="{36363AA8-6756-4AFC-9177-44335EC03694}" srcOrd="0" destOrd="0" parTransId="{036282BC-6903-44E8-AF3C-DC01013E9416}" sibTransId="{2C3144A6-B424-4C26-979A-9BE6C5760D50}"/>
    <dgm:cxn modelId="{7B1F6A4E-39F7-4189-9368-7626E0CB6ADB}" type="presOf" srcId="{0D5BFBC4-FB80-41E9-BFDB-D3E3BAA060C6}" destId="{7C67ED77-D1F8-4532-A44D-71B72CAAC879}" srcOrd="0" destOrd="0" presId="urn:microsoft.com/office/officeart/2008/layout/AlternatingHexagons"/>
    <dgm:cxn modelId="{5EDA62C4-0746-44CE-81DB-AAF670047F71}" type="presOf" srcId="{47FEC6DE-F610-4857-9964-2551D399DB90}" destId="{010F9497-811F-400C-BF51-F92D87F9D4ED}" srcOrd="0" destOrd="0" presId="urn:microsoft.com/office/officeart/2008/layout/AlternatingHexagons"/>
    <dgm:cxn modelId="{A180A86A-257A-42F3-BA89-F3B06C33962A}" type="presOf" srcId="{08261089-B2C1-4597-95B1-933B531C5F04}" destId="{6DDFDF92-1B64-462B-9F80-21F2788E3FDD}" srcOrd="0" destOrd="0" presId="urn:microsoft.com/office/officeart/2008/layout/AlternatingHexagons"/>
    <dgm:cxn modelId="{174CF8D6-56E9-4C12-854E-2B915CEDB5AE}" srcId="{0D5BFBC4-FB80-41E9-BFDB-D3E3BAA060C6}" destId="{594101E8-B2AB-44A7-A366-9A32637C88A4}" srcOrd="1" destOrd="0" parTransId="{D0FE9926-EE28-4767-9706-EC331258A4D4}" sibTransId="{88B93BF9-2A9A-41B1-82E1-BD671554713F}"/>
    <dgm:cxn modelId="{B785FBDF-DBBD-497E-9094-3E7E4EEBC5C9}" srcId="{594101E8-B2AB-44A7-A366-9A32637C88A4}" destId="{4F0625C6-B9D2-4FBA-9317-B3DF46B14FB8}" srcOrd="0" destOrd="0" parTransId="{DCCE14AA-D4B1-4E26-9D82-2A85BEB661DC}" sibTransId="{A6D05F63-2680-4962-9A5D-D7D66B0F69B7}"/>
    <dgm:cxn modelId="{1EA90D3A-CEEC-4662-880B-972AD1E310DB}" type="presOf" srcId="{4F0625C6-B9D2-4FBA-9317-B3DF46B14FB8}" destId="{34B49E57-69AA-4AB5-A204-95B20A6F18D2}" srcOrd="0" destOrd="0" presId="urn:microsoft.com/office/officeart/2008/layout/AlternatingHexagons"/>
    <dgm:cxn modelId="{37F0A261-5F49-448A-BD6E-32170B73AFD2}" type="presOf" srcId="{E4618166-53B8-4433-98E8-2DBF1AB8E7F6}" destId="{A39AE9E1-59E4-4D75-97B9-6317DAC30760}" srcOrd="0" destOrd="0" presId="urn:microsoft.com/office/officeart/2008/layout/AlternatingHexagons"/>
    <dgm:cxn modelId="{BB1ECBFF-4DEE-486D-BBB3-098EF882A514}" type="presOf" srcId="{594101E8-B2AB-44A7-A366-9A32637C88A4}" destId="{A31AC2F8-8DBB-463C-9437-6B2254CCC985}" srcOrd="0" destOrd="0" presId="urn:microsoft.com/office/officeart/2008/layout/AlternatingHexagons"/>
    <dgm:cxn modelId="{D7FB7A23-4288-4F6E-94BC-BB467E521FCA}" srcId="{0D5BFBC4-FB80-41E9-BFDB-D3E3BAA060C6}" destId="{623F0479-C47E-4F06-B173-30AFC7E463A4}" srcOrd="3" destOrd="0" parTransId="{F3DE273C-8492-4536-87F9-57AC32DA8506}" sibTransId="{0D8EF8C0-C617-43D3-9D39-C0FCDB1CE712}"/>
    <dgm:cxn modelId="{59901243-DDF9-423E-B406-87467184F92D}" type="presOf" srcId="{88B93BF9-2A9A-41B1-82E1-BD671554713F}" destId="{516A97E6-3D69-4C17-B64C-51005B44F974}" srcOrd="0" destOrd="0" presId="urn:microsoft.com/office/officeart/2008/layout/AlternatingHexagons"/>
    <dgm:cxn modelId="{0126366D-A383-43B3-B04F-C1B3FD82C245}" srcId="{47FEC6DE-F610-4857-9964-2551D399DB90}" destId="{08261089-B2C1-4597-95B1-933B531C5F04}" srcOrd="0" destOrd="0" parTransId="{8E780CD5-C6F6-48FA-8A97-9E70C1E3410A}" sibTransId="{E3E501C6-804D-4B49-8631-5FAE4FF64505}"/>
    <dgm:cxn modelId="{4E1C07FA-E82E-40A1-BECB-3A0B828738AA}" type="presOf" srcId="{623F0479-C47E-4F06-B173-30AFC7E463A4}" destId="{CF6B6A91-9DD3-4D8A-AB83-4565DFF1B7AD}" srcOrd="0" destOrd="0" presId="urn:microsoft.com/office/officeart/2008/layout/AlternatingHexagons"/>
    <dgm:cxn modelId="{8295D09F-931E-4F58-80A7-828E6B468CBD}" type="presOf" srcId="{0D8EF8C0-C617-43D3-9D39-C0FCDB1CE712}" destId="{033A378F-3666-4942-98E8-F16C404837DB}" srcOrd="0" destOrd="0" presId="urn:microsoft.com/office/officeart/2008/layout/AlternatingHexagons"/>
    <dgm:cxn modelId="{1414974E-47DD-4963-A3CD-C0E55FBBCB38}" type="presOf" srcId="{36363AA8-6756-4AFC-9177-44335EC03694}" destId="{F2D9E958-4264-4153-AD8D-054F0ADE8C12}" srcOrd="0" destOrd="0" presId="urn:microsoft.com/office/officeart/2008/layout/AlternatingHexagons"/>
    <dgm:cxn modelId="{5BAF882F-9E9B-4762-A452-0714E60A7E28}" type="presOf" srcId="{AFFB3090-07AD-4CAB-8639-B6982D75F51E}" destId="{A73DDCD8-1E39-4CEE-B1A6-5460EE2EDF40}" srcOrd="0" destOrd="0" presId="urn:microsoft.com/office/officeart/2008/layout/AlternatingHexagons"/>
    <dgm:cxn modelId="{75D5081B-CB00-4886-8771-526BEC01ABBF}" srcId="{0D5BFBC4-FB80-41E9-BFDB-D3E3BAA060C6}" destId="{E4618166-53B8-4433-98E8-2DBF1AB8E7F6}" srcOrd="2" destOrd="0" parTransId="{87D2ED3C-7266-42DC-8145-8AE8D7416426}" sibTransId="{AFFB3090-07AD-4CAB-8639-B6982D75F51E}"/>
    <dgm:cxn modelId="{008A8645-8A11-4534-9665-673106E18CF3}" srcId="{0D5BFBC4-FB80-41E9-BFDB-D3E3BAA060C6}" destId="{47FEC6DE-F610-4857-9964-2551D399DB90}" srcOrd="0" destOrd="0" parTransId="{3DD4333D-7313-4D53-821C-C6577EDF7FA5}" sibTransId="{5F8AE8C1-61C7-4DF6-B231-8BC2A27B5169}"/>
    <dgm:cxn modelId="{7AFE745F-1EC5-41A8-B4D8-DF0BC10561E9}" type="presOf" srcId="{5F8AE8C1-61C7-4DF6-B231-8BC2A27B5169}" destId="{33A4079A-0DAB-4C60-A6D4-E49422DED791}" srcOrd="0" destOrd="0" presId="urn:microsoft.com/office/officeart/2008/layout/AlternatingHexagons"/>
    <dgm:cxn modelId="{EC7A93C2-A004-405B-AF4B-317466FD1093}" type="presParOf" srcId="{7C67ED77-D1F8-4532-A44D-71B72CAAC879}" destId="{40303D5D-25A6-4FAF-908B-2A052812C600}" srcOrd="0" destOrd="0" presId="urn:microsoft.com/office/officeart/2008/layout/AlternatingHexagons"/>
    <dgm:cxn modelId="{A9C09D4F-46D5-4749-8EDF-0335ABBA1092}" type="presParOf" srcId="{40303D5D-25A6-4FAF-908B-2A052812C600}" destId="{010F9497-811F-400C-BF51-F92D87F9D4ED}" srcOrd="0" destOrd="0" presId="urn:microsoft.com/office/officeart/2008/layout/AlternatingHexagons"/>
    <dgm:cxn modelId="{5DFC779B-5ACE-48D8-9AC6-4667CF53A7D4}" type="presParOf" srcId="{40303D5D-25A6-4FAF-908B-2A052812C600}" destId="{6DDFDF92-1B64-462B-9F80-21F2788E3FDD}" srcOrd="1" destOrd="0" presId="urn:microsoft.com/office/officeart/2008/layout/AlternatingHexagons"/>
    <dgm:cxn modelId="{0704B85A-FC39-4B98-98F8-05B3B6BCF78F}" type="presParOf" srcId="{40303D5D-25A6-4FAF-908B-2A052812C600}" destId="{D59C22D5-2532-46DB-BA77-C61FEF46D96A}" srcOrd="2" destOrd="0" presId="urn:microsoft.com/office/officeart/2008/layout/AlternatingHexagons"/>
    <dgm:cxn modelId="{C7CCC7C2-BFB6-4423-85F0-B249C3C00684}" type="presParOf" srcId="{40303D5D-25A6-4FAF-908B-2A052812C600}" destId="{4FA5BE9A-FF82-4A16-9131-23307F218AD1}" srcOrd="3" destOrd="0" presId="urn:microsoft.com/office/officeart/2008/layout/AlternatingHexagons"/>
    <dgm:cxn modelId="{096C1047-E35D-45AD-92E6-C684BBE6CA2A}" type="presParOf" srcId="{40303D5D-25A6-4FAF-908B-2A052812C600}" destId="{33A4079A-0DAB-4C60-A6D4-E49422DED791}" srcOrd="4" destOrd="0" presId="urn:microsoft.com/office/officeart/2008/layout/AlternatingHexagons"/>
    <dgm:cxn modelId="{EC6E53AF-41CE-4FB7-BCAF-27A1FF405555}" type="presParOf" srcId="{7C67ED77-D1F8-4532-A44D-71B72CAAC879}" destId="{E3320ED5-6647-4910-A246-CFE6329A66C7}" srcOrd="1" destOrd="0" presId="urn:microsoft.com/office/officeart/2008/layout/AlternatingHexagons"/>
    <dgm:cxn modelId="{5F020CD4-AABA-41D2-9335-7AF26B3020EF}" type="presParOf" srcId="{7C67ED77-D1F8-4532-A44D-71B72CAAC879}" destId="{EB9AC3EA-5025-478C-8F43-F0B2D8F69135}" srcOrd="2" destOrd="0" presId="urn:microsoft.com/office/officeart/2008/layout/AlternatingHexagons"/>
    <dgm:cxn modelId="{5F760617-4CD8-4B20-B529-F79F0665F43D}" type="presParOf" srcId="{EB9AC3EA-5025-478C-8F43-F0B2D8F69135}" destId="{A31AC2F8-8DBB-463C-9437-6B2254CCC985}" srcOrd="0" destOrd="0" presId="urn:microsoft.com/office/officeart/2008/layout/AlternatingHexagons"/>
    <dgm:cxn modelId="{7B6FC404-D7B7-4B6F-A9FC-E1B792F1F357}" type="presParOf" srcId="{EB9AC3EA-5025-478C-8F43-F0B2D8F69135}" destId="{34B49E57-69AA-4AB5-A204-95B20A6F18D2}" srcOrd="1" destOrd="0" presId="urn:microsoft.com/office/officeart/2008/layout/AlternatingHexagons"/>
    <dgm:cxn modelId="{1DDD0AE3-6D9D-41DD-97DB-F76EBE4AE70B}" type="presParOf" srcId="{EB9AC3EA-5025-478C-8F43-F0B2D8F69135}" destId="{DFBA2B5D-AA18-469E-BE2B-AECEF80721BB}" srcOrd="2" destOrd="0" presId="urn:microsoft.com/office/officeart/2008/layout/AlternatingHexagons"/>
    <dgm:cxn modelId="{F09DE893-EADE-4747-B1EC-27F58F953DE7}" type="presParOf" srcId="{EB9AC3EA-5025-478C-8F43-F0B2D8F69135}" destId="{A1A74371-B9DD-452C-9FA4-5EE7C8C08D51}" srcOrd="3" destOrd="0" presId="urn:microsoft.com/office/officeart/2008/layout/AlternatingHexagons"/>
    <dgm:cxn modelId="{AD6E65C6-1EA6-486B-B037-9669AA75FAA3}" type="presParOf" srcId="{EB9AC3EA-5025-478C-8F43-F0B2D8F69135}" destId="{516A97E6-3D69-4C17-B64C-51005B44F974}" srcOrd="4" destOrd="0" presId="urn:microsoft.com/office/officeart/2008/layout/AlternatingHexagons"/>
    <dgm:cxn modelId="{E6CF2931-1DF9-4897-A1A7-460F34AE945E}" type="presParOf" srcId="{7C67ED77-D1F8-4532-A44D-71B72CAAC879}" destId="{CAC45757-ADE8-4B59-9175-9E0A385B597B}" srcOrd="3" destOrd="0" presId="urn:microsoft.com/office/officeart/2008/layout/AlternatingHexagons"/>
    <dgm:cxn modelId="{664F14F8-EF55-4913-BB49-F2D72B71591C}" type="presParOf" srcId="{7C67ED77-D1F8-4532-A44D-71B72CAAC879}" destId="{F53E9259-B3B5-4134-9CC3-EAE746325351}" srcOrd="4" destOrd="0" presId="urn:microsoft.com/office/officeart/2008/layout/AlternatingHexagons"/>
    <dgm:cxn modelId="{B8D07AF4-F905-478B-9CDF-EDB08DD34924}" type="presParOf" srcId="{F53E9259-B3B5-4134-9CC3-EAE746325351}" destId="{A39AE9E1-59E4-4D75-97B9-6317DAC30760}" srcOrd="0" destOrd="0" presId="urn:microsoft.com/office/officeart/2008/layout/AlternatingHexagons"/>
    <dgm:cxn modelId="{81A6E003-BAF7-4F8F-99D0-33F9544C0B73}" type="presParOf" srcId="{F53E9259-B3B5-4134-9CC3-EAE746325351}" destId="{3949150E-F923-4132-A5B6-7C018C67A762}" srcOrd="1" destOrd="0" presId="urn:microsoft.com/office/officeart/2008/layout/AlternatingHexagons"/>
    <dgm:cxn modelId="{9489095D-E7FE-4599-A99C-247E2684F5E3}" type="presParOf" srcId="{F53E9259-B3B5-4134-9CC3-EAE746325351}" destId="{29C20960-FF1B-487D-986B-3F01A9ECA313}" srcOrd="2" destOrd="0" presId="urn:microsoft.com/office/officeart/2008/layout/AlternatingHexagons"/>
    <dgm:cxn modelId="{05CC3A3D-2959-4974-9FDE-FB880F560401}" type="presParOf" srcId="{F53E9259-B3B5-4134-9CC3-EAE746325351}" destId="{52DDC76C-F281-4DCD-AA71-AAEB5FA9B3C2}" srcOrd="3" destOrd="0" presId="urn:microsoft.com/office/officeart/2008/layout/AlternatingHexagons"/>
    <dgm:cxn modelId="{8760B605-A648-47D7-8709-28EB6DD800BD}" type="presParOf" srcId="{F53E9259-B3B5-4134-9CC3-EAE746325351}" destId="{A73DDCD8-1E39-4CEE-B1A6-5460EE2EDF40}" srcOrd="4" destOrd="0" presId="urn:microsoft.com/office/officeart/2008/layout/AlternatingHexagons"/>
    <dgm:cxn modelId="{5155D4F9-0FE0-4836-9E29-A3E49A27ADFF}" type="presParOf" srcId="{7C67ED77-D1F8-4532-A44D-71B72CAAC879}" destId="{58FB456D-6A24-4569-A401-F2947BAAA499}" srcOrd="5" destOrd="0" presId="urn:microsoft.com/office/officeart/2008/layout/AlternatingHexagons"/>
    <dgm:cxn modelId="{C3305171-DB63-4031-9D38-22974789A8E9}" type="presParOf" srcId="{7C67ED77-D1F8-4532-A44D-71B72CAAC879}" destId="{6B300990-C855-4B4B-8202-6D5EC3B83BFA}" srcOrd="6" destOrd="0" presId="urn:microsoft.com/office/officeart/2008/layout/AlternatingHexagons"/>
    <dgm:cxn modelId="{91CCAEF1-284E-4915-A1FE-B20A3C0CE6C2}" type="presParOf" srcId="{6B300990-C855-4B4B-8202-6D5EC3B83BFA}" destId="{CF6B6A91-9DD3-4D8A-AB83-4565DFF1B7AD}" srcOrd="0" destOrd="0" presId="urn:microsoft.com/office/officeart/2008/layout/AlternatingHexagons"/>
    <dgm:cxn modelId="{8C14E6BF-3AB0-42C7-9E13-CE611375E752}" type="presParOf" srcId="{6B300990-C855-4B4B-8202-6D5EC3B83BFA}" destId="{F2D9E958-4264-4153-AD8D-054F0ADE8C12}" srcOrd="1" destOrd="0" presId="urn:microsoft.com/office/officeart/2008/layout/AlternatingHexagons"/>
    <dgm:cxn modelId="{BF147AD1-CF6C-4CBA-9E7C-A6A961E21D1A}" type="presParOf" srcId="{6B300990-C855-4B4B-8202-6D5EC3B83BFA}" destId="{A5D42F8B-1AEE-4345-A02B-7D0492D6D9D2}" srcOrd="2" destOrd="0" presId="urn:microsoft.com/office/officeart/2008/layout/AlternatingHexagons"/>
    <dgm:cxn modelId="{CA9C8530-6F81-46EE-B670-5E48332C10F0}" type="presParOf" srcId="{6B300990-C855-4B4B-8202-6D5EC3B83BFA}" destId="{36C7C81B-EB12-42CE-BB05-3CAA499AC769}" srcOrd="3" destOrd="0" presId="urn:microsoft.com/office/officeart/2008/layout/AlternatingHexagons"/>
    <dgm:cxn modelId="{9F4C47A4-8CDC-4763-B7F8-04A00ABFC1D1}" type="presParOf" srcId="{6B300990-C855-4B4B-8202-6D5EC3B83BFA}" destId="{033A378F-3666-4942-98E8-F16C404837DB}" srcOrd="4" destOrd="0" presId="urn:microsoft.com/office/officeart/2008/layout/AlternatingHexagons"/>
  </dgm:cxnLst>
  <dgm:bg>
    <a:solidFill>
      <a:schemeClr val="accent1">
        <a:lumMod val="20000"/>
        <a:lumOff val="80000"/>
      </a:schemeClr>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E6600A-D3AB-4AC0-854B-41FC2D9CA1D2}" type="doc">
      <dgm:prSet loTypeId="urn:microsoft.com/office/officeart/2005/8/layout/hierarchy5" loCatId="hierarchy" qsTypeId="urn:microsoft.com/office/officeart/2005/8/quickstyle/simple2" qsCatId="simple" csTypeId="urn:microsoft.com/office/officeart/2005/8/colors/accent1_2" csCatId="accent1" phldr="1"/>
      <dgm:spPr/>
      <dgm:t>
        <a:bodyPr/>
        <a:lstStyle/>
        <a:p>
          <a:endParaRPr lang="en-GB"/>
        </a:p>
      </dgm:t>
    </dgm:pt>
    <dgm:pt modelId="{C511F468-1A71-4689-8DB7-F70FF8F6420E}">
      <dgm:prSet phldrT="[Tekst]"/>
      <dgm:spPr/>
      <dgm:t>
        <a:bodyPr/>
        <a:lstStyle/>
        <a:p>
          <a:r>
            <a:rPr lang="en-GB"/>
            <a:t>WP0</a:t>
          </a:r>
        </a:p>
      </dgm:t>
    </dgm:pt>
    <dgm:pt modelId="{7D45E05F-D600-4B43-9A3F-CB036F556E54}" type="parTrans" cxnId="{F876E9DF-06E3-435E-A956-6D1211F8D59A}">
      <dgm:prSet/>
      <dgm:spPr/>
      <dgm:t>
        <a:bodyPr/>
        <a:lstStyle/>
        <a:p>
          <a:endParaRPr lang="en-GB"/>
        </a:p>
      </dgm:t>
    </dgm:pt>
    <dgm:pt modelId="{7CCA7886-EBC0-4FC6-9B7A-C5EA454A8CC2}" type="sibTrans" cxnId="{F876E9DF-06E3-435E-A956-6D1211F8D59A}">
      <dgm:prSet/>
      <dgm:spPr/>
      <dgm:t>
        <a:bodyPr/>
        <a:lstStyle/>
        <a:p>
          <a:endParaRPr lang="en-GB"/>
        </a:p>
      </dgm:t>
    </dgm:pt>
    <dgm:pt modelId="{1FA97D47-7F0F-4AC5-9B35-070382643256}">
      <dgm:prSet phldrT="[Tekst]"/>
      <dgm:spPr/>
      <dgm:t>
        <a:bodyPr/>
        <a:lstStyle/>
        <a:p>
          <a:r>
            <a:rPr lang="en-GB"/>
            <a:t>WP2</a:t>
          </a:r>
        </a:p>
      </dgm:t>
    </dgm:pt>
    <dgm:pt modelId="{02E24696-7EC2-4585-A348-C9EAFBD8817B}" type="parTrans" cxnId="{222912B1-E4CC-463A-BD13-AFBECEDDBEEF}">
      <dgm:prSet/>
      <dgm:spPr/>
      <dgm:t>
        <a:bodyPr/>
        <a:lstStyle/>
        <a:p>
          <a:endParaRPr lang="en-GB"/>
        </a:p>
      </dgm:t>
    </dgm:pt>
    <dgm:pt modelId="{6373FDD1-9CB1-4BCA-BB43-CD7E0C026DDD}" type="sibTrans" cxnId="{222912B1-E4CC-463A-BD13-AFBECEDDBEEF}">
      <dgm:prSet/>
      <dgm:spPr/>
      <dgm:t>
        <a:bodyPr/>
        <a:lstStyle/>
        <a:p>
          <a:endParaRPr lang="en-GB"/>
        </a:p>
      </dgm:t>
    </dgm:pt>
    <dgm:pt modelId="{50A7915F-57DE-4F94-B497-BB8801D78CB3}">
      <dgm:prSet phldrT="[Tekst]"/>
      <dgm:spPr/>
      <dgm:t>
        <a:bodyPr/>
        <a:lstStyle/>
        <a:p>
          <a:r>
            <a:rPr lang="en-GB"/>
            <a:t>WP3</a:t>
          </a:r>
        </a:p>
      </dgm:t>
    </dgm:pt>
    <dgm:pt modelId="{F3373154-7336-4426-AD44-B50C180D02E6}" type="parTrans" cxnId="{8A5FB9E9-1169-432B-B139-8FE9BE2CDD22}">
      <dgm:prSet/>
      <dgm:spPr/>
      <dgm:t>
        <a:bodyPr/>
        <a:lstStyle/>
        <a:p>
          <a:endParaRPr lang="en-GB"/>
        </a:p>
      </dgm:t>
    </dgm:pt>
    <dgm:pt modelId="{B14A088E-CBDC-44FC-ADC6-B93C9D3A49B1}" type="sibTrans" cxnId="{8A5FB9E9-1169-432B-B139-8FE9BE2CDD22}">
      <dgm:prSet/>
      <dgm:spPr/>
      <dgm:t>
        <a:bodyPr/>
        <a:lstStyle/>
        <a:p>
          <a:endParaRPr lang="en-GB"/>
        </a:p>
      </dgm:t>
    </dgm:pt>
    <dgm:pt modelId="{6D517D9A-6322-4931-A74D-2C9F6A2992F0}">
      <dgm:prSet phldrT="[Tekst]" custT="1"/>
      <dgm:spPr>
        <a:scene3d>
          <a:camera prst="orthographicFront"/>
          <a:lightRig rig="threePt" dir="t"/>
        </a:scene3d>
        <a:sp3d>
          <a:bevelT/>
        </a:sp3d>
      </dgm:spPr>
      <dgm:t>
        <a:bodyPr/>
        <a:lstStyle/>
        <a:p>
          <a:r>
            <a:rPr lang="en-GB" sz="1400" b="1" dirty="0"/>
            <a:t>Start-up</a:t>
          </a:r>
        </a:p>
      </dgm:t>
    </dgm:pt>
    <dgm:pt modelId="{3A44C607-26E5-4BB3-A9BC-50C777997D4C}" type="parTrans" cxnId="{7CCE21F3-F7DA-449E-B6B9-E522E7C704A9}">
      <dgm:prSet/>
      <dgm:spPr/>
      <dgm:t>
        <a:bodyPr/>
        <a:lstStyle/>
        <a:p>
          <a:endParaRPr lang="en-GB"/>
        </a:p>
      </dgm:t>
    </dgm:pt>
    <dgm:pt modelId="{83A9EE9C-A48E-44FF-AB01-4E4B7D05FB4F}" type="sibTrans" cxnId="{7CCE21F3-F7DA-449E-B6B9-E522E7C704A9}">
      <dgm:prSet/>
      <dgm:spPr/>
      <dgm:t>
        <a:bodyPr/>
        <a:lstStyle/>
        <a:p>
          <a:endParaRPr lang="en-GB"/>
        </a:p>
      </dgm:t>
    </dgm:pt>
    <dgm:pt modelId="{E7692A41-1AB6-4C2C-BCFD-9CB3C84F142D}">
      <dgm:prSet phldrT="[Tekst]" custT="1"/>
      <dgm:spPr>
        <a:scene3d>
          <a:camera prst="orthographicFront"/>
          <a:lightRig rig="threePt" dir="t"/>
        </a:scene3d>
        <a:sp3d>
          <a:bevelT/>
        </a:sp3d>
      </dgm:spPr>
      <dgm:t>
        <a:bodyPr/>
        <a:lstStyle/>
        <a:p>
          <a:r>
            <a:rPr lang="en-GB" sz="1200" b="1" dirty="0"/>
            <a:t>Development</a:t>
          </a:r>
        </a:p>
      </dgm:t>
    </dgm:pt>
    <dgm:pt modelId="{54E9BEAF-8B1A-4454-8230-7F1EB6ADB719}" type="parTrans" cxnId="{DA2DF09C-7915-472A-80C9-5315315AECF8}">
      <dgm:prSet/>
      <dgm:spPr/>
      <dgm:t>
        <a:bodyPr/>
        <a:lstStyle/>
        <a:p>
          <a:endParaRPr lang="en-GB"/>
        </a:p>
      </dgm:t>
    </dgm:pt>
    <dgm:pt modelId="{3ACDE119-39B3-4A4C-A65B-EA0339BAF8AB}" type="sibTrans" cxnId="{DA2DF09C-7915-472A-80C9-5315315AECF8}">
      <dgm:prSet/>
      <dgm:spPr/>
      <dgm:t>
        <a:bodyPr/>
        <a:lstStyle/>
        <a:p>
          <a:endParaRPr lang="en-GB"/>
        </a:p>
      </dgm:t>
    </dgm:pt>
    <dgm:pt modelId="{0766034F-6A82-40BA-BE82-EAD7D8C36E35}">
      <dgm:prSet phldrT="[Tekst]" custT="1"/>
      <dgm:spPr>
        <a:scene3d>
          <a:camera prst="orthographicFront"/>
          <a:lightRig rig="threePt" dir="t"/>
        </a:scene3d>
        <a:sp3d>
          <a:bevelT/>
        </a:sp3d>
      </dgm:spPr>
      <dgm:t>
        <a:bodyPr/>
        <a:lstStyle/>
        <a:p>
          <a:r>
            <a:rPr lang="en-GB" sz="1400" b="1" dirty="0"/>
            <a:t>Finalization</a:t>
          </a:r>
        </a:p>
      </dgm:t>
    </dgm:pt>
    <dgm:pt modelId="{652C7B09-A87E-44BD-8F2A-8619764DC0BB}" type="parTrans" cxnId="{1711E051-7530-46A2-9445-BA9A66FB6FF1}">
      <dgm:prSet/>
      <dgm:spPr/>
      <dgm:t>
        <a:bodyPr/>
        <a:lstStyle/>
        <a:p>
          <a:endParaRPr lang="en-GB"/>
        </a:p>
      </dgm:t>
    </dgm:pt>
    <dgm:pt modelId="{14A51E35-57FC-4E4A-89E5-9BF898979492}" type="sibTrans" cxnId="{1711E051-7530-46A2-9445-BA9A66FB6FF1}">
      <dgm:prSet/>
      <dgm:spPr/>
      <dgm:t>
        <a:bodyPr/>
        <a:lstStyle/>
        <a:p>
          <a:endParaRPr lang="en-GB"/>
        </a:p>
      </dgm:t>
    </dgm:pt>
    <dgm:pt modelId="{C513D9A1-A2F8-4D52-BA85-89F6D1D8DB3E}">
      <dgm:prSet/>
      <dgm:spPr/>
      <dgm:t>
        <a:bodyPr/>
        <a:lstStyle/>
        <a:p>
          <a:r>
            <a:rPr lang="en-GB"/>
            <a:t>WP1</a:t>
          </a:r>
        </a:p>
      </dgm:t>
    </dgm:pt>
    <dgm:pt modelId="{4690B55E-DD6D-46DC-A950-F45201A3A8FF}" type="parTrans" cxnId="{C4E982F5-6105-4553-9B3A-C39E1D054047}">
      <dgm:prSet/>
      <dgm:spPr/>
      <dgm:t>
        <a:bodyPr/>
        <a:lstStyle/>
        <a:p>
          <a:endParaRPr lang="en-GB"/>
        </a:p>
      </dgm:t>
    </dgm:pt>
    <dgm:pt modelId="{DD03E9C9-0FFB-49B1-842B-B12A4616CFF9}" type="sibTrans" cxnId="{C4E982F5-6105-4553-9B3A-C39E1D054047}">
      <dgm:prSet/>
      <dgm:spPr/>
      <dgm:t>
        <a:bodyPr/>
        <a:lstStyle/>
        <a:p>
          <a:endParaRPr lang="en-GB"/>
        </a:p>
      </dgm:t>
    </dgm:pt>
    <dgm:pt modelId="{C1729BFB-209A-4C15-9038-8FD7B3C64B15}">
      <dgm:prSet custT="1"/>
      <dgm:spPr>
        <a:scene3d>
          <a:camera prst="orthographicFront"/>
          <a:lightRig rig="threePt" dir="t"/>
        </a:scene3d>
        <a:sp3d>
          <a:bevelT/>
        </a:sp3d>
      </dgm:spPr>
      <dgm:t>
        <a:bodyPr/>
        <a:lstStyle/>
        <a:p>
          <a:r>
            <a:rPr lang="en-GB" sz="1400" b="1" dirty="0"/>
            <a:t>Kick-Off</a:t>
          </a:r>
        </a:p>
      </dgm:t>
    </dgm:pt>
    <dgm:pt modelId="{4A03522D-D774-4FCC-94B9-97C8F3AA54B5}" type="parTrans" cxnId="{17D5F7F3-C990-4417-B9A9-04E02C2A68E0}">
      <dgm:prSet/>
      <dgm:spPr/>
      <dgm:t>
        <a:bodyPr/>
        <a:lstStyle/>
        <a:p>
          <a:endParaRPr lang="en-GB"/>
        </a:p>
      </dgm:t>
    </dgm:pt>
    <dgm:pt modelId="{5874125A-7BB7-43C2-9B4F-69132B660007}" type="sibTrans" cxnId="{17D5F7F3-C990-4417-B9A9-04E02C2A68E0}">
      <dgm:prSet/>
      <dgm:spPr/>
      <dgm:t>
        <a:bodyPr/>
        <a:lstStyle/>
        <a:p>
          <a:endParaRPr lang="en-GB"/>
        </a:p>
      </dgm:t>
    </dgm:pt>
    <dgm:pt modelId="{B701CDF7-CA8E-4AD1-8103-95B3C682FEC5}">
      <dgm:prSet/>
      <dgm:spPr/>
      <dgm:t>
        <a:bodyPr/>
        <a:lstStyle/>
        <a:p>
          <a:endParaRPr lang="en-GB"/>
        </a:p>
      </dgm:t>
    </dgm:pt>
    <dgm:pt modelId="{F3E5CCCA-411B-4059-A030-18199F40055F}" type="parTrans" cxnId="{6CAF42E0-DB7C-4BB0-8897-7B4FC6D775CE}">
      <dgm:prSet/>
      <dgm:spPr/>
      <dgm:t>
        <a:bodyPr/>
        <a:lstStyle/>
        <a:p>
          <a:endParaRPr lang="en-GB"/>
        </a:p>
      </dgm:t>
    </dgm:pt>
    <dgm:pt modelId="{26D7F09E-EEA4-421D-88D1-41156437F826}" type="sibTrans" cxnId="{6CAF42E0-DB7C-4BB0-8897-7B4FC6D775CE}">
      <dgm:prSet/>
      <dgm:spPr/>
      <dgm:t>
        <a:bodyPr/>
        <a:lstStyle/>
        <a:p>
          <a:endParaRPr lang="en-GB"/>
        </a:p>
      </dgm:t>
    </dgm:pt>
    <dgm:pt modelId="{F0041991-E3DC-4976-A521-8E48B0D005CF}">
      <dgm:prSet/>
      <dgm:spPr/>
      <dgm:t>
        <a:bodyPr/>
        <a:lstStyle/>
        <a:p>
          <a:r>
            <a:rPr lang="en-GB"/>
            <a:t>WP6</a:t>
          </a:r>
        </a:p>
      </dgm:t>
    </dgm:pt>
    <dgm:pt modelId="{ADB5BEE6-351E-49C8-9ABB-C9EBB1CD500E}" type="parTrans" cxnId="{9524F8D8-6FDC-4762-83CF-816C86396DE6}">
      <dgm:prSet/>
      <dgm:spPr/>
      <dgm:t>
        <a:bodyPr/>
        <a:lstStyle/>
        <a:p>
          <a:endParaRPr lang="en-GB"/>
        </a:p>
      </dgm:t>
    </dgm:pt>
    <dgm:pt modelId="{B53986A0-BCCA-4E48-BF23-056214952BC3}" type="sibTrans" cxnId="{9524F8D8-6FDC-4762-83CF-816C86396DE6}">
      <dgm:prSet/>
      <dgm:spPr/>
      <dgm:t>
        <a:bodyPr/>
        <a:lstStyle/>
        <a:p>
          <a:endParaRPr lang="en-GB"/>
        </a:p>
      </dgm:t>
    </dgm:pt>
    <dgm:pt modelId="{00E5252B-54E4-4EE4-A38C-9049B6AA343E}">
      <dgm:prSet/>
      <dgm:spPr/>
      <dgm:t>
        <a:bodyPr/>
        <a:lstStyle/>
        <a:p>
          <a:r>
            <a:rPr lang="en-GB" dirty="0"/>
            <a:t>WP4</a:t>
          </a:r>
        </a:p>
      </dgm:t>
    </dgm:pt>
    <dgm:pt modelId="{55DFBE13-B20B-4924-8043-E789C4144E67}" type="parTrans" cxnId="{283301C8-4D64-4323-A92F-47553E9FB7C6}">
      <dgm:prSet/>
      <dgm:spPr/>
      <dgm:t>
        <a:bodyPr/>
        <a:lstStyle/>
        <a:p>
          <a:endParaRPr lang="en-GB"/>
        </a:p>
      </dgm:t>
    </dgm:pt>
    <dgm:pt modelId="{9CE536FA-6680-4165-82D5-5FBBE6DC0DEA}" type="sibTrans" cxnId="{283301C8-4D64-4323-A92F-47553E9FB7C6}">
      <dgm:prSet/>
      <dgm:spPr/>
      <dgm:t>
        <a:bodyPr/>
        <a:lstStyle/>
        <a:p>
          <a:endParaRPr lang="en-GB"/>
        </a:p>
      </dgm:t>
    </dgm:pt>
    <dgm:pt modelId="{370FD8AE-3A42-4051-AB09-712BBF1917AE}">
      <dgm:prSet/>
      <dgm:spPr/>
      <dgm:t>
        <a:bodyPr/>
        <a:lstStyle/>
        <a:p>
          <a:r>
            <a:rPr lang="en-GB"/>
            <a:t>WP5</a:t>
          </a:r>
        </a:p>
      </dgm:t>
    </dgm:pt>
    <dgm:pt modelId="{2883071E-07ED-42C7-83F6-AA5E3F3770E4}" type="parTrans" cxnId="{20B5E677-0F55-43F7-8BD5-2FD4F25AF888}">
      <dgm:prSet/>
      <dgm:spPr/>
      <dgm:t>
        <a:bodyPr/>
        <a:lstStyle/>
        <a:p>
          <a:endParaRPr lang="en-GB"/>
        </a:p>
      </dgm:t>
    </dgm:pt>
    <dgm:pt modelId="{81B246F1-8FBF-4543-BBC9-2871789C12F6}" type="sibTrans" cxnId="{20B5E677-0F55-43F7-8BD5-2FD4F25AF888}">
      <dgm:prSet/>
      <dgm:spPr/>
      <dgm:t>
        <a:bodyPr/>
        <a:lstStyle/>
        <a:p>
          <a:endParaRPr lang="en-GB"/>
        </a:p>
      </dgm:t>
    </dgm:pt>
    <dgm:pt modelId="{5A097494-3725-4CA9-A6F5-5120C3789A59}">
      <dgm:prSet/>
      <dgm:spPr/>
      <dgm:t>
        <a:bodyPr/>
        <a:lstStyle/>
        <a:p>
          <a:r>
            <a:rPr lang="en-GB"/>
            <a:t>WP6</a:t>
          </a:r>
        </a:p>
      </dgm:t>
    </dgm:pt>
    <dgm:pt modelId="{A6EF0696-5861-4101-B1FE-90851E6CEC61}" type="parTrans" cxnId="{5A2A97A0-0101-4828-98A6-B292CB18EBAA}">
      <dgm:prSet/>
      <dgm:spPr/>
      <dgm:t>
        <a:bodyPr/>
        <a:lstStyle/>
        <a:p>
          <a:endParaRPr lang="en-GB"/>
        </a:p>
      </dgm:t>
    </dgm:pt>
    <dgm:pt modelId="{170938C4-789C-410A-9C9F-20956D96B13F}" type="sibTrans" cxnId="{5A2A97A0-0101-4828-98A6-B292CB18EBAA}">
      <dgm:prSet/>
      <dgm:spPr/>
      <dgm:t>
        <a:bodyPr/>
        <a:lstStyle/>
        <a:p>
          <a:endParaRPr lang="en-GB"/>
        </a:p>
      </dgm:t>
    </dgm:pt>
    <dgm:pt modelId="{544309FD-BE9C-481E-A5B5-71F71EA14878}">
      <dgm:prSet/>
      <dgm:spPr/>
      <dgm:t>
        <a:bodyPr/>
        <a:lstStyle/>
        <a:p>
          <a:r>
            <a:rPr lang="en-GB"/>
            <a:t>WP6</a:t>
          </a:r>
        </a:p>
      </dgm:t>
    </dgm:pt>
    <dgm:pt modelId="{111BB003-E9D5-4BDD-A1B1-A84E4FDCFE55}" type="sibTrans" cxnId="{57DEB139-7C2C-4F23-8873-4DB860FA362E}">
      <dgm:prSet/>
      <dgm:spPr/>
      <dgm:t>
        <a:bodyPr/>
        <a:lstStyle/>
        <a:p>
          <a:endParaRPr lang="en-GB"/>
        </a:p>
      </dgm:t>
    </dgm:pt>
    <dgm:pt modelId="{FEEF943C-C75E-4A4F-83CD-7F62A5F9D337}" type="parTrans" cxnId="{57DEB139-7C2C-4F23-8873-4DB860FA362E}">
      <dgm:prSet/>
      <dgm:spPr/>
      <dgm:t>
        <a:bodyPr/>
        <a:lstStyle/>
        <a:p>
          <a:endParaRPr lang="en-GB"/>
        </a:p>
      </dgm:t>
    </dgm:pt>
    <dgm:pt modelId="{E0365CF9-0777-46B7-B65E-F8A895806459}">
      <dgm:prSet/>
      <dgm:spPr/>
      <dgm:t>
        <a:bodyPr/>
        <a:lstStyle/>
        <a:p>
          <a:r>
            <a:rPr lang="en-GB"/>
            <a:t>WP7</a:t>
          </a:r>
        </a:p>
      </dgm:t>
    </dgm:pt>
    <dgm:pt modelId="{0831E4AC-CF3C-4F8A-BB27-A23918A1AB0E}" type="parTrans" cxnId="{C8A847FA-8D97-4A39-B824-52DC85A11702}">
      <dgm:prSet/>
      <dgm:spPr/>
      <dgm:t>
        <a:bodyPr/>
        <a:lstStyle/>
        <a:p>
          <a:endParaRPr lang="en-GB"/>
        </a:p>
      </dgm:t>
    </dgm:pt>
    <dgm:pt modelId="{93358E71-AB78-4695-817B-C6333A90CDF7}" type="sibTrans" cxnId="{C8A847FA-8D97-4A39-B824-52DC85A11702}">
      <dgm:prSet/>
      <dgm:spPr/>
      <dgm:t>
        <a:bodyPr/>
        <a:lstStyle/>
        <a:p>
          <a:endParaRPr lang="en-GB"/>
        </a:p>
      </dgm:t>
    </dgm:pt>
    <dgm:pt modelId="{28EFB912-D844-4444-9960-F608A79AD565}">
      <dgm:prSet/>
      <dgm:spPr/>
      <dgm:t>
        <a:bodyPr/>
        <a:lstStyle/>
        <a:p>
          <a:r>
            <a:rPr lang="en-GB"/>
            <a:t>WP6</a:t>
          </a:r>
        </a:p>
      </dgm:t>
    </dgm:pt>
    <dgm:pt modelId="{F992C36B-251A-47C9-85A7-9694339C4629}" type="sibTrans" cxnId="{1ABD8EB9-61FA-4292-AB69-BD3C65051E6F}">
      <dgm:prSet/>
      <dgm:spPr/>
      <dgm:t>
        <a:bodyPr/>
        <a:lstStyle/>
        <a:p>
          <a:endParaRPr lang="en-GB"/>
        </a:p>
      </dgm:t>
    </dgm:pt>
    <dgm:pt modelId="{01051953-7942-4F79-BB17-72FBDA33F3F0}" type="parTrans" cxnId="{1ABD8EB9-61FA-4292-AB69-BD3C65051E6F}">
      <dgm:prSet/>
      <dgm:spPr/>
      <dgm:t>
        <a:bodyPr/>
        <a:lstStyle/>
        <a:p>
          <a:endParaRPr lang="en-GB"/>
        </a:p>
      </dgm:t>
    </dgm:pt>
    <dgm:pt modelId="{0C22EA96-9878-49D4-AEA5-2F98CD7163E0}" type="pres">
      <dgm:prSet presAssocID="{25E6600A-D3AB-4AC0-854B-41FC2D9CA1D2}" presName="mainComposite" presStyleCnt="0">
        <dgm:presLayoutVars>
          <dgm:chPref val="1"/>
          <dgm:dir/>
          <dgm:animOne val="branch"/>
          <dgm:animLvl val="lvl"/>
          <dgm:resizeHandles val="exact"/>
        </dgm:presLayoutVars>
      </dgm:prSet>
      <dgm:spPr/>
      <dgm:t>
        <a:bodyPr/>
        <a:lstStyle/>
        <a:p>
          <a:endParaRPr lang="en-GB"/>
        </a:p>
      </dgm:t>
    </dgm:pt>
    <dgm:pt modelId="{8AB2B619-E870-46D4-99F0-FE92A403530F}" type="pres">
      <dgm:prSet presAssocID="{25E6600A-D3AB-4AC0-854B-41FC2D9CA1D2}" presName="hierFlow" presStyleCnt="0"/>
      <dgm:spPr/>
      <dgm:t>
        <a:bodyPr/>
        <a:lstStyle/>
        <a:p>
          <a:endParaRPr lang="en-GB"/>
        </a:p>
      </dgm:t>
    </dgm:pt>
    <dgm:pt modelId="{C06A9DB6-1EA1-49FB-991A-4354008AC997}" type="pres">
      <dgm:prSet presAssocID="{25E6600A-D3AB-4AC0-854B-41FC2D9CA1D2}" presName="firstBuf" presStyleCnt="0"/>
      <dgm:spPr/>
      <dgm:t>
        <a:bodyPr/>
        <a:lstStyle/>
        <a:p>
          <a:endParaRPr lang="en-GB"/>
        </a:p>
      </dgm:t>
    </dgm:pt>
    <dgm:pt modelId="{B2480075-2476-47E1-BCBF-64AF472C126A}" type="pres">
      <dgm:prSet presAssocID="{25E6600A-D3AB-4AC0-854B-41FC2D9CA1D2}" presName="hierChild1" presStyleCnt="0">
        <dgm:presLayoutVars>
          <dgm:chPref val="1"/>
          <dgm:animOne val="branch"/>
          <dgm:animLvl val="lvl"/>
        </dgm:presLayoutVars>
      </dgm:prSet>
      <dgm:spPr/>
      <dgm:t>
        <a:bodyPr/>
        <a:lstStyle/>
        <a:p>
          <a:endParaRPr lang="en-GB"/>
        </a:p>
      </dgm:t>
    </dgm:pt>
    <dgm:pt modelId="{6AEC1EAA-E194-4D87-870E-AF973D5B859D}" type="pres">
      <dgm:prSet presAssocID="{C511F468-1A71-4689-8DB7-F70FF8F6420E}" presName="Name17" presStyleCnt="0"/>
      <dgm:spPr/>
      <dgm:t>
        <a:bodyPr/>
        <a:lstStyle/>
        <a:p>
          <a:endParaRPr lang="en-GB"/>
        </a:p>
      </dgm:t>
    </dgm:pt>
    <dgm:pt modelId="{712124A6-6C6D-470C-998E-940B42743AD0}" type="pres">
      <dgm:prSet presAssocID="{C511F468-1A71-4689-8DB7-F70FF8F6420E}" presName="level1Shape" presStyleLbl="node0" presStyleIdx="0" presStyleCnt="1" custLinFactY="-80630" custLinFactNeighborX="-3134" custLinFactNeighborY="-100000">
        <dgm:presLayoutVars>
          <dgm:chPref val="3"/>
        </dgm:presLayoutVars>
      </dgm:prSet>
      <dgm:spPr/>
      <dgm:t>
        <a:bodyPr/>
        <a:lstStyle/>
        <a:p>
          <a:endParaRPr lang="en-GB"/>
        </a:p>
      </dgm:t>
    </dgm:pt>
    <dgm:pt modelId="{A54935B6-1D44-4EB2-8C2B-6460ABAEF15A}" type="pres">
      <dgm:prSet presAssocID="{C511F468-1A71-4689-8DB7-F70FF8F6420E}" presName="hierChild2" presStyleCnt="0"/>
      <dgm:spPr/>
      <dgm:t>
        <a:bodyPr/>
        <a:lstStyle/>
        <a:p>
          <a:endParaRPr lang="en-GB"/>
        </a:p>
      </dgm:t>
    </dgm:pt>
    <dgm:pt modelId="{E8481CB4-A462-4FBA-80EE-2418643BF894}" type="pres">
      <dgm:prSet presAssocID="{02E24696-7EC2-4585-A348-C9EAFBD8817B}" presName="Name25" presStyleLbl="parChTrans1D2" presStyleIdx="0" presStyleCnt="2"/>
      <dgm:spPr/>
      <dgm:t>
        <a:bodyPr/>
        <a:lstStyle/>
        <a:p>
          <a:endParaRPr lang="en-GB"/>
        </a:p>
      </dgm:t>
    </dgm:pt>
    <dgm:pt modelId="{61EFA152-F46F-44DF-8A0A-EF58EDCD3E1D}" type="pres">
      <dgm:prSet presAssocID="{02E24696-7EC2-4585-A348-C9EAFBD8817B}" presName="connTx" presStyleLbl="parChTrans1D2" presStyleIdx="0" presStyleCnt="2"/>
      <dgm:spPr/>
      <dgm:t>
        <a:bodyPr/>
        <a:lstStyle/>
        <a:p>
          <a:endParaRPr lang="en-GB"/>
        </a:p>
      </dgm:t>
    </dgm:pt>
    <dgm:pt modelId="{7B00AB39-2156-4A55-A87A-397AB63DD6A4}" type="pres">
      <dgm:prSet presAssocID="{1FA97D47-7F0F-4AC5-9B35-070382643256}" presName="Name30" presStyleCnt="0"/>
      <dgm:spPr/>
      <dgm:t>
        <a:bodyPr/>
        <a:lstStyle/>
        <a:p>
          <a:endParaRPr lang="en-GB"/>
        </a:p>
      </dgm:t>
    </dgm:pt>
    <dgm:pt modelId="{FC33E7D7-C2A0-4664-BEBE-C714981E8AF4}" type="pres">
      <dgm:prSet presAssocID="{1FA97D47-7F0F-4AC5-9B35-070382643256}" presName="level2Shape" presStyleLbl="node2" presStyleIdx="0" presStyleCnt="2" custScaleX="99667" custScaleY="97374" custLinFactY="-80987" custLinFactNeighborX="-1984" custLinFactNeighborY="-100000"/>
      <dgm:spPr/>
      <dgm:t>
        <a:bodyPr/>
        <a:lstStyle/>
        <a:p>
          <a:endParaRPr lang="en-GB"/>
        </a:p>
      </dgm:t>
    </dgm:pt>
    <dgm:pt modelId="{178D9978-341D-4D75-B024-4C0C5D562241}" type="pres">
      <dgm:prSet presAssocID="{1FA97D47-7F0F-4AC5-9B35-070382643256}" presName="hierChild3" presStyleCnt="0"/>
      <dgm:spPr/>
      <dgm:t>
        <a:bodyPr/>
        <a:lstStyle/>
        <a:p>
          <a:endParaRPr lang="en-GB"/>
        </a:p>
      </dgm:t>
    </dgm:pt>
    <dgm:pt modelId="{537C8C0C-A9B2-4EE4-B18C-CC7BD64BA345}" type="pres">
      <dgm:prSet presAssocID="{F3373154-7336-4426-AD44-B50C180D02E6}" presName="Name25" presStyleLbl="parChTrans1D3" presStyleIdx="0" presStyleCnt="4"/>
      <dgm:spPr/>
      <dgm:t>
        <a:bodyPr/>
        <a:lstStyle/>
        <a:p>
          <a:endParaRPr lang="en-GB"/>
        </a:p>
      </dgm:t>
    </dgm:pt>
    <dgm:pt modelId="{4C44929A-8052-4243-9AC5-BCDE69A00AD9}" type="pres">
      <dgm:prSet presAssocID="{F3373154-7336-4426-AD44-B50C180D02E6}" presName="connTx" presStyleLbl="parChTrans1D3" presStyleIdx="0" presStyleCnt="4"/>
      <dgm:spPr/>
      <dgm:t>
        <a:bodyPr/>
        <a:lstStyle/>
        <a:p>
          <a:endParaRPr lang="en-GB"/>
        </a:p>
      </dgm:t>
    </dgm:pt>
    <dgm:pt modelId="{149E98AD-FC35-4E82-809A-D01A1AD9FEA9}" type="pres">
      <dgm:prSet presAssocID="{50A7915F-57DE-4F94-B497-BB8801D78CB3}" presName="Name30" presStyleCnt="0"/>
      <dgm:spPr/>
      <dgm:t>
        <a:bodyPr/>
        <a:lstStyle/>
        <a:p>
          <a:endParaRPr lang="en-GB"/>
        </a:p>
      </dgm:t>
    </dgm:pt>
    <dgm:pt modelId="{EEC38800-8C4E-410B-9E12-75F5866986F6}" type="pres">
      <dgm:prSet presAssocID="{50A7915F-57DE-4F94-B497-BB8801D78CB3}" presName="level2Shape" presStyleLbl="node3" presStyleIdx="0" presStyleCnt="4" custLinFactNeighborX="-4253" custLinFactNeighborY="-87847"/>
      <dgm:spPr/>
      <dgm:t>
        <a:bodyPr/>
        <a:lstStyle/>
        <a:p>
          <a:endParaRPr lang="en-GB"/>
        </a:p>
      </dgm:t>
    </dgm:pt>
    <dgm:pt modelId="{C573BE6D-485A-4ED8-89B4-1999F8D191FC}" type="pres">
      <dgm:prSet presAssocID="{50A7915F-57DE-4F94-B497-BB8801D78CB3}" presName="hierChild3" presStyleCnt="0"/>
      <dgm:spPr/>
      <dgm:t>
        <a:bodyPr/>
        <a:lstStyle/>
        <a:p>
          <a:endParaRPr lang="en-GB"/>
        </a:p>
      </dgm:t>
    </dgm:pt>
    <dgm:pt modelId="{6B4B0126-79CE-4C08-AB3E-F7805769F98A}" type="pres">
      <dgm:prSet presAssocID="{ADB5BEE6-351E-49C8-9ABB-C9EBB1CD500E}" presName="Name25" presStyleLbl="parChTrans1D4" presStyleIdx="0" presStyleCnt="5"/>
      <dgm:spPr/>
      <dgm:t>
        <a:bodyPr/>
        <a:lstStyle/>
        <a:p>
          <a:endParaRPr lang="en-GB"/>
        </a:p>
      </dgm:t>
    </dgm:pt>
    <dgm:pt modelId="{082E8575-5AE0-4AF6-B7B3-E3443C738E83}" type="pres">
      <dgm:prSet presAssocID="{ADB5BEE6-351E-49C8-9ABB-C9EBB1CD500E}" presName="connTx" presStyleLbl="parChTrans1D4" presStyleIdx="0" presStyleCnt="5"/>
      <dgm:spPr/>
      <dgm:t>
        <a:bodyPr/>
        <a:lstStyle/>
        <a:p>
          <a:endParaRPr lang="en-GB"/>
        </a:p>
      </dgm:t>
    </dgm:pt>
    <dgm:pt modelId="{3ED7D118-3EEA-4E2B-99EB-2F29796B0674}" type="pres">
      <dgm:prSet presAssocID="{F0041991-E3DC-4976-A521-8E48B0D005CF}" presName="Name30" presStyleCnt="0"/>
      <dgm:spPr/>
      <dgm:t>
        <a:bodyPr/>
        <a:lstStyle/>
        <a:p>
          <a:endParaRPr lang="en-GB"/>
        </a:p>
      </dgm:t>
    </dgm:pt>
    <dgm:pt modelId="{F229F3E0-4782-4C64-A870-A817ECF82CF7}" type="pres">
      <dgm:prSet presAssocID="{F0041991-E3DC-4976-A521-8E48B0D005CF}" presName="level2Shape" presStyleLbl="node4" presStyleIdx="0" presStyleCnt="5" custScaleX="100194" custScaleY="100194" custLinFactNeighborX="96" custLinFactNeighborY="16268"/>
      <dgm:spPr/>
      <dgm:t>
        <a:bodyPr/>
        <a:lstStyle/>
        <a:p>
          <a:endParaRPr lang="en-GB"/>
        </a:p>
      </dgm:t>
    </dgm:pt>
    <dgm:pt modelId="{CC026D52-8A2F-4861-B993-D7CC72EB12A9}" type="pres">
      <dgm:prSet presAssocID="{F0041991-E3DC-4976-A521-8E48B0D005CF}" presName="hierChild3" presStyleCnt="0"/>
      <dgm:spPr/>
      <dgm:t>
        <a:bodyPr/>
        <a:lstStyle/>
        <a:p>
          <a:endParaRPr lang="en-GB"/>
        </a:p>
      </dgm:t>
    </dgm:pt>
    <dgm:pt modelId="{9E7931BC-C427-4113-9DD8-DF1227332FE3}" type="pres">
      <dgm:prSet presAssocID="{55DFBE13-B20B-4924-8043-E789C4144E67}" presName="Name25" presStyleLbl="parChTrans1D3" presStyleIdx="1" presStyleCnt="4"/>
      <dgm:spPr/>
      <dgm:t>
        <a:bodyPr/>
        <a:lstStyle/>
        <a:p>
          <a:endParaRPr lang="en-GB"/>
        </a:p>
      </dgm:t>
    </dgm:pt>
    <dgm:pt modelId="{47F7C101-A767-4685-9F48-36C01BADBEE6}" type="pres">
      <dgm:prSet presAssocID="{55DFBE13-B20B-4924-8043-E789C4144E67}" presName="connTx" presStyleLbl="parChTrans1D3" presStyleIdx="1" presStyleCnt="4"/>
      <dgm:spPr/>
      <dgm:t>
        <a:bodyPr/>
        <a:lstStyle/>
        <a:p>
          <a:endParaRPr lang="en-GB"/>
        </a:p>
      </dgm:t>
    </dgm:pt>
    <dgm:pt modelId="{2B192597-DDDD-415A-8625-797EA32EB810}" type="pres">
      <dgm:prSet presAssocID="{00E5252B-54E4-4EE4-A38C-9049B6AA343E}" presName="Name30" presStyleCnt="0"/>
      <dgm:spPr/>
      <dgm:t>
        <a:bodyPr/>
        <a:lstStyle/>
        <a:p>
          <a:endParaRPr lang="en-GB"/>
        </a:p>
      </dgm:t>
    </dgm:pt>
    <dgm:pt modelId="{3BAE47BF-BD5D-45A3-BDBD-DFC14886446A}" type="pres">
      <dgm:prSet presAssocID="{00E5252B-54E4-4EE4-A38C-9049B6AA343E}" presName="level2Shape" presStyleLbl="node3" presStyleIdx="1" presStyleCnt="4" custScaleX="98662" custLinFactNeighborX="-302" custLinFactNeighborY="25029"/>
      <dgm:spPr/>
      <dgm:t>
        <a:bodyPr/>
        <a:lstStyle/>
        <a:p>
          <a:endParaRPr lang="en-GB"/>
        </a:p>
      </dgm:t>
    </dgm:pt>
    <dgm:pt modelId="{3367F682-CE65-4373-8D21-BC601B0DADD7}" type="pres">
      <dgm:prSet presAssocID="{00E5252B-54E4-4EE4-A38C-9049B6AA343E}" presName="hierChild3" presStyleCnt="0"/>
      <dgm:spPr/>
      <dgm:t>
        <a:bodyPr/>
        <a:lstStyle/>
        <a:p>
          <a:endParaRPr lang="en-GB"/>
        </a:p>
      </dgm:t>
    </dgm:pt>
    <dgm:pt modelId="{B898EDA0-72D2-422D-96F8-57DB18650B39}" type="pres">
      <dgm:prSet presAssocID="{A6EF0696-5861-4101-B1FE-90851E6CEC61}" presName="Name25" presStyleLbl="parChTrans1D4" presStyleIdx="1" presStyleCnt="5"/>
      <dgm:spPr/>
      <dgm:t>
        <a:bodyPr/>
        <a:lstStyle/>
        <a:p>
          <a:endParaRPr lang="en-GB"/>
        </a:p>
      </dgm:t>
    </dgm:pt>
    <dgm:pt modelId="{615C395D-303E-49EA-9675-E613190F60CD}" type="pres">
      <dgm:prSet presAssocID="{A6EF0696-5861-4101-B1FE-90851E6CEC61}" presName="connTx" presStyleLbl="parChTrans1D4" presStyleIdx="1" presStyleCnt="5"/>
      <dgm:spPr/>
      <dgm:t>
        <a:bodyPr/>
        <a:lstStyle/>
        <a:p>
          <a:endParaRPr lang="en-GB"/>
        </a:p>
      </dgm:t>
    </dgm:pt>
    <dgm:pt modelId="{F21B454F-FC40-41C9-9DA8-D580CC996B8A}" type="pres">
      <dgm:prSet presAssocID="{5A097494-3725-4CA9-A6F5-5120C3789A59}" presName="Name30" presStyleCnt="0"/>
      <dgm:spPr/>
      <dgm:t>
        <a:bodyPr/>
        <a:lstStyle/>
        <a:p>
          <a:endParaRPr lang="en-GB"/>
        </a:p>
      </dgm:t>
    </dgm:pt>
    <dgm:pt modelId="{C7AF8956-F174-41A5-9670-64AEE15D8145}" type="pres">
      <dgm:prSet presAssocID="{5A097494-3725-4CA9-A6F5-5120C3789A59}" presName="level2Shape" presStyleLbl="node4" presStyleIdx="1" presStyleCnt="5" custLinFactY="-5640" custLinFactNeighborX="3683" custLinFactNeighborY="-100000"/>
      <dgm:spPr/>
      <dgm:t>
        <a:bodyPr/>
        <a:lstStyle/>
        <a:p>
          <a:endParaRPr lang="en-GB"/>
        </a:p>
      </dgm:t>
    </dgm:pt>
    <dgm:pt modelId="{A42390B3-A620-4F5E-AF63-9984153D058E}" type="pres">
      <dgm:prSet presAssocID="{5A097494-3725-4CA9-A6F5-5120C3789A59}" presName="hierChild3" presStyleCnt="0"/>
      <dgm:spPr/>
      <dgm:t>
        <a:bodyPr/>
        <a:lstStyle/>
        <a:p>
          <a:endParaRPr lang="en-GB"/>
        </a:p>
      </dgm:t>
    </dgm:pt>
    <dgm:pt modelId="{8D92653E-0FD9-4B2F-B110-2E761C99F065}" type="pres">
      <dgm:prSet presAssocID="{2883071E-07ED-42C7-83F6-AA5E3F3770E4}" presName="Name25" presStyleLbl="parChTrans1D3" presStyleIdx="2" presStyleCnt="4"/>
      <dgm:spPr/>
      <dgm:t>
        <a:bodyPr/>
        <a:lstStyle/>
        <a:p>
          <a:endParaRPr lang="en-GB"/>
        </a:p>
      </dgm:t>
    </dgm:pt>
    <dgm:pt modelId="{5DCF25FE-DAC9-4C8E-9326-B706A0CCBAF6}" type="pres">
      <dgm:prSet presAssocID="{2883071E-07ED-42C7-83F6-AA5E3F3770E4}" presName="connTx" presStyleLbl="parChTrans1D3" presStyleIdx="2" presStyleCnt="4"/>
      <dgm:spPr/>
      <dgm:t>
        <a:bodyPr/>
        <a:lstStyle/>
        <a:p>
          <a:endParaRPr lang="en-GB"/>
        </a:p>
      </dgm:t>
    </dgm:pt>
    <dgm:pt modelId="{3720DD26-9FC8-4AA6-91B6-B8FEE9A0F82C}" type="pres">
      <dgm:prSet presAssocID="{370FD8AE-3A42-4051-AB09-712BBF1917AE}" presName="Name30" presStyleCnt="0"/>
      <dgm:spPr/>
      <dgm:t>
        <a:bodyPr/>
        <a:lstStyle/>
        <a:p>
          <a:endParaRPr lang="en-GB"/>
        </a:p>
      </dgm:t>
    </dgm:pt>
    <dgm:pt modelId="{DA28C379-5A9D-42AC-8DB8-403E590EA83D}" type="pres">
      <dgm:prSet presAssocID="{370FD8AE-3A42-4051-AB09-712BBF1917AE}" presName="level2Shape" presStyleLbl="node3" presStyleIdx="2" presStyleCnt="4" custLinFactY="29794" custLinFactNeighborX="4385" custLinFactNeighborY="100000"/>
      <dgm:spPr/>
      <dgm:t>
        <a:bodyPr/>
        <a:lstStyle/>
        <a:p>
          <a:endParaRPr lang="en-GB"/>
        </a:p>
      </dgm:t>
    </dgm:pt>
    <dgm:pt modelId="{F7A9AA47-DF4E-4CF4-83D3-0928C6E2C1C6}" type="pres">
      <dgm:prSet presAssocID="{370FD8AE-3A42-4051-AB09-712BBF1917AE}" presName="hierChild3" presStyleCnt="0"/>
      <dgm:spPr/>
      <dgm:t>
        <a:bodyPr/>
        <a:lstStyle/>
        <a:p>
          <a:endParaRPr lang="en-GB"/>
        </a:p>
      </dgm:t>
    </dgm:pt>
    <dgm:pt modelId="{2D938A2A-4DD9-4839-A09F-293303153906}" type="pres">
      <dgm:prSet presAssocID="{01051953-7942-4F79-BB17-72FBDA33F3F0}" presName="Name25" presStyleLbl="parChTrans1D4" presStyleIdx="2" presStyleCnt="5"/>
      <dgm:spPr/>
      <dgm:t>
        <a:bodyPr/>
        <a:lstStyle/>
        <a:p>
          <a:endParaRPr lang="en-GB"/>
        </a:p>
      </dgm:t>
    </dgm:pt>
    <dgm:pt modelId="{FC474D2D-A1AC-4836-B7BB-DD4032528621}" type="pres">
      <dgm:prSet presAssocID="{01051953-7942-4F79-BB17-72FBDA33F3F0}" presName="connTx" presStyleLbl="parChTrans1D4" presStyleIdx="2" presStyleCnt="5"/>
      <dgm:spPr/>
      <dgm:t>
        <a:bodyPr/>
        <a:lstStyle/>
        <a:p>
          <a:endParaRPr lang="en-GB"/>
        </a:p>
      </dgm:t>
    </dgm:pt>
    <dgm:pt modelId="{367962EF-0AD4-4EDE-9033-8D3AB605913F}" type="pres">
      <dgm:prSet presAssocID="{28EFB912-D844-4444-9960-F608A79AD565}" presName="Name30" presStyleCnt="0"/>
      <dgm:spPr/>
      <dgm:t>
        <a:bodyPr/>
        <a:lstStyle/>
        <a:p>
          <a:endParaRPr lang="en-GB"/>
        </a:p>
      </dgm:t>
    </dgm:pt>
    <dgm:pt modelId="{78913BBB-BD8B-4D5B-B311-F68F3E29D171}" type="pres">
      <dgm:prSet presAssocID="{28EFB912-D844-4444-9960-F608A79AD565}" presName="level2Shape" presStyleLbl="node4" presStyleIdx="2" presStyleCnt="5" custLinFactY="-100000" custLinFactNeighborX="2345" custLinFactNeighborY="-120640"/>
      <dgm:spPr/>
      <dgm:t>
        <a:bodyPr/>
        <a:lstStyle/>
        <a:p>
          <a:endParaRPr lang="en-GB"/>
        </a:p>
      </dgm:t>
    </dgm:pt>
    <dgm:pt modelId="{3EA35477-330B-45B4-A0E6-B163FCA36DB4}" type="pres">
      <dgm:prSet presAssocID="{28EFB912-D844-4444-9960-F608A79AD565}" presName="hierChild3" presStyleCnt="0"/>
      <dgm:spPr/>
      <dgm:t>
        <a:bodyPr/>
        <a:lstStyle/>
        <a:p>
          <a:endParaRPr lang="en-GB"/>
        </a:p>
      </dgm:t>
    </dgm:pt>
    <dgm:pt modelId="{28E175AD-E7F4-44D4-90FF-80806AFA7924}" type="pres">
      <dgm:prSet presAssocID="{4690B55E-DD6D-46DC-A950-F45201A3A8FF}" presName="Name25" presStyleLbl="parChTrans1D2" presStyleIdx="1" presStyleCnt="2"/>
      <dgm:spPr/>
      <dgm:t>
        <a:bodyPr/>
        <a:lstStyle/>
        <a:p>
          <a:endParaRPr lang="en-GB"/>
        </a:p>
      </dgm:t>
    </dgm:pt>
    <dgm:pt modelId="{AD897739-F4DD-4D0D-865E-095C2D87687D}" type="pres">
      <dgm:prSet presAssocID="{4690B55E-DD6D-46DC-A950-F45201A3A8FF}" presName="connTx" presStyleLbl="parChTrans1D2" presStyleIdx="1" presStyleCnt="2"/>
      <dgm:spPr/>
      <dgm:t>
        <a:bodyPr/>
        <a:lstStyle/>
        <a:p>
          <a:endParaRPr lang="en-GB"/>
        </a:p>
      </dgm:t>
    </dgm:pt>
    <dgm:pt modelId="{AD4A9A5A-BD6A-4C59-8718-A3A11E6C0AA0}" type="pres">
      <dgm:prSet presAssocID="{C513D9A1-A2F8-4D52-BA85-89F6D1D8DB3E}" presName="Name30" presStyleCnt="0"/>
      <dgm:spPr/>
      <dgm:t>
        <a:bodyPr/>
        <a:lstStyle/>
        <a:p>
          <a:endParaRPr lang="en-GB"/>
        </a:p>
      </dgm:t>
    </dgm:pt>
    <dgm:pt modelId="{9E18CED8-89EC-4BC7-840C-10A697F30B72}" type="pres">
      <dgm:prSet presAssocID="{C513D9A1-A2F8-4D52-BA85-89F6D1D8DB3E}" presName="level2Shape" presStyleLbl="node2" presStyleIdx="1" presStyleCnt="2" custLinFactNeighborX="2523" custLinFactNeighborY="-93666"/>
      <dgm:spPr/>
      <dgm:t>
        <a:bodyPr/>
        <a:lstStyle/>
        <a:p>
          <a:endParaRPr lang="en-GB"/>
        </a:p>
      </dgm:t>
    </dgm:pt>
    <dgm:pt modelId="{29059731-4E1A-428C-89F9-BD79DAA7EEAF}" type="pres">
      <dgm:prSet presAssocID="{C513D9A1-A2F8-4D52-BA85-89F6D1D8DB3E}" presName="hierChild3" presStyleCnt="0"/>
      <dgm:spPr/>
      <dgm:t>
        <a:bodyPr/>
        <a:lstStyle/>
        <a:p>
          <a:endParaRPr lang="en-GB"/>
        </a:p>
      </dgm:t>
    </dgm:pt>
    <dgm:pt modelId="{6BA2301B-6D86-4B3B-A0EF-7153CC225A6D}" type="pres">
      <dgm:prSet presAssocID="{F3E5CCCA-411B-4059-A030-18199F40055F}" presName="Name25" presStyleLbl="parChTrans1D3" presStyleIdx="3" presStyleCnt="4"/>
      <dgm:spPr/>
      <dgm:t>
        <a:bodyPr/>
        <a:lstStyle/>
        <a:p>
          <a:endParaRPr lang="en-GB"/>
        </a:p>
      </dgm:t>
    </dgm:pt>
    <dgm:pt modelId="{67B68AC9-1F65-4510-8D26-5BE427349F42}" type="pres">
      <dgm:prSet presAssocID="{F3E5CCCA-411B-4059-A030-18199F40055F}" presName="connTx" presStyleLbl="parChTrans1D3" presStyleIdx="3" presStyleCnt="4"/>
      <dgm:spPr/>
      <dgm:t>
        <a:bodyPr/>
        <a:lstStyle/>
        <a:p>
          <a:endParaRPr lang="en-GB"/>
        </a:p>
      </dgm:t>
    </dgm:pt>
    <dgm:pt modelId="{F54C40AE-29FE-444D-9762-7D78E664106C}" type="pres">
      <dgm:prSet presAssocID="{B701CDF7-CA8E-4AD1-8103-95B3C682FEC5}" presName="Name30" presStyleCnt="0"/>
      <dgm:spPr/>
      <dgm:t>
        <a:bodyPr/>
        <a:lstStyle/>
        <a:p>
          <a:endParaRPr lang="en-GB"/>
        </a:p>
      </dgm:t>
    </dgm:pt>
    <dgm:pt modelId="{7001E677-0BFE-4205-BFB6-CD01DB22FDE0}" type="pres">
      <dgm:prSet presAssocID="{B701CDF7-CA8E-4AD1-8103-95B3C682FEC5}" presName="level2Shape" presStyleLbl="node3" presStyleIdx="3" presStyleCnt="4" custFlipHor="1" custScaleX="5036" custScaleY="99920" custLinFactX="38980" custLinFactNeighborX="100000" custLinFactNeighborY="-91783"/>
      <dgm:spPr/>
      <dgm:t>
        <a:bodyPr/>
        <a:lstStyle/>
        <a:p>
          <a:endParaRPr lang="en-GB"/>
        </a:p>
      </dgm:t>
    </dgm:pt>
    <dgm:pt modelId="{A4464498-FB66-4F29-8F4C-C7D6FC9B7C04}" type="pres">
      <dgm:prSet presAssocID="{B701CDF7-CA8E-4AD1-8103-95B3C682FEC5}" presName="hierChild3" presStyleCnt="0"/>
      <dgm:spPr/>
      <dgm:t>
        <a:bodyPr/>
        <a:lstStyle/>
        <a:p>
          <a:endParaRPr lang="en-GB"/>
        </a:p>
      </dgm:t>
    </dgm:pt>
    <dgm:pt modelId="{0EA843E8-37F7-4606-92B8-183AD3E03ADD}" type="pres">
      <dgm:prSet presAssocID="{0831E4AC-CF3C-4F8A-BB27-A23918A1AB0E}" presName="Name25" presStyleLbl="parChTrans1D4" presStyleIdx="3" presStyleCnt="5"/>
      <dgm:spPr/>
      <dgm:t>
        <a:bodyPr/>
        <a:lstStyle/>
        <a:p>
          <a:endParaRPr lang="en-GB"/>
        </a:p>
      </dgm:t>
    </dgm:pt>
    <dgm:pt modelId="{2C21E4D2-39E2-4C70-8696-FEBDC4B76D8B}" type="pres">
      <dgm:prSet presAssocID="{0831E4AC-CF3C-4F8A-BB27-A23918A1AB0E}" presName="connTx" presStyleLbl="parChTrans1D4" presStyleIdx="3" presStyleCnt="5"/>
      <dgm:spPr/>
      <dgm:t>
        <a:bodyPr/>
        <a:lstStyle/>
        <a:p>
          <a:endParaRPr lang="en-GB"/>
        </a:p>
      </dgm:t>
    </dgm:pt>
    <dgm:pt modelId="{C26DFDFB-5DFB-47DB-BB4D-48F60FF78015}" type="pres">
      <dgm:prSet presAssocID="{E0365CF9-0777-46B7-B65E-F8A895806459}" presName="Name30" presStyleCnt="0"/>
      <dgm:spPr/>
      <dgm:t>
        <a:bodyPr/>
        <a:lstStyle/>
        <a:p>
          <a:endParaRPr lang="en-GB"/>
        </a:p>
      </dgm:t>
    </dgm:pt>
    <dgm:pt modelId="{BED2F765-F360-437E-904C-1106E533C6EE}" type="pres">
      <dgm:prSet presAssocID="{E0365CF9-0777-46B7-B65E-F8A895806459}" presName="level2Shape" presStyleLbl="node4" presStyleIdx="3" presStyleCnt="5" custLinFactY="-135640" custLinFactNeighborX="96976" custLinFactNeighborY="-200000"/>
      <dgm:spPr/>
      <dgm:t>
        <a:bodyPr/>
        <a:lstStyle/>
        <a:p>
          <a:endParaRPr lang="en-GB"/>
        </a:p>
      </dgm:t>
    </dgm:pt>
    <dgm:pt modelId="{8913817E-9264-4BE4-8545-D3C84C197606}" type="pres">
      <dgm:prSet presAssocID="{E0365CF9-0777-46B7-B65E-F8A895806459}" presName="hierChild3" presStyleCnt="0"/>
      <dgm:spPr/>
      <dgm:t>
        <a:bodyPr/>
        <a:lstStyle/>
        <a:p>
          <a:endParaRPr lang="en-GB"/>
        </a:p>
      </dgm:t>
    </dgm:pt>
    <dgm:pt modelId="{3374F235-2A57-485F-9F61-4D8611BA51D9}" type="pres">
      <dgm:prSet presAssocID="{FEEF943C-C75E-4A4F-83CD-7F62A5F9D337}" presName="Name25" presStyleLbl="parChTrans1D4" presStyleIdx="4" presStyleCnt="5"/>
      <dgm:spPr/>
      <dgm:t>
        <a:bodyPr/>
        <a:lstStyle/>
        <a:p>
          <a:endParaRPr lang="en-GB"/>
        </a:p>
      </dgm:t>
    </dgm:pt>
    <dgm:pt modelId="{4C529097-D02C-48D6-A0AC-1027590AB7AE}" type="pres">
      <dgm:prSet presAssocID="{FEEF943C-C75E-4A4F-83CD-7F62A5F9D337}" presName="connTx" presStyleLbl="parChTrans1D4" presStyleIdx="4" presStyleCnt="5"/>
      <dgm:spPr/>
      <dgm:t>
        <a:bodyPr/>
        <a:lstStyle/>
        <a:p>
          <a:endParaRPr lang="en-GB"/>
        </a:p>
      </dgm:t>
    </dgm:pt>
    <dgm:pt modelId="{7351C51A-F4DF-4BC9-9452-136BFF9AFC00}" type="pres">
      <dgm:prSet presAssocID="{544309FD-BE9C-481E-A5B5-71F71EA14878}" presName="Name30" presStyleCnt="0"/>
      <dgm:spPr/>
      <dgm:t>
        <a:bodyPr/>
        <a:lstStyle/>
        <a:p>
          <a:endParaRPr lang="en-GB"/>
        </a:p>
      </dgm:t>
    </dgm:pt>
    <dgm:pt modelId="{59E983C3-F8CE-471D-9DCF-1FC9F89F542C}" type="pres">
      <dgm:prSet presAssocID="{544309FD-BE9C-481E-A5B5-71F71EA14878}" presName="level2Shape" presStyleLbl="node4" presStyleIdx="4" presStyleCnt="5" custScaleX="97709" custScaleY="98153" custLinFactY="-44537" custLinFactNeighborX="93944" custLinFactNeighborY="-100000"/>
      <dgm:spPr/>
      <dgm:t>
        <a:bodyPr/>
        <a:lstStyle/>
        <a:p>
          <a:endParaRPr lang="en-GB"/>
        </a:p>
      </dgm:t>
    </dgm:pt>
    <dgm:pt modelId="{63C006C4-8A9E-4033-B7E6-D9D46DD5EF60}" type="pres">
      <dgm:prSet presAssocID="{544309FD-BE9C-481E-A5B5-71F71EA14878}" presName="hierChild3" presStyleCnt="0"/>
      <dgm:spPr/>
      <dgm:t>
        <a:bodyPr/>
        <a:lstStyle/>
        <a:p>
          <a:endParaRPr lang="en-GB"/>
        </a:p>
      </dgm:t>
    </dgm:pt>
    <dgm:pt modelId="{D09A6371-8CF1-4314-AD15-A73640D2F624}" type="pres">
      <dgm:prSet presAssocID="{25E6600A-D3AB-4AC0-854B-41FC2D9CA1D2}" presName="bgShapesFlow" presStyleCnt="0"/>
      <dgm:spPr/>
      <dgm:t>
        <a:bodyPr/>
        <a:lstStyle/>
        <a:p>
          <a:endParaRPr lang="en-GB"/>
        </a:p>
      </dgm:t>
    </dgm:pt>
    <dgm:pt modelId="{3207A8EA-185A-43B8-8031-729AD31CDC25}" type="pres">
      <dgm:prSet presAssocID="{C1729BFB-209A-4C15-9038-8FD7B3C64B15}" presName="rectComp" presStyleCnt="0"/>
      <dgm:spPr/>
      <dgm:t>
        <a:bodyPr/>
        <a:lstStyle/>
        <a:p>
          <a:endParaRPr lang="en-GB"/>
        </a:p>
      </dgm:t>
    </dgm:pt>
    <dgm:pt modelId="{5E54A387-56A7-4B25-8A40-A5385C8AD26A}" type="pres">
      <dgm:prSet presAssocID="{C1729BFB-209A-4C15-9038-8FD7B3C64B15}" presName="bgRect" presStyleLbl="bgShp" presStyleIdx="0" presStyleCnt="4" custLinFactNeighborX="-500"/>
      <dgm:spPr/>
      <dgm:t>
        <a:bodyPr/>
        <a:lstStyle/>
        <a:p>
          <a:endParaRPr lang="en-GB"/>
        </a:p>
      </dgm:t>
    </dgm:pt>
    <dgm:pt modelId="{715E7DC0-12AA-4F6C-AB84-5725E321F3C6}" type="pres">
      <dgm:prSet presAssocID="{C1729BFB-209A-4C15-9038-8FD7B3C64B15}" presName="bgRectTx" presStyleLbl="bgShp" presStyleIdx="0" presStyleCnt="4">
        <dgm:presLayoutVars>
          <dgm:bulletEnabled val="1"/>
        </dgm:presLayoutVars>
      </dgm:prSet>
      <dgm:spPr/>
      <dgm:t>
        <a:bodyPr/>
        <a:lstStyle/>
        <a:p>
          <a:endParaRPr lang="en-GB"/>
        </a:p>
      </dgm:t>
    </dgm:pt>
    <dgm:pt modelId="{2BA12DC1-9FFF-4DCC-9BA1-71AED11C638D}" type="pres">
      <dgm:prSet presAssocID="{C1729BFB-209A-4C15-9038-8FD7B3C64B15}" presName="spComp" presStyleCnt="0"/>
      <dgm:spPr/>
      <dgm:t>
        <a:bodyPr/>
        <a:lstStyle/>
        <a:p>
          <a:endParaRPr lang="en-GB"/>
        </a:p>
      </dgm:t>
    </dgm:pt>
    <dgm:pt modelId="{E7A45380-93BF-4BAF-B812-995A500B34AF}" type="pres">
      <dgm:prSet presAssocID="{C1729BFB-209A-4C15-9038-8FD7B3C64B15}" presName="hSp" presStyleCnt="0"/>
      <dgm:spPr/>
      <dgm:t>
        <a:bodyPr/>
        <a:lstStyle/>
        <a:p>
          <a:endParaRPr lang="en-GB"/>
        </a:p>
      </dgm:t>
    </dgm:pt>
    <dgm:pt modelId="{2D5DCE58-C29F-45A1-AEA7-DDE5CC463F7F}" type="pres">
      <dgm:prSet presAssocID="{6D517D9A-6322-4931-A74D-2C9F6A2992F0}" presName="rectComp" presStyleCnt="0"/>
      <dgm:spPr/>
      <dgm:t>
        <a:bodyPr/>
        <a:lstStyle/>
        <a:p>
          <a:endParaRPr lang="en-GB"/>
        </a:p>
      </dgm:t>
    </dgm:pt>
    <dgm:pt modelId="{66563F37-65CB-422D-B892-B91DCB47026B}" type="pres">
      <dgm:prSet presAssocID="{6D517D9A-6322-4931-A74D-2C9F6A2992F0}" presName="bgRect" presStyleLbl="bgShp" presStyleIdx="1" presStyleCnt="4"/>
      <dgm:spPr/>
      <dgm:t>
        <a:bodyPr/>
        <a:lstStyle/>
        <a:p>
          <a:endParaRPr lang="en-GB"/>
        </a:p>
      </dgm:t>
    </dgm:pt>
    <dgm:pt modelId="{9F4E5067-026A-4FF6-B92F-9127B87ED7BE}" type="pres">
      <dgm:prSet presAssocID="{6D517D9A-6322-4931-A74D-2C9F6A2992F0}" presName="bgRectTx" presStyleLbl="bgShp" presStyleIdx="1" presStyleCnt="4">
        <dgm:presLayoutVars>
          <dgm:bulletEnabled val="1"/>
        </dgm:presLayoutVars>
      </dgm:prSet>
      <dgm:spPr/>
      <dgm:t>
        <a:bodyPr/>
        <a:lstStyle/>
        <a:p>
          <a:endParaRPr lang="en-GB"/>
        </a:p>
      </dgm:t>
    </dgm:pt>
    <dgm:pt modelId="{102852D4-449F-4A1B-929D-EFCD58A21182}" type="pres">
      <dgm:prSet presAssocID="{6D517D9A-6322-4931-A74D-2C9F6A2992F0}" presName="spComp" presStyleCnt="0"/>
      <dgm:spPr/>
      <dgm:t>
        <a:bodyPr/>
        <a:lstStyle/>
        <a:p>
          <a:endParaRPr lang="en-GB"/>
        </a:p>
      </dgm:t>
    </dgm:pt>
    <dgm:pt modelId="{242B713F-9F87-49C2-9604-3713AE1AB705}" type="pres">
      <dgm:prSet presAssocID="{6D517D9A-6322-4931-A74D-2C9F6A2992F0}" presName="hSp" presStyleCnt="0"/>
      <dgm:spPr/>
      <dgm:t>
        <a:bodyPr/>
        <a:lstStyle/>
        <a:p>
          <a:endParaRPr lang="en-GB"/>
        </a:p>
      </dgm:t>
    </dgm:pt>
    <dgm:pt modelId="{A720D893-90CE-41FB-A7D2-399453F40681}" type="pres">
      <dgm:prSet presAssocID="{E7692A41-1AB6-4C2C-BCFD-9CB3C84F142D}" presName="rectComp" presStyleCnt="0"/>
      <dgm:spPr/>
      <dgm:t>
        <a:bodyPr/>
        <a:lstStyle/>
        <a:p>
          <a:endParaRPr lang="en-GB"/>
        </a:p>
      </dgm:t>
    </dgm:pt>
    <dgm:pt modelId="{6CED02B0-B9B1-48CB-840A-61EB6F02F088}" type="pres">
      <dgm:prSet presAssocID="{E7692A41-1AB6-4C2C-BCFD-9CB3C84F142D}" presName="bgRect" presStyleLbl="bgShp" presStyleIdx="2" presStyleCnt="4"/>
      <dgm:spPr/>
      <dgm:t>
        <a:bodyPr/>
        <a:lstStyle/>
        <a:p>
          <a:endParaRPr lang="en-GB"/>
        </a:p>
      </dgm:t>
    </dgm:pt>
    <dgm:pt modelId="{99E45976-5045-4121-81EA-850AC175F904}" type="pres">
      <dgm:prSet presAssocID="{E7692A41-1AB6-4C2C-BCFD-9CB3C84F142D}" presName="bgRectTx" presStyleLbl="bgShp" presStyleIdx="2" presStyleCnt="4">
        <dgm:presLayoutVars>
          <dgm:bulletEnabled val="1"/>
        </dgm:presLayoutVars>
      </dgm:prSet>
      <dgm:spPr/>
      <dgm:t>
        <a:bodyPr/>
        <a:lstStyle/>
        <a:p>
          <a:endParaRPr lang="en-GB"/>
        </a:p>
      </dgm:t>
    </dgm:pt>
    <dgm:pt modelId="{898C83AE-DEF5-43C9-B3CA-61172A950534}" type="pres">
      <dgm:prSet presAssocID="{E7692A41-1AB6-4C2C-BCFD-9CB3C84F142D}" presName="spComp" presStyleCnt="0"/>
      <dgm:spPr/>
      <dgm:t>
        <a:bodyPr/>
        <a:lstStyle/>
        <a:p>
          <a:endParaRPr lang="en-GB"/>
        </a:p>
      </dgm:t>
    </dgm:pt>
    <dgm:pt modelId="{5FC37963-201F-458E-BFCF-C979A1F2F952}" type="pres">
      <dgm:prSet presAssocID="{E7692A41-1AB6-4C2C-BCFD-9CB3C84F142D}" presName="hSp" presStyleCnt="0"/>
      <dgm:spPr/>
      <dgm:t>
        <a:bodyPr/>
        <a:lstStyle/>
        <a:p>
          <a:endParaRPr lang="en-GB"/>
        </a:p>
      </dgm:t>
    </dgm:pt>
    <dgm:pt modelId="{DBC5B269-0419-4D4D-90FE-5606E2E2D79D}" type="pres">
      <dgm:prSet presAssocID="{0766034F-6A82-40BA-BE82-EAD7D8C36E35}" presName="rectComp" presStyleCnt="0"/>
      <dgm:spPr/>
      <dgm:t>
        <a:bodyPr/>
        <a:lstStyle/>
        <a:p>
          <a:endParaRPr lang="en-GB"/>
        </a:p>
      </dgm:t>
    </dgm:pt>
    <dgm:pt modelId="{35B3A94D-7534-4C06-B4C2-496547B9F64D}" type="pres">
      <dgm:prSet presAssocID="{0766034F-6A82-40BA-BE82-EAD7D8C36E35}" presName="bgRect" presStyleLbl="bgShp" presStyleIdx="3" presStyleCnt="4" custLinFactNeighborX="939"/>
      <dgm:spPr/>
      <dgm:t>
        <a:bodyPr/>
        <a:lstStyle/>
        <a:p>
          <a:endParaRPr lang="en-GB"/>
        </a:p>
      </dgm:t>
    </dgm:pt>
    <dgm:pt modelId="{DB1791C4-ED59-47B5-850A-4D3AE63C38CA}" type="pres">
      <dgm:prSet presAssocID="{0766034F-6A82-40BA-BE82-EAD7D8C36E35}" presName="bgRectTx" presStyleLbl="bgShp" presStyleIdx="3" presStyleCnt="4">
        <dgm:presLayoutVars>
          <dgm:bulletEnabled val="1"/>
        </dgm:presLayoutVars>
      </dgm:prSet>
      <dgm:spPr/>
      <dgm:t>
        <a:bodyPr/>
        <a:lstStyle/>
        <a:p>
          <a:endParaRPr lang="en-GB"/>
        </a:p>
      </dgm:t>
    </dgm:pt>
  </dgm:ptLst>
  <dgm:cxnLst>
    <dgm:cxn modelId="{E852A4BA-69AF-4246-B632-D68BA199A113}" type="presOf" srcId="{544309FD-BE9C-481E-A5B5-71F71EA14878}" destId="{59E983C3-F8CE-471D-9DCF-1FC9F89F542C}" srcOrd="0" destOrd="0" presId="urn:microsoft.com/office/officeart/2005/8/layout/hierarchy5"/>
    <dgm:cxn modelId="{89E1F8A3-EB5B-4493-A533-9468831A1C1B}" type="presOf" srcId="{02E24696-7EC2-4585-A348-C9EAFBD8817B}" destId="{61EFA152-F46F-44DF-8A0A-EF58EDCD3E1D}" srcOrd="1" destOrd="0" presId="urn:microsoft.com/office/officeart/2005/8/layout/hierarchy5"/>
    <dgm:cxn modelId="{8973BE84-BBA4-490C-8A00-F6CC5BB793EF}" type="presOf" srcId="{25E6600A-D3AB-4AC0-854B-41FC2D9CA1D2}" destId="{0C22EA96-9878-49D4-AEA5-2F98CD7163E0}" srcOrd="0" destOrd="0" presId="urn:microsoft.com/office/officeart/2005/8/layout/hierarchy5"/>
    <dgm:cxn modelId="{B6A72CB4-EEFB-47D0-8128-60D6B8E9DAC5}" type="presOf" srcId="{F3373154-7336-4426-AD44-B50C180D02E6}" destId="{4C44929A-8052-4243-9AC5-BCDE69A00AD9}" srcOrd="1" destOrd="0" presId="urn:microsoft.com/office/officeart/2005/8/layout/hierarchy5"/>
    <dgm:cxn modelId="{A0BCC6D7-CD45-45E8-A778-2F13F5700530}" type="presOf" srcId="{4690B55E-DD6D-46DC-A950-F45201A3A8FF}" destId="{AD897739-F4DD-4D0D-865E-095C2D87687D}" srcOrd="1" destOrd="0" presId="urn:microsoft.com/office/officeart/2005/8/layout/hierarchy5"/>
    <dgm:cxn modelId="{55B7A60A-EC6B-4272-BF85-BC94B14AE6F3}" type="presOf" srcId="{E0365CF9-0777-46B7-B65E-F8A895806459}" destId="{BED2F765-F360-437E-904C-1106E533C6EE}" srcOrd="0" destOrd="0" presId="urn:microsoft.com/office/officeart/2005/8/layout/hierarchy5"/>
    <dgm:cxn modelId="{4522A7F2-C3E1-412A-A5F9-C947A5B557D7}" type="presOf" srcId="{0831E4AC-CF3C-4F8A-BB27-A23918A1AB0E}" destId="{2C21E4D2-39E2-4C70-8696-FEBDC4B76D8B}" srcOrd="1" destOrd="0" presId="urn:microsoft.com/office/officeart/2005/8/layout/hierarchy5"/>
    <dgm:cxn modelId="{09D6C73F-3BA6-4C47-8FE9-CFE14F16E510}" type="presOf" srcId="{00E5252B-54E4-4EE4-A38C-9049B6AA343E}" destId="{3BAE47BF-BD5D-45A3-BDBD-DFC14886446A}" srcOrd="0" destOrd="0" presId="urn:microsoft.com/office/officeart/2005/8/layout/hierarchy5"/>
    <dgm:cxn modelId="{17D5F7F3-C990-4417-B9A9-04E02C2A68E0}" srcId="{25E6600A-D3AB-4AC0-854B-41FC2D9CA1D2}" destId="{C1729BFB-209A-4C15-9038-8FD7B3C64B15}" srcOrd="1" destOrd="0" parTransId="{4A03522D-D774-4FCC-94B9-97C8F3AA54B5}" sibTransId="{5874125A-7BB7-43C2-9B4F-69132B660007}"/>
    <dgm:cxn modelId="{1BB63FD5-FE0B-4B60-BCB3-ACD6DB935D7C}" type="presOf" srcId="{50A7915F-57DE-4F94-B497-BB8801D78CB3}" destId="{EEC38800-8C4E-410B-9E12-75F5866986F6}" srcOrd="0" destOrd="0" presId="urn:microsoft.com/office/officeart/2005/8/layout/hierarchy5"/>
    <dgm:cxn modelId="{8324DF44-3450-4C25-8C26-218471A1F597}" type="presOf" srcId="{B701CDF7-CA8E-4AD1-8103-95B3C682FEC5}" destId="{7001E677-0BFE-4205-BFB6-CD01DB22FDE0}" srcOrd="0" destOrd="0" presId="urn:microsoft.com/office/officeart/2005/8/layout/hierarchy5"/>
    <dgm:cxn modelId="{4A01ECBA-B4CD-4FC6-98E4-750A2C2A54C7}" type="presOf" srcId="{5A097494-3725-4CA9-A6F5-5120C3789A59}" destId="{C7AF8956-F174-41A5-9670-64AEE15D8145}" srcOrd="0" destOrd="0" presId="urn:microsoft.com/office/officeart/2005/8/layout/hierarchy5"/>
    <dgm:cxn modelId="{06E64C9D-2950-4D91-8ABB-98C3DB255F95}" type="presOf" srcId="{1FA97D47-7F0F-4AC5-9B35-070382643256}" destId="{FC33E7D7-C2A0-4664-BEBE-C714981E8AF4}" srcOrd="0" destOrd="0" presId="urn:microsoft.com/office/officeart/2005/8/layout/hierarchy5"/>
    <dgm:cxn modelId="{283301C8-4D64-4323-A92F-47553E9FB7C6}" srcId="{1FA97D47-7F0F-4AC5-9B35-070382643256}" destId="{00E5252B-54E4-4EE4-A38C-9049B6AA343E}" srcOrd="1" destOrd="0" parTransId="{55DFBE13-B20B-4924-8043-E789C4144E67}" sibTransId="{9CE536FA-6680-4165-82D5-5FBBE6DC0DEA}"/>
    <dgm:cxn modelId="{8A5FB9E9-1169-432B-B139-8FE9BE2CDD22}" srcId="{1FA97D47-7F0F-4AC5-9B35-070382643256}" destId="{50A7915F-57DE-4F94-B497-BB8801D78CB3}" srcOrd="0" destOrd="0" parTransId="{F3373154-7336-4426-AD44-B50C180D02E6}" sibTransId="{B14A088E-CBDC-44FC-ADC6-B93C9D3A49B1}"/>
    <dgm:cxn modelId="{5A671230-D0C6-49BC-B0F4-94960A99A08F}" type="presOf" srcId="{E7692A41-1AB6-4C2C-BCFD-9CB3C84F142D}" destId="{6CED02B0-B9B1-48CB-840A-61EB6F02F088}" srcOrd="0" destOrd="0" presId="urn:microsoft.com/office/officeart/2005/8/layout/hierarchy5"/>
    <dgm:cxn modelId="{57DEB139-7C2C-4F23-8873-4DB860FA362E}" srcId="{B701CDF7-CA8E-4AD1-8103-95B3C682FEC5}" destId="{544309FD-BE9C-481E-A5B5-71F71EA14878}" srcOrd="1" destOrd="0" parTransId="{FEEF943C-C75E-4A4F-83CD-7F62A5F9D337}" sibTransId="{111BB003-E9D5-4BDD-A1B1-A84E4FDCFE55}"/>
    <dgm:cxn modelId="{94CBE5F7-6A3A-47DF-AEE9-2A3F42B505AE}" type="presOf" srcId="{FEEF943C-C75E-4A4F-83CD-7F62A5F9D337}" destId="{4C529097-D02C-48D6-A0AC-1027590AB7AE}" srcOrd="1" destOrd="0" presId="urn:microsoft.com/office/officeart/2005/8/layout/hierarchy5"/>
    <dgm:cxn modelId="{C8A847FA-8D97-4A39-B824-52DC85A11702}" srcId="{B701CDF7-CA8E-4AD1-8103-95B3C682FEC5}" destId="{E0365CF9-0777-46B7-B65E-F8A895806459}" srcOrd="0" destOrd="0" parTransId="{0831E4AC-CF3C-4F8A-BB27-A23918A1AB0E}" sibTransId="{93358E71-AB78-4695-817B-C6333A90CDF7}"/>
    <dgm:cxn modelId="{6AA7C31B-DC19-4052-B6DD-4C37755DBC4E}" type="presOf" srcId="{C1729BFB-209A-4C15-9038-8FD7B3C64B15}" destId="{715E7DC0-12AA-4F6C-AB84-5725E321F3C6}" srcOrd="1" destOrd="0" presId="urn:microsoft.com/office/officeart/2005/8/layout/hierarchy5"/>
    <dgm:cxn modelId="{496F72AD-DE5E-4E43-A08A-26878267092F}" type="presOf" srcId="{0766034F-6A82-40BA-BE82-EAD7D8C36E35}" destId="{35B3A94D-7534-4C06-B4C2-496547B9F64D}" srcOrd="0" destOrd="0" presId="urn:microsoft.com/office/officeart/2005/8/layout/hierarchy5"/>
    <dgm:cxn modelId="{44F7356F-2F89-4653-BC3C-2FDDA322D9DB}" type="presOf" srcId="{01051953-7942-4F79-BB17-72FBDA33F3F0}" destId="{FC474D2D-A1AC-4836-B7BB-DD4032528621}" srcOrd="1" destOrd="0" presId="urn:microsoft.com/office/officeart/2005/8/layout/hierarchy5"/>
    <dgm:cxn modelId="{CA09C705-1FA5-48A6-9EB3-C93A326FC1E8}" type="presOf" srcId="{F0041991-E3DC-4976-A521-8E48B0D005CF}" destId="{F229F3E0-4782-4C64-A870-A817ECF82CF7}" srcOrd="0" destOrd="0" presId="urn:microsoft.com/office/officeart/2005/8/layout/hierarchy5"/>
    <dgm:cxn modelId="{66E594FB-B917-4511-BAD1-B468970C0128}" type="presOf" srcId="{6D517D9A-6322-4931-A74D-2C9F6A2992F0}" destId="{9F4E5067-026A-4FF6-B92F-9127B87ED7BE}" srcOrd="1" destOrd="0" presId="urn:microsoft.com/office/officeart/2005/8/layout/hierarchy5"/>
    <dgm:cxn modelId="{1711E051-7530-46A2-9445-BA9A66FB6FF1}" srcId="{25E6600A-D3AB-4AC0-854B-41FC2D9CA1D2}" destId="{0766034F-6A82-40BA-BE82-EAD7D8C36E35}" srcOrd="4" destOrd="0" parTransId="{652C7B09-A87E-44BD-8F2A-8619764DC0BB}" sibTransId="{14A51E35-57FC-4E4A-89E5-9BF898979492}"/>
    <dgm:cxn modelId="{222912B1-E4CC-463A-BD13-AFBECEDDBEEF}" srcId="{C511F468-1A71-4689-8DB7-F70FF8F6420E}" destId="{1FA97D47-7F0F-4AC5-9B35-070382643256}" srcOrd="0" destOrd="0" parTransId="{02E24696-7EC2-4585-A348-C9EAFBD8817B}" sibTransId="{6373FDD1-9CB1-4BCA-BB43-CD7E0C026DDD}"/>
    <dgm:cxn modelId="{5879E402-0850-47BC-A535-CA4BCAE42DD8}" type="presOf" srcId="{4690B55E-DD6D-46DC-A950-F45201A3A8FF}" destId="{28E175AD-E7F4-44D4-90FF-80806AFA7924}" srcOrd="0" destOrd="0" presId="urn:microsoft.com/office/officeart/2005/8/layout/hierarchy5"/>
    <dgm:cxn modelId="{2F37DE0E-FD75-4752-A0B7-687911FD55EE}" type="presOf" srcId="{ADB5BEE6-351E-49C8-9ABB-C9EBB1CD500E}" destId="{6B4B0126-79CE-4C08-AB3E-F7805769F98A}" srcOrd="0" destOrd="0" presId="urn:microsoft.com/office/officeart/2005/8/layout/hierarchy5"/>
    <dgm:cxn modelId="{98DE5B91-BE56-4EC2-8EA3-7EEF37068B0B}" type="presOf" srcId="{370FD8AE-3A42-4051-AB09-712BBF1917AE}" destId="{DA28C379-5A9D-42AC-8DB8-403E590EA83D}" srcOrd="0" destOrd="0" presId="urn:microsoft.com/office/officeart/2005/8/layout/hierarchy5"/>
    <dgm:cxn modelId="{9524F8D8-6FDC-4762-83CF-816C86396DE6}" srcId="{50A7915F-57DE-4F94-B497-BB8801D78CB3}" destId="{F0041991-E3DC-4976-A521-8E48B0D005CF}" srcOrd="0" destOrd="0" parTransId="{ADB5BEE6-351E-49C8-9ABB-C9EBB1CD500E}" sibTransId="{B53986A0-BCCA-4E48-BF23-056214952BC3}"/>
    <dgm:cxn modelId="{32979F4A-591F-425C-85D9-0A2C1E2C416E}" type="presOf" srcId="{0831E4AC-CF3C-4F8A-BB27-A23918A1AB0E}" destId="{0EA843E8-37F7-4606-92B8-183AD3E03ADD}" srcOrd="0" destOrd="0" presId="urn:microsoft.com/office/officeart/2005/8/layout/hierarchy5"/>
    <dgm:cxn modelId="{94D6A5B6-98E9-41D0-A6F6-5D601E5AE975}" type="presOf" srcId="{2883071E-07ED-42C7-83F6-AA5E3F3770E4}" destId="{5DCF25FE-DAC9-4C8E-9326-B706A0CCBAF6}" srcOrd="1" destOrd="0" presId="urn:microsoft.com/office/officeart/2005/8/layout/hierarchy5"/>
    <dgm:cxn modelId="{8E9D8D96-220B-4788-90B8-13DD41B8706B}" type="presOf" srcId="{01051953-7942-4F79-BB17-72FBDA33F3F0}" destId="{2D938A2A-4DD9-4839-A09F-293303153906}" srcOrd="0" destOrd="0" presId="urn:microsoft.com/office/officeart/2005/8/layout/hierarchy5"/>
    <dgm:cxn modelId="{20B5E677-0F55-43F7-8BD5-2FD4F25AF888}" srcId="{1FA97D47-7F0F-4AC5-9B35-070382643256}" destId="{370FD8AE-3A42-4051-AB09-712BBF1917AE}" srcOrd="2" destOrd="0" parTransId="{2883071E-07ED-42C7-83F6-AA5E3F3770E4}" sibTransId="{81B246F1-8FBF-4543-BBC9-2871789C12F6}"/>
    <dgm:cxn modelId="{1ABD8EB9-61FA-4292-AB69-BD3C65051E6F}" srcId="{370FD8AE-3A42-4051-AB09-712BBF1917AE}" destId="{28EFB912-D844-4444-9960-F608A79AD565}" srcOrd="0" destOrd="0" parTransId="{01051953-7942-4F79-BB17-72FBDA33F3F0}" sibTransId="{F992C36B-251A-47C9-85A7-9694339C4629}"/>
    <dgm:cxn modelId="{C9D99F67-7816-4B25-BF05-98B7CDD14CD0}" type="presOf" srcId="{F3E5CCCA-411B-4059-A030-18199F40055F}" destId="{67B68AC9-1F65-4510-8D26-5BE427349F42}" srcOrd="1" destOrd="0" presId="urn:microsoft.com/office/officeart/2005/8/layout/hierarchy5"/>
    <dgm:cxn modelId="{49C80502-FB41-4444-BE76-354886E06DDC}" type="presOf" srcId="{02E24696-7EC2-4585-A348-C9EAFBD8817B}" destId="{E8481CB4-A462-4FBA-80EE-2418643BF894}" srcOrd="0" destOrd="0" presId="urn:microsoft.com/office/officeart/2005/8/layout/hierarchy5"/>
    <dgm:cxn modelId="{656B37EB-0C51-49FC-A298-CA844DDB2303}" type="presOf" srcId="{F3373154-7336-4426-AD44-B50C180D02E6}" destId="{537C8C0C-A9B2-4EE4-B18C-CC7BD64BA345}" srcOrd="0" destOrd="0" presId="urn:microsoft.com/office/officeart/2005/8/layout/hierarchy5"/>
    <dgm:cxn modelId="{C4E982F5-6105-4553-9B3A-C39E1D054047}" srcId="{C511F468-1A71-4689-8DB7-F70FF8F6420E}" destId="{C513D9A1-A2F8-4D52-BA85-89F6D1D8DB3E}" srcOrd="1" destOrd="0" parTransId="{4690B55E-DD6D-46DC-A950-F45201A3A8FF}" sibTransId="{DD03E9C9-0FFB-49B1-842B-B12A4616CFF9}"/>
    <dgm:cxn modelId="{DA2DF09C-7915-472A-80C9-5315315AECF8}" srcId="{25E6600A-D3AB-4AC0-854B-41FC2D9CA1D2}" destId="{E7692A41-1AB6-4C2C-BCFD-9CB3C84F142D}" srcOrd="3" destOrd="0" parTransId="{54E9BEAF-8B1A-4454-8230-7F1EB6ADB719}" sibTransId="{3ACDE119-39B3-4A4C-A65B-EA0339BAF8AB}"/>
    <dgm:cxn modelId="{8BA90145-0C22-4527-8912-A91F4E75D6D9}" type="presOf" srcId="{6D517D9A-6322-4931-A74D-2C9F6A2992F0}" destId="{66563F37-65CB-422D-B892-B91DCB47026B}" srcOrd="0" destOrd="0" presId="urn:microsoft.com/office/officeart/2005/8/layout/hierarchy5"/>
    <dgm:cxn modelId="{D163D8E9-FCB2-4434-8E68-5F4BDDD142B2}" type="presOf" srcId="{55DFBE13-B20B-4924-8043-E789C4144E67}" destId="{47F7C101-A767-4685-9F48-36C01BADBEE6}" srcOrd="1" destOrd="0" presId="urn:microsoft.com/office/officeart/2005/8/layout/hierarchy5"/>
    <dgm:cxn modelId="{B8BA2B45-7D9F-4C34-8BE0-5FA90B4F9A15}" type="presOf" srcId="{28EFB912-D844-4444-9960-F608A79AD565}" destId="{78913BBB-BD8B-4D5B-B311-F68F3E29D171}" srcOrd="0" destOrd="0" presId="urn:microsoft.com/office/officeart/2005/8/layout/hierarchy5"/>
    <dgm:cxn modelId="{A06BC86C-531D-4725-A844-F55A50FDE9C1}" type="presOf" srcId="{C1729BFB-209A-4C15-9038-8FD7B3C64B15}" destId="{5E54A387-56A7-4B25-8A40-A5385C8AD26A}" srcOrd="0" destOrd="0" presId="urn:microsoft.com/office/officeart/2005/8/layout/hierarchy5"/>
    <dgm:cxn modelId="{7CCE21F3-F7DA-449E-B6B9-E522E7C704A9}" srcId="{25E6600A-D3AB-4AC0-854B-41FC2D9CA1D2}" destId="{6D517D9A-6322-4931-A74D-2C9F6A2992F0}" srcOrd="2" destOrd="0" parTransId="{3A44C607-26E5-4BB3-A9BC-50C777997D4C}" sibTransId="{83A9EE9C-A48E-44FF-AB01-4E4B7D05FB4F}"/>
    <dgm:cxn modelId="{1095CD91-39A0-41EC-AD00-D705B871C29C}" type="presOf" srcId="{ADB5BEE6-351E-49C8-9ABB-C9EBB1CD500E}" destId="{082E8575-5AE0-4AF6-B7B3-E3443C738E83}" srcOrd="1" destOrd="0" presId="urn:microsoft.com/office/officeart/2005/8/layout/hierarchy5"/>
    <dgm:cxn modelId="{5A2A97A0-0101-4828-98A6-B292CB18EBAA}" srcId="{00E5252B-54E4-4EE4-A38C-9049B6AA343E}" destId="{5A097494-3725-4CA9-A6F5-5120C3789A59}" srcOrd="0" destOrd="0" parTransId="{A6EF0696-5861-4101-B1FE-90851E6CEC61}" sibTransId="{170938C4-789C-410A-9C9F-20956D96B13F}"/>
    <dgm:cxn modelId="{EAF1A25A-954C-4D65-9112-6DEF119525A5}" type="presOf" srcId="{F3E5CCCA-411B-4059-A030-18199F40055F}" destId="{6BA2301B-6D86-4B3B-A0EF-7153CC225A6D}" srcOrd="0" destOrd="0" presId="urn:microsoft.com/office/officeart/2005/8/layout/hierarchy5"/>
    <dgm:cxn modelId="{A77AB643-0C84-41C9-83E5-ABC4CDB2A45D}" type="presOf" srcId="{A6EF0696-5861-4101-B1FE-90851E6CEC61}" destId="{B898EDA0-72D2-422D-96F8-57DB18650B39}" srcOrd="0" destOrd="0" presId="urn:microsoft.com/office/officeart/2005/8/layout/hierarchy5"/>
    <dgm:cxn modelId="{091BB936-7E6C-4530-BB65-9D62F4725C01}" type="presOf" srcId="{FEEF943C-C75E-4A4F-83CD-7F62A5F9D337}" destId="{3374F235-2A57-485F-9F61-4D8611BA51D9}" srcOrd="0" destOrd="0" presId="urn:microsoft.com/office/officeart/2005/8/layout/hierarchy5"/>
    <dgm:cxn modelId="{397FB2AE-943F-45BD-8BDA-557A176B2597}" type="presOf" srcId="{55DFBE13-B20B-4924-8043-E789C4144E67}" destId="{9E7931BC-C427-4113-9DD8-DF1227332FE3}" srcOrd="0" destOrd="0" presId="urn:microsoft.com/office/officeart/2005/8/layout/hierarchy5"/>
    <dgm:cxn modelId="{2D79E253-A700-47A1-A579-2629AE14AF2D}" type="presOf" srcId="{C511F468-1A71-4689-8DB7-F70FF8F6420E}" destId="{712124A6-6C6D-470C-998E-940B42743AD0}" srcOrd="0" destOrd="0" presId="urn:microsoft.com/office/officeart/2005/8/layout/hierarchy5"/>
    <dgm:cxn modelId="{6CAF42E0-DB7C-4BB0-8897-7B4FC6D775CE}" srcId="{C513D9A1-A2F8-4D52-BA85-89F6D1D8DB3E}" destId="{B701CDF7-CA8E-4AD1-8103-95B3C682FEC5}" srcOrd="0" destOrd="0" parTransId="{F3E5CCCA-411B-4059-A030-18199F40055F}" sibTransId="{26D7F09E-EEA4-421D-88D1-41156437F826}"/>
    <dgm:cxn modelId="{39082EEA-48FC-465D-BBC3-5485B6F510F5}" type="presOf" srcId="{0766034F-6A82-40BA-BE82-EAD7D8C36E35}" destId="{DB1791C4-ED59-47B5-850A-4D3AE63C38CA}" srcOrd="1" destOrd="0" presId="urn:microsoft.com/office/officeart/2005/8/layout/hierarchy5"/>
    <dgm:cxn modelId="{8933ADD6-E014-4A40-BEBA-4F7842E6703C}" type="presOf" srcId="{E7692A41-1AB6-4C2C-BCFD-9CB3C84F142D}" destId="{99E45976-5045-4121-81EA-850AC175F904}" srcOrd="1" destOrd="0" presId="urn:microsoft.com/office/officeart/2005/8/layout/hierarchy5"/>
    <dgm:cxn modelId="{C54DE8F8-8186-4033-9933-6B8D88F68B85}" type="presOf" srcId="{C513D9A1-A2F8-4D52-BA85-89F6D1D8DB3E}" destId="{9E18CED8-89EC-4BC7-840C-10A697F30B72}" srcOrd="0" destOrd="0" presId="urn:microsoft.com/office/officeart/2005/8/layout/hierarchy5"/>
    <dgm:cxn modelId="{F876E9DF-06E3-435E-A956-6D1211F8D59A}" srcId="{25E6600A-D3AB-4AC0-854B-41FC2D9CA1D2}" destId="{C511F468-1A71-4689-8DB7-F70FF8F6420E}" srcOrd="0" destOrd="0" parTransId="{7D45E05F-D600-4B43-9A3F-CB036F556E54}" sibTransId="{7CCA7886-EBC0-4FC6-9B7A-C5EA454A8CC2}"/>
    <dgm:cxn modelId="{4B51D83E-E991-437B-B02A-52A71EF27846}" type="presOf" srcId="{A6EF0696-5861-4101-B1FE-90851E6CEC61}" destId="{615C395D-303E-49EA-9675-E613190F60CD}" srcOrd="1" destOrd="0" presId="urn:microsoft.com/office/officeart/2005/8/layout/hierarchy5"/>
    <dgm:cxn modelId="{5C31087E-7F22-4991-AB17-CCC1031AFD8A}" type="presOf" srcId="{2883071E-07ED-42C7-83F6-AA5E3F3770E4}" destId="{8D92653E-0FD9-4B2F-B110-2E761C99F065}" srcOrd="0" destOrd="0" presId="urn:microsoft.com/office/officeart/2005/8/layout/hierarchy5"/>
    <dgm:cxn modelId="{A084A052-07D4-4A06-9CC4-55A04E44EFF9}" type="presParOf" srcId="{0C22EA96-9878-49D4-AEA5-2F98CD7163E0}" destId="{8AB2B619-E870-46D4-99F0-FE92A403530F}" srcOrd="0" destOrd="0" presId="urn:microsoft.com/office/officeart/2005/8/layout/hierarchy5"/>
    <dgm:cxn modelId="{D7A425F0-F2EA-4C10-A7E2-BCC291899E4F}" type="presParOf" srcId="{8AB2B619-E870-46D4-99F0-FE92A403530F}" destId="{C06A9DB6-1EA1-49FB-991A-4354008AC997}" srcOrd="0" destOrd="0" presId="urn:microsoft.com/office/officeart/2005/8/layout/hierarchy5"/>
    <dgm:cxn modelId="{80D79981-C520-40F3-AFB5-BCC1F665A867}" type="presParOf" srcId="{8AB2B619-E870-46D4-99F0-FE92A403530F}" destId="{B2480075-2476-47E1-BCBF-64AF472C126A}" srcOrd="1" destOrd="0" presId="urn:microsoft.com/office/officeart/2005/8/layout/hierarchy5"/>
    <dgm:cxn modelId="{64D588D4-3BAF-4FDC-973F-CABE8203F9D6}" type="presParOf" srcId="{B2480075-2476-47E1-BCBF-64AF472C126A}" destId="{6AEC1EAA-E194-4D87-870E-AF973D5B859D}" srcOrd="0" destOrd="0" presId="urn:microsoft.com/office/officeart/2005/8/layout/hierarchy5"/>
    <dgm:cxn modelId="{F0EAF348-BFAF-4F5A-ABC5-749A5410886D}" type="presParOf" srcId="{6AEC1EAA-E194-4D87-870E-AF973D5B859D}" destId="{712124A6-6C6D-470C-998E-940B42743AD0}" srcOrd="0" destOrd="0" presId="urn:microsoft.com/office/officeart/2005/8/layout/hierarchy5"/>
    <dgm:cxn modelId="{12D12B39-47E4-4006-8CCE-B3CC682649AD}" type="presParOf" srcId="{6AEC1EAA-E194-4D87-870E-AF973D5B859D}" destId="{A54935B6-1D44-4EB2-8C2B-6460ABAEF15A}" srcOrd="1" destOrd="0" presId="urn:microsoft.com/office/officeart/2005/8/layout/hierarchy5"/>
    <dgm:cxn modelId="{7B61F780-0EFA-4162-A7F9-02DF095248A6}" type="presParOf" srcId="{A54935B6-1D44-4EB2-8C2B-6460ABAEF15A}" destId="{E8481CB4-A462-4FBA-80EE-2418643BF894}" srcOrd="0" destOrd="0" presId="urn:microsoft.com/office/officeart/2005/8/layout/hierarchy5"/>
    <dgm:cxn modelId="{97E2A5BF-AFE0-417B-A5A6-7D318AFCF017}" type="presParOf" srcId="{E8481CB4-A462-4FBA-80EE-2418643BF894}" destId="{61EFA152-F46F-44DF-8A0A-EF58EDCD3E1D}" srcOrd="0" destOrd="0" presId="urn:microsoft.com/office/officeart/2005/8/layout/hierarchy5"/>
    <dgm:cxn modelId="{E9E5AF6A-1CCC-4956-A5B5-16926467C62C}" type="presParOf" srcId="{A54935B6-1D44-4EB2-8C2B-6460ABAEF15A}" destId="{7B00AB39-2156-4A55-A87A-397AB63DD6A4}" srcOrd="1" destOrd="0" presId="urn:microsoft.com/office/officeart/2005/8/layout/hierarchy5"/>
    <dgm:cxn modelId="{1D842A4A-7737-4D35-A55D-9B5FB61FE62E}" type="presParOf" srcId="{7B00AB39-2156-4A55-A87A-397AB63DD6A4}" destId="{FC33E7D7-C2A0-4664-BEBE-C714981E8AF4}" srcOrd="0" destOrd="0" presId="urn:microsoft.com/office/officeart/2005/8/layout/hierarchy5"/>
    <dgm:cxn modelId="{826A6626-8005-4DC8-97CF-890345A0BA4E}" type="presParOf" srcId="{7B00AB39-2156-4A55-A87A-397AB63DD6A4}" destId="{178D9978-341D-4D75-B024-4C0C5D562241}" srcOrd="1" destOrd="0" presId="urn:microsoft.com/office/officeart/2005/8/layout/hierarchy5"/>
    <dgm:cxn modelId="{C378E842-25A0-413F-8F97-9ACA45875C05}" type="presParOf" srcId="{178D9978-341D-4D75-B024-4C0C5D562241}" destId="{537C8C0C-A9B2-4EE4-B18C-CC7BD64BA345}" srcOrd="0" destOrd="0" presId="urn:microsoft.com/office/officeart/2005/8/layout/hierarchy5"/>
    <dgm:cxn modelId="{0FD304D6-133A-4F8E-92BF-D090F991372E}" type="presParOf" srcId="{537C8C0C-A9B2-4EE4-B18C-CC7BD64BA345}" destId="{4C44929A-8052-4243-9AC5-BCDE69A00AD9}" srcOrd="0" destOrd="0" presId="urn:microsoft.com/office/officeart/2005/8/layout/hierarchy5"/>
    <dgm:cxn modelId="{FB9E0F3D-2E54-4C60-8FE0-2DE50ED96811}" type="presParOf" srcId="{178D9978-341D-4D75-B024-4C0C5D562241}" destId="{149E98AD-FC35-4E82-809A-D01A1AD9FEA9}" srcOrd="1" destOrd="0" presId="urn:microsoft.com/office/officeart/2005/8/layout/hierarchy5"/>
    <dgm:cxn modelId="{2E44F749-EA9B-44A8-9A31-4A846C802313}" type="presParOf" srcId="{149E98AD-FC35-4E82-809A-D01A1AD9FEA9}" destId="{EEC38800-8C4E-410B-9E12-75F5866986F6}" srcOrd="0" destOrd="0" presId="urn:microsoft.com/office/officeart/2005/8/layout/hierarchy5"/>
    <dgm:cxn modelId="{9EB20662-7E7D-4332-A62A-2EB3E22D8A80}" type="presParOf" srcId="{149E98AD-FC35-4E82-809A-D01A1AD9FEA9}" destId="{C573BE6D-485A-4ED8-89B4-1999F8D191FC}" srcOrd="1" destOrd="0" presId="urn:microsoft.com/office/officeart/2005/8/layout/hierarchy5"/>
    <dgm:cxn modelId="{22741CDD-985F-44B4-9BBC-BAE884B8D698}" type="presParOf" srcId="{C573BE6D-485A-4ED8-89B4-1999F8D191FC}" destId="{6B4B0126-79CE-4C08-AB3E-F7805769F98A}" srcOrd="0" destOrd="0" presId="urn:microsoft.com/office/officeart/2005/8/layout/hierarchy5"/>
    <dgm:cxn modelId="{A313B0BC-357F-47CB-A876-A2FB208FF00C}" type="presParOf" srcId="{6B4B0126-79CE-4C08-AB3E-F7805769F98A}" destId="{082E8575-5AE0-4AF6-B7B3-E3443C738E83}" srcOrd="0" destOrd="0" presId="urn:microsoft.com/office/officeart/2005/8/layout/hierarchy5"/>
    <dgm:cxn modelId="{C1AFD66A-AF16-4568-BEBE-B2AE8718ED87}" type="presParOf" srcId="{C573BE6D-485A-4ED8-89B4-1999F8D191FC}" destId="{3ED7D118-3EEA-4E2B-99EB-2F29796B0674}" srcOrd="1" destOrd="0" presId="urn:microsoft.com/office/officeart/2005/8/layout/hierarchy5"/>
    <dgm:cxn modelId="{F2481A75-A119-49DC-840B-26FCC1071AAF}" type="presParOf" srcId="{3ED7D118-3EEA-4E2B-99EB-2F29796B0674}" destId="{F229F3E0-4782-4C64-A870-A817ECF82CF7}" srcOrd="0" destOrd="0" presId="urn:microsoft.com/office/officeart/2005/8/layout/hierarchy5"/>
    <dgm:cxn modelId="{F6380D49-9B8A-4951-A6CA-BD8CFCC33879}" type="presParOf" srcId="{3ED7D118-3EEA-4E2B-99EB-2F29796B0674}" destId="{CC026D52-8A2F-4861-B993-D7CC72EB12A9}" srcOrd="1" destOrd="0" presId="urn:microsoft.com/office/officeart/2005/8/layout/hierarchy5"/>
    <dgm:cxn modelId="{94DD2914-3AFF-4E1B-AD98-7A4B6B39E893}" type="presParOf" srcId="{178D9978-341D-4D75-B024-4C0C5D562241}" destId="{9E7931BC-C427-4113-9DD8-DF1227332FE3}" srcOrd="2" destOrd="0" presId="urn:microsoft.com/office/officeart/2005/8/layout/hierarchy5"/>
    <dgm:cxn modelId="{BFD82F40-A7A6-4772-89A5-50A73EA05440}" type="presParOf" srcId="{9E7931BC-C427-4113-9DD8-DF1227332FE3}" destId="{47F7C101-A767-4685-9F48-36C01BADBEE6}" srcOrd="0" destOrd="0" presId="urn:microsoft.com/office/officeart/2005/8/layout/hierarchy5"/>
    <dgm:cxn modelId="{5407E223-8E69-405D-9A04-565E4F050C47}" type="presParOf" srcId="{178D9978-341D-4D75-B024-4C0C5D562241}" destId="{2B192597-DDDD-415A-8625-797EA32EB810}" srcOrd="3" destOrd="0" presId="urn:microsoft.com/office/officeart/2005/8/layout/hierarchy5"/>
    <dgm:cxn modelId="{69084BEC-2F7D-44E3-9AAD-1F9034B777DA}" type="presParOf" srcId="{2B192597-DDDD-415A-8625-797EA32EB810}" destId="{3BAE47BF-BD5D-45A3-BDBD-DFC14886446A}" srcOrd="0" destOrd="0" presId="urn:microsoft.com/office/officeart/2005/8/layout/hierarchy5"/>
    <dgm:cxn modelId="{D2C2DBD1-0CF9-4F69-8F07-C372CC6AA8CD}" type="presParOf" srcId="{2B192597-DDDD-415A-8625-797EA32EB810}" destId="{3367F682-CE65-4373-8D21-BC601B0DADD7}" srcOrd="1" destOrd="0" presId="urn:microsoft.com/office/officeart/2005/8/layout/hierarchy5"/>
    <dgm:cxn modelId="{4303EEA3-B06A-4DA4-B211-C1A2A6EAE4AD}" type="presParOf" srcId="{3367F682-CE65-4373-8D21-BC601B0DADD7}" destId="{B898EDA0-72D2-422D-96F8-57DB18650B39}" srcOrd="0" destOrd="0" presId="urn:microsoft.com/office/officeart/2005/8/layout/hierarchy5"/>
    <dgm:cxn modelId="{8CF6EEFD-24E7-4047-8888-68283AE6F966}" type="presParOf" srcId="{B898EDA0-72D2-422D-96F8-57DB18650B39}" destId="{615C395D-303E-49EA-9675-E613190F60CD}" srcOrd="0" destOrd="0" presId="urn:microsoft.com/office/officeart/2005/8/layout/hierarchy5"/>
    <dgm:cxn modelId="{D3464599-A9B1-4FB1-877D-C27B5BB31D5B}" type="presParOf" srcId="{3367F682-CE65-4373-8D21-BC601B0DADD7}" destId="{F21B454F-FC40-41C9-9DA8-D580CC996B8A}" srcOrd="1" destOrd="0" presId="urn:microsoft.com/office/officeart/2005/8/layout/hierarchy5"/>
    <dgm:cxn modelId="{10298E4A-D348-4CAA-8951-75143E914EB9}" type="presParOf" srcId="{F21B454F-FC40-41C9-9DA8-D580CC996B8A}" destId="{C7AF8956-F174-41A5-9670-64AEE15D8145}" srcOrd="0" destOrd="0" presId="urn:microsoft.com/office/officeart/2005/8/layout/hierarchy5"/>
    <dgm:cxn modelId="{B877ADAE-56B2-4B85-AB3F-A21CAE6FE8BA}" type="presParOf" srcId="{F21B454F-FC40-41C9-9DA8-D580CC996B8A}" destId="{A42390B3-A620-4F5E-AF63-9984153D058E}" srcOrd="1" destOrd="0" presId="urn:microsoft.com/office/officeart/2005/8/layout/hierarchy5"/>
    <dgm:cxn modelId="{FB5D91F7-FC3D-4642-A844-8CA23423A935}" type="presParOf" srcId="{178D9978-341D-4D75-B024-4C0C5D562241}" destId="{8D92653E-0FD9-4B2F-B110-2E761C99F065}" srcOrd="4" destOrd="0" presId="urn:microsoft.com/office/officeart/2005/8/layout/hierarchy5"/>
    <dgm:cxn modelId="{CCFFB55C-F65C-4895-8FA2-ABE5BB4F6806}" type="presParOf" srcId="{8D92653E-0FD9-4B2F-B110-2E761C99F065}" destId="{5DCF25FE-DAC9-4C8E-9326-B706A0CCBAF6}" srcOrd="0" destOrd="0" presId="urn:microsoft.com/office/officeart/2005/8/layout/hierarchy5"/>
    <dgm:cxn modelId="{1DEA6E5B-1354-4F90-91B7-EA20312B32AA}" type="presParOf" srcId="{178D9978-341D-4D75-B024-4C0C5D562241}" destId="{3720DD26-9FC8-4AA6-91B6-B8FEE9A0F82C}" srcOrd="5" destOrd="0" presId="urn:microsoft.com/office/officeart/2005/8/layout/hierarchy5"/>
    <dgm:cxn modelId="{8A2F21A7-BD4C-472F-8170-519CB842254C}" type="presParOf" srcId="{3720DD26-9FC8-4AA6-91B6-B8FEE9A0F82C}" destId="{DA28C379-5A9D-42AC-8DB8-403E590EA83D}" srcOrd="0" destOrd="0" presId="urn:microsoft.com/office/officeart/2005/8/layout/hierarchy5"/>
    <dgm:cxn modelId="{8EB9DA0E-1796-4455-9DD1-4D3FD561B121}" type="presParOf" srcId="{3720DD26-9FC8-4AA6-91B6-B8FEE9A0F82C}" destId="{F7A9AA47-DF4E-4CF4-83D3-0928C6E2C1C6}" srcOrd="1" destOrd="0" presId="urn:microsoft.com/office/officeart/2005/8/layout/hierarchy5"/>
    <dgm:cxn modelId="{FBA00FEE-DBFB-4D0A-8B87-09E6553908E7}" type="presParOf" srcId="{F7A9AA47-DF4E-4CF4-83D3-0928C6E2C1C6}" destId="{2D938A2A-4DD9-4839-A09F-293303153906}" srcOrd="0" destOrd="0" presId="urn:microsoft.com/office/officeart/2005/8/layout/hierarchy5"/>
    <dgm:cxn modelId="{A06E6FE0-CE42-4C21-A387-B8EBF2B578C9}" type="presParOf" srcId="{2D938A2A-4DD9-4839-A09F-293303153906}" destId="{FC474D2D-A1AC-4836-B7BB-DD4032528621}" srcOrd="0" destOrd="0" presId="urn:microsoft.com/office/officeart/2005/8/layout/hierarchy5"/>
    <dgm:cxn modelId="{BCF69F02-AEDB-44E3-A0FC-37B5D3539588}" type="presParOf" srcId="{F7A9AA47-DF4E-4CF4-83D3-0928C6E2C1C6}" destId="{367962EF-0AD4-4EDE-9033-8D3AB605913F}" srcOrd="1" destOrd="0" presId="urn:microsoft.com/office/officeart/2005/8/layout/hierarchy5"/>
    <dgm:cxn modelId="{DD17715F-7310-4F9F-8059-60EE92CF2169}" type="presParOf" srcId="{367962EF-0AD4-4EDE-9033-8D3AB605913F}" destId="{78913BBB-BD8B-4D5B-B311-F68F3E29D171}" srcOrd="0" destOrd="0" presId="urn:microsoft.com/office/officeart/2005/8/layout/hierarchy5"/>
    <dgm:cxn modelId="{8B37D879-1D9B-483E-8E49-D15F3C808FBD}" type="presParOf" srcId="{367962EF-0AD4-4EDE-9033-8D3AB605913F}" destId="{3EA35477-330B-45B4-A0E6-B163FCA36DB4}" srcOrd="1" destOrd="0" presId="urn:microsoft.com/office/officeart/2005/8/layout/hierarchy5"/>
    <dgm:cxn modelId="{7DF892C2-96C3-40D2-BAD0-04B5939A22BA}" type="presParOf" srcId="{A54935B6-1D44-4EB2-8C2B-6460ABAEF15A}" destId="{28E175AD-E7F4-44D4-90FF-80806AFA7924}" srcOrd="2" destOrd="0" presId="urn:microsoft.com/office/officeart/2005/8/layout/hierarchy5"/>
    <dgm:cxn modelId="{82624F12-E3E8-4394-AF18-C1837A0C7C93}" type="presParOf" srcId="{28E175AD-E7F4-44D4-90FF-80806AFA7924}" destId="{AD897739-F4DD-4D0D-865E-095C2D87687D}" srcOrd="0" destOrd="0" presId="urn:microsoft.com/office/officeart/2005/8/layout/hierarchy5"/>
    <dgm:cxn modelId="{17AC4CEC-C268-4AFE-BFF7-1EA402308C66}" type="presParOf" srcId="{A54935B6-1D44-4EB2-8C2B-6460ABAEF15A}" destId="{AD4A9A5A-BD6A-4C59-8718-A3A11E6C0AA0}" srcOrd="3" destOrd="0" presId="urn:microsoft.com/office/officeart/2005/8/layout/hierarchy5"/>
    <dgm:cxn modelId="{4DA74C79-C3BF-45F2-8A78-8893D68BD174}" type="presParOf" srcId="{AD4A9A5A-BD6A-4C59-8718-A3A11E6C0AA0}" destId="{9E18CED8-89EC-4BC7-840C-10A697F30B72}" srcOrd="0" destOrd="0" presId="urn:microsoft.com/office/officeart/2005/8/layout/hierarchy5"/>
    <dgm:cxn modelId="{1E3352FD-493E-4EA1-9CF1-6375A5210AC9}" type="presParOf" srcId="{AD4A9A5A-BD6A-4C59-8718-A3A11E6C0AA0}" destId="{29059731-4E1A-428C-89F9-BD79DAA7EEAF}" srcOrd="1" destOrd="0" presId="urn:microsoft.com/office/officeart/2005/8/layout/hierarchy5"/>
    <dgm:cxn modelId="{9DB4367F-D39B-48B1-A80A-23C06CE53B25}" type="presParOf" srcId="{29059731-4E1A-428C-89F9-BD79DAA7EEAF}" destId="{6BA2301B-6D86-4B3B-A0EF-7153CC225A6D}" srcOrd="0" destOrd="0" presId="urn:microsoft.com/office/officeart/2005/8/layout/hierarchy5"/>
    <dgm:cxn modelId="{0DE2218A-D74A-406F-9679-0D7188D0204E}" type="presParOf" srcId="{6BA2301B-6D86-4B3B-A0EF-7153CC225A6D}" destId="{67B68AC9-1F65-4510-8D26-5BE427349F42}" srcOrd="0" destOrd="0" presId="urn:microsoft.com/office/officeart/2005/8/layout/hierarchy5"/>
    <dgm:cxn modelId="{82607C0D-073B-45CA-8E6F-A3E99007775D}" type="presParOf" srcId="{29059731-4E1A-428C-89F9-BD79DAA7EEAF}" destId="{F54C40AE-29FE-444D-9762-7D78E664106C}" srcOrd="1" destOrd="0" presId="urn:microsoft.com/office/officeart/2005/8/layout/hierarchy5"/>
    <dgm:cxn modelId="{519F7DC1-A445-4584-81A5-7716890FE7A3}" type="presParOf" srcId="{F54C40AE-29FE-444D-9762-7D78E664106C}" destId="{7001E677-0BFE-4205-BFB6-CD01DB22FDE0}" srcOrd="0" destOrd="0" presId="urn:microsoft.com/office/officeart/2005/8/layout/hierarchy5"/>
    <dgm:cxn modelId="{3FEB6F1F-5B39-4847-B19E-DD2060590153}" type="presParOf" srcId="{F54C40AE-29FE-444D-9762-7D78E664106C}" destId="{A4464498-FB66-4F29-8F4C-C7D6FC9B7C04}" srcOrd="1" destOrd="0" presId="urn:microsoft.com/office/officeart/2005/8/layout/hierarchy5"/>
    <dgm:cxn modelId="{D50ABCD5-F324-4FF0-8753-6BEC5070283C}" type="presParOf" srcId="{A4464498-FB66-4F29-8F4C-C7D6FC9B7C04}" destId="{0EA843E8-37F7-4606-92B8-183AD3E03ADD}" srcOrd="0" destOrd="0" presId="urn:microsoft.com/office/officeart/2005/8/layout/hierarchy5"/>
    <dgm:cxn modelId="{1253EC20-FE4C-4523-AE57-FE95591AD935}" type="presParOf" srcId="{0EA843E8-37F7-4606-92B8-183AD3E03ADD}" destId="{2C21E4D2-39E2-4C70-8696-FEBDC4B76D8B}" srcOrd="0" destOrd="0" presId="urn:microsoft.com/office/officeart/2005/8/layout/hierarchy5"/>
    <dgm:cxn modelId="{ED51F4BD-0A96-40E2-80A7-2FB79B38DE03}" type="presParOf" srcId="{A4464498-FB66-4F29-8F4C-C7D6FC9B7C04}" destId="{C26DFDFB-5DFB-47DB-BB4D-48F60FF78015}" srcOrd="1" destOrd="0" presId="urn:microsoft.com/office/officeart/2005/8/layout/hierarchy5"/>
    <dgm:cxn modelId="{A93444D1-BEEE-4851-940C-498358806A2D}" type="presParOf" srcId="{C26DFDFB-5DFB-47DB-BB4D-48F60FF78015}" destId="{BED2F765-F360-437E-904C-1106E533C6EE}" srcOrd="0" destOrd="0" presId="urn:microsoft.com/office/officeart/2005/8/layout/hierarchy5"/>
    <dgm:cxn modelId="{92E9A97A-34CF-4677-9D0E-366D98942F33}" type="presParOf" srcId="{C26DFDFB-5DFB-47DB-BB4D-48F60FF78015}" destId="{8913817E-9264-4BE4-8545-D3C84C197606}" srcOrd="1" destOrd="0" presId="urn:microsoft.com/office/officeart/2005/8/layout/hierarchy5"/>
    <dgm:cxn modelId="{F5F3E0FB-AA92-44C6-9EEB-2A866C7794CD}" type="presParOf" srcId="{A4464498-FB66-4F29-8F4C-C7D6FC9B7C04}" destId="{3374F235-2A57-485F-9F61-4D8611BA51D9}" srcOrd="2" destOrd="0" presId="urn:microsoft.com/office/officeart/2005/8/layout/hierarchy5"/>
    <dgm:cxn modelId="{76B5AD9C-3943-4C03-A12F-4709056BB930}" type="presParOf" srcId="{3374F235-2A57-485F-9F61-4D8611BA51D9}" destId="{4C529097-D02C-48D6-A0AC-1027590AB7AE}" srcOrd="0" destOrd="0" presId="urn:microsoft.com/office/officeart/2005/8/layout/hierarchy5"/>
    <dgm:cxn modelId="{D70C3CA6-CEB7-44C0-B3FE-F3273EB67A0F}" type="presParOf" srcId="{A4464498-FB66-4F29-8F4C-C7D6FC9B7C04}" destId="{7351C51A-F4DF-4BC9-9452-136BFF9AFC00}" srcOrd="3" destOrd="0" presId="urn:microsoft.com/office/officeart/2005/8/layout/hierarchy5"/>
    <dgm:cxn modelId="{09AD8D45-E041-4566-AA21-D05C36643CFC}" type="presParOf" srcId="{7351C51A-F4DF-4BC9-9452-136BFF9AFC00}" destId="{59E983C3-F8CE-471D-9DCF-1FC9F89F542C}" srcOrd="0" destOrd="0" presId="urn:microsoft.com/office/officeart/2005/8/layout/hierarchy5"/>
    <dgm:cxn modelId="{E7985DFE-CD07-4ECB-9025-337896182974}" type="presParOf" srcId="{7351C51A-F4DF-4BC9-9452-136BFF9AFC00}" destId="{63C006C4-8A9E-4033-B7E6-D9D46DD5EF60}" srcOrd="1" destOrd="0" presId="urn:microsoft.com/office/officeart/2005/8/layout/hierarchy5"/>
    <dgm:cxn modelId="{329F6B7F-898F-4266-AD8A-6C2FD5C0159D}" type="presParOf" srcId="{0C22EA96-9878-49D4-AEA5-2F98CD7163E0}" destId="{D09A6371-8CF1-4314-AD15-A73640D2F624}" srcOrd="1" destOrd="0" presId="urn:microsoft.com/office/officeart/2005/8/layout/hierarchy5"/>
    <dgm:cxn modelId="{8D858D7E-B5FC-4A89-85F2-E81DBA9DAA95}" type="presParOf" srcId="{D09A6371-8CF1-4314-AD15-A73640D2F624}" destId="{3207A8EA-185A-43B8-8031-729AD31CDC25}" srcOrd="0" destOrd="0" presId="urn:microsoft.com/office/officeart/2005/8/layout/hierarchy5"/>
    <dgm:cxn modelId="{3C291C93-C7F1-49F2-88F5-999A7001CD65}" type="presParOf" srcId="{3207A8EA-185A-43B8-8031-729AD31CDC25}" destId="{5E54A387-56A7-4B25-8A40-A5385C8AD26A}" srcOrd="0" destOrd="0" presId="urn:microsoft.com/office/officeart/2005/8/layout/hierarchy5"/>
    <dgm:cxn modelId="{BD5A4145-BA12-480D-A74C-61CC97D9DA36}" type="presParOf" srcId="{3207A8EA-185A-43B8-8031-729AD31CDC25}" destId="{715E7DC0-12AA-4F6C-AB84-5725E321F3C6}" srcOrd="1" destOrd="0" presId="urn:microsoft.com/office/officeart/2005/8/layout/hierarchy5"/>
    <dgm:cxn modelId="{2C876667-A3FB-4092-9C5E-C912AC0C70A8}" type="presParOf" srcId="{D09A6371-8CF1-4314-AD15-A73640D2F624}" destId="{2BA12DC1-9FFF-4DCC-9BA1-71AED11C638D}" srcOrd="1" destOrd="0" presId="urn:microsoft.com/office/officeart/2005/8/layout/hierarchy5"/>
    <dgm:cxn modelId="{7279F218-33C5-42FA-BCAA-990F13B487AE}" type="presParOf" srcId="{2BA12DC1-9FFF-4DCC-9BA1-71AED11C638D}" destId="{E7A45380-93BF-4BAF-B812-995A500B34AF}" srcOrd="0" destOrd="0" presId="urn:microsoft.com/office/officeart/2005/8/layout/hierarchy5"/>
    <dgm:cxn modelId="{71705575-C431-44C3-95A0-655A67C17D6E}" type="presParOf" srcId="{D09A6371-8CF1-4314-AD15-A73640D2F624}" destId="{2D5DCE58-C29F-45A1-AEA7-DDE5CC463F7F}" srcOrd="2" destOrd="0" presId="urn:microsoft.com/office/officeart/2005/8/layout/hierarchy5"/>
    <dgm:cxn modelId="{BE33CD43-1C74-443F-B218-A84D3688F22F}" type="presParOf" srcId="{2D5DCE58-C29F-45A1-AEA7-DDE5CC463F7F}" destId="{66563F37-65CB-422D-B892-B91DCB47026B}" srcOrd="0" destOrd="0" presId="urn:microsoft.com/office/officeart/2005/8/layout/hierarchy5"/>
    <dgm:cxn modelId="{EECAC9EC-966C-4B5E-B783-98800BB785DE}" type="presParOf" srcId="{2D5DCE58-C29F-45A1-AEA7-DDE5CC463F7F}" destId="{9F4E5067-026A-4FF6-B92F-9127B87ED7BE}" srcOrd="1" destOrd="0" presId="urn:microsoft.com/office/officeart/2005/8/layout/hierarchy5"/>
    <dgm:cxn modelId="{056613F4-0554-41A4-A004-C23DD6A032DF}" type="presParOf" srcId="{D09A6371-8CF1-4314-AD15-A73640D2F624}" destId="{102852D4-449F-4A1B-929D-EFCD58A21182}" srcOrd="3" destOrd="0" presId="urn:microsoft.com/office/officeart/2005/8/layout/hierarchy5"/>
    <dgm:cxn modelId="{F8321ACC-7E73-4916-B8A8-DDA0E755743F}" type="presParOf" srcId="{102852D4-449F-4A1B-929D-EFCD58A21182}" destId="{242B713F-9F87-49C2-9604-3713AE1AB705}" srcOrd="0" destOrd="0" presId="urn:microsoft.com/office/officeart/2005/8/layout/hierarchy5"/>
    <dgm:cxn modelId="{D50423F6-4BD6-4AD5-B142-90469444D8B5}" type="presParOf" srcId="{D09A6371-8CF1-4314-AD15-A73640D2F624}" destId="{A720D893-90CE-41FB-A7D2-399453F40681}" srcOrd="4" destOrd="0" presId="urn:microsoft.com/office/officeart/2005/8/layout/hierarchy5"/>
    <dgm:cxn modelId="{A654737B-8270-4110-875E-C40A77AB4AB3}" type="presParOf" srcId="{A720D893-90CE-41FB-A7D2-399453F40681}" destId="{6CED02B0-B9B1-48CB-840A-61EB6F02F088}" srcOrd="0" destOrd="0" presId="urn:microsoft.com/office/officeart/2005/8/layout/hierarchy5"/>
    <dgm:cxn modelId="{220A3BE3-514B-458B-B396-F2F634B7453A}" type="presParOf" srcId="{A720D893-90CE-41FB-A7D2-399453F40681}" destId="{99E45976-5045-4121-81EA-850AC175F904}" srcOrd="1" destOrd="0" presId="urn:microsoft.com/office/officeart/2005/8/layout/hierarchy5"/>
    <dgm:cxn modelId="{3F447EF0-29EB-4D41-AB3B-4CC2385634A7}" type="presParOf" srcId="{D09A6371-8CF1-4314-AD15-A73640D2F624}" destId="{898C83AE-DEF5-43C9-B3CA-61172A950534}" srcOrd="5" destOrd="0" presId="urn:microsoft.com/office/officeart/2005/8/layout/hierarchy5"/>
    <dgm:cxn modelId="{75FC824F-7BA2-4FF8-A649-056B7FD7F3F7}" type="presParOf" srcId="{898C83AE-DEF5-43C9-B3CA-61172A950534}" destId="{5FC37963-201F-458E-BFCF-C979A1F2F952}" srcOrd="0" destOrd="0" presId="urn:microsoft.com/office/officeart/2005/8/layout/hierarchy5"/>
    <dgm:cxn modelId="{287F8876-443B-4BE8-A5EC-ABB0B0ECCA11}" type="presParOf" srcId="{D09A6371-8CF1-4314-AD15-A73640D2F624}" destId="{DBC5B269-0419-4D4D-90FE-5606E2E2D79D}" srcOrd="6" destOrd="0" presId="urn:microsoft.com/office/officeart/2005/8/layout/hierarchy5"/>
    <dgm:cxn modelId="{E64A1389-0183-4F59-A7D6-C718A8A45B92}" type="presParOf" srcId="{DBC5B269-0419-4D4D-90FE-5606E2E2D79D}" destId="{35B3A94D-7534-4C06-B4C2-496547B9F64D}" srcOrd="0" destOrd="0" presId="urn:microsoft.com/office/officeart/2005/8/layout/hierarchy5"/>
    <dgm:cxn modelId="{E30EB057-A218-42C8-BFD3-AFE1AAC87034}" type="presParOf" srcId="{DBC5B269-0419-4D4D-90FE-5606E2E2D79D}" destId="{DB1791C4-ED59-47B5-850A-4D3AE63C38CA}" srcOrd="1" destOrd="0" presId="urn:microsoft.com/office/officeart/2005/8/layout/hierarchy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FB41E3-5FFD-455A-95D3-1F9F214F2CD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GB"/>
        </a:p>
      </dgm:t>
    </dgm:pt>
    <dgm:pt modelId="{0834DF6D-CA5D-456F-8769-882977B9DA7B}">
      <dgm:prSet phldrT="[Tekst]" custT="1"/>
      <dgm:spPr>
        <a:solidFill>
          <a:schemeClr val="accent6">
            <a:lumMod val="75000"/>
          </a:scheme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r>
            <a:rPr lang="en-GB" sz="1400" dirty="0">
              <a:solidFill>
                <a:sysClr val="window" lastClr="FFFFFF"/>
              </a:solidFill>
              <a:latin typeface="Calibri"/>
              <a:ea typeface="+mn-ea"/>
              <a:cs typeface="+mn-cs"/>
            </a:rPr>
            <a:t>Project Board</a:t>
          </a:r>
        </a:p>
        <a:p>
          <a:pPr algn="ctr"/>
          <a:r>
            <a:rPr lang="en-GB" sz="1000" dirty="0">
              <a:solidFill>
                <a:sysClr val="window" lastClr="FFFFFF"/>
              </a:solidFill>
              <a:latin typeface="Calibri"/>
              <a:ea typeface="+mn-ea"/>
              <a:cs typeface="+mn-cs"/>
            </a:rPr>
            <a:t>(Including those giving financial support to the project)</a:t>
          </a:r>
        </a:p>
      </dgm:t>
    </dgm:pt>
    <dgm:pt modelId="{A8B0F463-28ED-4217-A66A-65FB80634AD6}" type="parTrans" cxnId="{5D422426-C203-40CF-9417-BD1141DBC02F}">
      <dgm:prSet/>
      <dgm:spPr/>
      <dgm:t>
        <a:bodyPr/>
        <a:lstStyle/>
        <a:p>
          <a:pPr algn="ctr"/>
          <a:endParaRPr lang="en-GB"/>
        </a:p>
      </dgm:t>
    </dgm:pt>
    <dgm:pt modelId="{B58D682B-9D5F-40EA-93FD-4ED2C76FCC35}" type="sibTrans" cxnId="{5D422426-C203-40CF-9417-BD1141DBC02F}">
      <dgm:prSet/>
      <dgm:spPr/>
      <dgm:t>
        <a:bodyPr/>
        <a:lstStyle/>
        <a:p>
          <a:pPr algn="ctr"/>
          <a:endParaRPr lang="en-GB"/>
        </a:p>
      </dgm:t>
    </dgm:pt>
    <dgm:pt modelId="{DDA0DBFE-6535-4998-82FF-064EF5389A29}" type="asst">
      <dgm:prSet phldrT="[Tekst]" custT="1"/>
      <dgm:spPr>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r>
            <a:rPr lang="en-GB" sz="1400" dirty="0">
              <a:solidFill>
                <a:sysClr val="window" lastClr="FFFFFF"/>
              </a:solidFill>
              <a:latin typeface="Calibri"/>
              <a:ea typeface="+mn-ea"/>
              <a:cs typeface="+mn-cs"/>
            </a:rPr>
            <a:t>Advisory Board of Partners</a:t>
          </a:r>
        </a:p>
        <a:p>
          <a:pPr algn="ctr"/>
          <a:r>
            <a:rPr lang="en-GB" sz="1000" dirty="0">
              <a:solidFill>
                <a:sysClr val="window" lastClr="FFFFFF"/>
              </a:solidFill>
              <a:latin typeface="Calibri"/>
              <a:ea typeface="+mn-ea"/>
              <a:cs typeface="+mn-cs"/>
            </a:rPr>
            <a:t>(Including those participating in the project as partners, like universities)</a:t>
          </a:r>
        </a:p>
      </dgm:t>
    </dgm:pt>
    <dgm:pt modelId="{4830E026-23CF-481B-A5D9-8F7C83F4A97C}" type="parTrans" cxnId="{438556F2-81FF-4374-8548-4E5D4B8826FD}">
      <dgm:prSet/>
      <dgm:spPr>
        <a:noFill/>
        <a:ln w="25400" cap="flat" cmpd="sng" algn="ctr">
          <a:solidFill>
            <a:srgbClr val="4F81BD">
              <a:shade val="6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C413C99F-0670-402E-B07A-C43D95943B10}" type="sibTrans" cxnId="{438556F2-81FF-4374-8548-4E5D4B8826FD}">
      <dgm:prSet/>
      <dgm:spPr/>
      <dgm:t>
        <a:bodyPr/>
        <a:lstStyle/>
        <a:p>
          <a:pPr algn="ctr"/>
          <a:endParaRPr lang="en-GB"/>
        </a:p>
      </dgm:t>
    </dgm:pt>
    <dgm:pt modelId="{14DE969F-14B8-4938-8C62-DBE3288D9ACC}" type="asst">
      <dgm:prSet custT="1"/>
      <dgm:spPr>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r>
            <a:rPr lang="en-GB" sz="1400" dirty="0">
              <a:solidFill>
                <a:sysClr val="window" lastClr="FFFFFF"/>
              </a:solidFill>
              <a:latin typeface="Calibri"/>
              <a:ea typeface="+mn-ea"/>
              <a:cs typeface="+mn-cs"/>
            </a:rPr>
            <a:t>Advisory Board of Supporters</a:t>
          </a:r>
        </a:p>
        <a:p>
          <a:pPr algn="ctr"/>
          <a:r>
            <a:rPr lang="en-GB" sz="1000" dirty="0">
              <a:solidFill>
                <a:sysClr val="window" lastClr="FFFFFF"/>
              </a:solidFill>
              <a:latin typeface="Calibri"/>
              <a:ea typeface="+mn-ea"/>
              <a:cs typeface="+mn-cs"/>
            </a:rPr>
            <a:t>(Including those supporting the project and its outcome without actively participating in the project)</a:t>
          </a:r>
        </a:p>
      </dgm:t>
    </dgm:pt>
    <dgm:pt modelId="{E80243DE-93ED-4A8F-818E-D9B43980F818}" type="parTrans" cxnId="{9656F007-3DA1-4A2A-86C2-A350E6B0EBA6}">
      <dgm:prSet/>
      <dgm:spPr>
        <a:noFill/>
        <a:ln w="25400" cap="flat" cmpd="sng" algn="ctr">
          <a:solidFill>
            <a:srgbClr val="4F81BD">
              <a:shade val="6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382B423A-C086-4524-8B27-8DF48360BD3A}" type="sibTrans" cxnId="{9656F007-3DA1-4A2A-86C2-A350E6B0EBA6}">
      <dgm:prSet/>
      <dgm:spPr/>
      <dgm:t>
        <a:bodyPr/>
        <a:lstStyle/>
        <a:p>
          <a:pPr algn="ctr"/>
          <a:endParaRPr lang="en-GB"/>
        </a:p>
      </dgm:t>
    </dgm:pt>
    <dgm:pt modelId="{D482E20E-C635-422F-899A-7005D5F6BC8F}">
      <dgm:prSet custT="1"/>
      <dgm:spPr>
        <a:solidFill>
          <a:srgbClr val="00206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r>
            <a:rPr lang="en-GB" sz="1400" dirty="0">
              <a:solidFill>
                <a:sysClr val="window" lastClr="FFFFFF"/>
              </a:solidFill>
              <a:latin typeface="Calibri"/>
              <a:ea typeface="+mn-ea"/>
              <a:cs typeface="+mn-cs"/>
            </a:rPr>
            <a:t>Project Management</a:t>
          </a:r>
        </a:p>
        <a:p>
          <a:pPr algn="ctr"/>
          <a:r>
            <a:rPr lang="en-GB" sz="1000" dirty="0">
              <a:solidFill>
                <a:sysClr val="window" lastClr="FFFFFF"/>
              </a:solidFill>
              <a:latin typeface="Calibri"/>
              <a:ea typeface="+mn-ea"/>
              <a:cs typeface="+mn-cs"/>
            </a:rPr>
            <a:t>Project Responsible</a:t>
          </a:r>
        </a:p>
        <a:p>
          <a:pPr algn="ctr"/>
          <a:r>
            <a:rPr lang="en-GB" sz="1000" dirty="0">
              <a:solidFill>
                <a:sysClr val="window" lastClr="FFFFFF"/>
              </a:solidFill>
              <a:latin typeface="Calibri"/>
              <a:ea typeface="+mn-ea"/>
              <a:cs typeface="+mn-cs"/>
            </a:rPr>
            <a:t>Project Manager</a:t>
          </a:r>
        </a:p>
        <a:p>
          <a:pPr algn="ctr"/>
          <a:r>
            <a:rPr lang="en-GB" sz="1000" dirty="0">
              <a:solidFill>
                <a:sysClr val="window" lastClr="FFFFFF"/>
              </a:solidFill>
              <a:latin typeface="Calibri"/>
              <a:ea typeface="+mn-ea"/>
              <a:cs typeface="+mn-cs"/>
            </a:rPr>
            <a:t>Quality Manager</a:t>
          </a:r>
        </a:p>
      </dgm:t>
    </dgm:pt>
    <dgm:pt modelId="{FB52ACCD-3914-474B-8A2A-19814D52463F}" type="parTrans" cxnId="{3C59B69F-00CC-445B-9E97-6A05FBAABD5D}">
      <dgm:prSet/>
      <dgm:spPr>
        <a:noFill/>
        <a:ln w="25400" cap="flat" cmpd="sng" algn="ctr">
          <a:solidFill>
            <a:srgbClr val="4F81BD">
              <a:shade val="6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1FECF81D-CAA4-4570-A5D8-6A6A562CF669}" type="sibTrans" cxnId="{3C59B69F-00CC-445B-9E97-6A05FBAABD5D}">
      <dgm:prSet/>
      <dgm:spPr/>
      <dgm:t>
        <a:bodyPr/>
        <a:lstStyle/>
        <a:p>
          <a:pPr algn="ctr"/>
          <a:endParaRPr lang="en-GB"/>
        </a:p>
      </dgm:t>
    </dgm:pt>
    <dgm:pt modelId="{3160C8E2-B361-46D3-B308-A2E6E69AE177}">
      <dgm:prSet custT="1"/>
      <dgm:spPr>
        <a:solidFill>
          <a:srgbClr val="00B05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endParaRPr lang="en-GB" sz="1400">
            <a:solidFill>
              <a:sysClr val="window" lastClr="FFFFFF"/>
            </a:solidFill>
            <a:latin typeface="Calibri"/>
            <a:ea typeface="+mn-ea"/>
            <a:cs typeface="+mn-cs"/>
          </a:endParaRPr>
        </a:p>
        <a:p>
          <a:pPr algn="ctr"/>
          <a:r>
            <a:rPr lang="en-GB" sz="1400">
              <a:solidFill>
                <a:sysClr val="window" lastClr="FFFFFF"/>
              </a:solidFill>
              <a:latin typeface="Calibri"/>
              <a:ea typeface="+mn-ea"/>
              <a:cs typeface="+mn-cs"/>
            </a:rPr>
            <a:t>WP 5</a:t>
          </a:r>
        </a:p>
        <a:p>
          <a:pPr algn="ctr"/>
          <a:endParaRPr lang="en-GB" sz="1400">
            <a:solidFill>
              <a:sysClr val="window" lastClr="FFFFFF"/>
            </a:solidFill>
            <a:latin typeface="Calibri"/>
            <a:ea typeface="+mn-ea"/>
            <a:cs typeface="+mn-cs"/>
          </a:endParaRPr>
        </a:p>
      </dgm:t>
    </dgm:pt>
    <dgm:pt modelId="{62BA37EB-6565-4D7D-9BB3-5B29D9D08595}" type="parTrans" cxnId="{85033351-8633-4347-9112-66A78AC40ADB}">
      <dgm:prSet/>
      <dgm:spPr>
        <a:noFill/>
        <a:ln w="25400" cap="flat" cmpd="sng" algn="ctr">
          <a:solidFill>
            <a:srgbClr val="4F81BD">
              <a:shade val="8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3C85E028-AA8D-4B6F-BB9E-BCD0B7896533}" type="sibTrans" cxnId="{85033351-8633-4347-9112-66A78AC40ADB}">
      <dgm:prSet/>
      <dgm:spPr/>
      <dgm:t>
        <a:bodyPr/>
        <a:lstStyle/>
        <a:p>
          <a:pPr algn="ctr"/>
          <a:endParaRPr lang="en-GB"/>
        </a:p>
      </dgm:t>
    </dgm:pt>
    <dgm:pt modelId="{9174360C-42D8-49D7-82C4-9F11BF36F55D}">
      <dgm:prSet custT="1"/>
      <dgm:spPr>
        <a:solidFill>
          <a:srgbClr val="00B05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endParaRPr lang="en-GB" sz="1400">
            <a:solidFill>
              <a:sysClr val="window" lastClr="FFFFFF"/>
            </a:solidFill>
            <a:latin typeface="Calibri"/>
            <a:ea typeface="+mn-ea"/>
            <a:cs typeface="+mn-cs"/>
          </a:endParaRPr>
        </a:p>
        <a:p>
          <a:pPr algn="ctr"/>
          <a:r>
            <a:rPr lang="en-GB" sz="1400">
              <a:solidFill>
                <a:sysClr val="window" lastClr="FFFFFF"/>
              </a:solidFill>
              <a:latin typeface="Calibri"/>
              <a:ea typeface="+mn-ea"/>
              <a:cs typeface="+mn-cs"/>
            </a:rPr>
            <a:t>WP 3</a:t>
          </a:r>
        </a:p>
        <a:p>
          <a:pPr algn="ctr"/>
          <a:endParaRPr lang="en-GB" sz="1400">
            <a:solidFill>
              <a:sysClr val="window" lastClr="FFFFFF"/>
            </a:solidFill>
            <a:latin typeface="Calibri"/>
            <a:ea typeface="+mn-ea"/>
            <a:cs typeface="+mn-cs"/>
          </a:endParaRPr>
        </a:p>
      </dgm:t>
    </dgm:pt>
    <dgm:pt modelId="{413DA75E-B0AD-40B9-959C-BC6A9115359D}" type="parTrans" cxnId="{C2FBFF10-8151-4EA0-821E-18275AC72313}">
      <dgm:prSet/>
      <dgm:spPr>
        <a:noFill/>
        <a:ln w="25400" cap="flat" cmpd="sng" algn="ctr">
          <a:solidFill>
            <a:srgbClr val="4F81BD">
              <a:shade val="8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59066742-B3B7-473F-BAA2-CBBE28FEC3CC}" type="sibTrans" cxnId="{C2FBFF10-8151-4EA0-821E-18275AC72313}">
      <dgm:prSet/>
      <dgm:spPr/>
      <dgm:t>
        <a:bodyPr/>
        <a:lstStyle/>
        <a:p>
          <a:pPr algn="ctr"/>
          <a:endParaRPr lang="en-GB"/>
        </a:p>
      </dgm:t>
    </dgm:pt>
    <dgm:pt modelId="{D8C448A8-1E41-4872-B2DD-601D8B5099DD}">
      <dgm:prSet custT="1"/>
      <dgm:spPr>
        <a:solidFill>
          <a:srgbClr val="00B05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endParaRPr lang="en-GB" sz="1400">
            <a:solidFill>
              <a:sysClr val="window" lastClr="FFFFFF"/>
            </a:solidFill>
            <a:latin typeface="Calibri"/>
            <a:ea typeface="+mn-ea"/>
            <a:cs typeface="+mn-cs"/>
          </a:endParaRPr>
        </a:p>
        <a:p>
          <a:pPr algn="ctr"/>
          <a:r>
            <a:rPr lang="en-GB" sz="1400">
              <a:solidFill>
                <a:sysClr val="window" lastClr="FFFFFF"/>
              </a:solidFill>
              <a:latin typeface="Calibri"/>
              <a:ea typeface="+mn-ea"/>
              <a:cs typeface="+mn-cs"/>
            </a:rPr>
            <a:t>WP 2</a:t>
          </a:r>
        </a:p>
        <a:p>
          <a:pPr algn="ctr"/>
          <a:endParaRPr lang="en-GB" sz="1400">
            <a:solidFill>
              <a:sysClr val="window" lastClr="FFFFFF"/>
            </a:solidFill>
            <a:latin typeface="Calibri"/>
            <a:ea typeface="+mn-ea"/>
            <a:cs typeface="+mn-cs"/>
          </a:endParaRPr>
        </a:p>
      </dgm:t>
    </dgm:pt>
    <dgm:pt modelId="{7841F56A-C7D2-4EC1-85C1-A54429AF338A}" type="parTrans" cxnId="{5D314177-C3DB-4E3F-B81F-F4475ED42A90}">
      <dgm:prSet/>
      <dgm:spPr>
        <a:noFill/>
        <a:ln w="25400" cap="flat" cmpd="sng" algn="ctr">
          <a:solidFill>
            <a:srgbClr val="4F81BD">
              <a:shade val="8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DF12B1E8-E14A-49CB-8DE3-14631AFB3BFD}" type="sibTrans" cxnId="{5D314177-C3DB-4E3F-B81F-F4475ED42A90}">
      <dgm:prSet/>
      <dgm:spPr/>
      <dgm:t>
        <a:bodyPr/>
        <a:lstStyle/>
        <a:p>
          <a:pPr algn="ctr"/>
          <a:endParaRPr lang="en-GB"/>
        </a:p>
      </dgm:t>
    </dgm:pt>
    <dgm:pt modelId="{FA15F0EC-DE8B-485A-9AA4-7AA27E364349}" type="asst">
      <dgm:prSet custT="1"/>
      <dgm:spPr>
        <a:solidFill>
          <a:srgbClr val="00B05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endParaRPr lang="en-GB" sz="1400">
            <a:solidFill>
              <a:sysClr val="window" lastClr="FFFFFF"/>
            </a:solidFill>
            <a:latin typeface="Calibri"/>
            <a:ea typeface="+mn-ea"/>
            <a:cs typeface="+mn-cs"/>
          </a:endParaRPr>
        </a:p>
        <a:p>
          <a:pPr algn="ctr"/>
          <a:r>
            <a:rPr lang="en-GB" sz="1400">
              <a:solidFill>
                <a:sysClr val="window" lastClr="FFFFFF"/>
              </a:solidFill>
              <a:latin typeface="Calibri"/>
              <a:ea typeface="+mn-ea"/>
              <a:cs typeface="+mn-cs"/>
            </a:rPr>
            <a:t>WP 0</a:t>
          </a:r>
        </a:p>
        <a:p>
          <a:pPr algn="ctr"/>
          <a:endParaRPr lang="en-GB" sz="1400">
            <a:solidFill>
              <a:sysClr val="window" lastClr="FFFFFF"/>
            </a:solidFill>
            <a:latin typeface="Calibri"/>
            <a:ea typeface="+mn-ea"/>
            <a:cs typeface="+mn-cs"/>
          </a:endParaRPr>
        </a:p>
      </dgm:t>
    </dgm:pt>
    <dgm:pt modelId="{28FAC6A5-B5B9-41C1-8433-702585DA46DD}" type="parTrans" cxnId="{598349C6-ABFD-4530-B0E8-F4817F97F45E}">
      <dgm:prSet/>
      <dgm:spPr>
        <a:noFill/>
        <a:ln w="25400" cap="flat" cmpd="sng" algn="ctr">
          <a:solidFill>
            <a:srgbClr val="4F81BD">
              <a:shade val="8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37E921AA-4B3D-494C-9A0D-5DDC4765EB95}" type="sibTrans" cxnId="{598349C6-ABFD-4530-B0E8-F4817F97F45E}">
      <dgm:prSet/>
      <dgm:spPr/>
      <dgm:t>
        <a:bodyPr/>
        <a:lstStyle/>
        <a:p>
          <a:pPr algn="ctr"/>
          <a:endParaRPr lang="en-GB"/>
        </a:p>
      </dgm:t>
    </dgm:pt>
    <dgm:pt modelId="{3062C272-0E83-4649-9023-105B7EFB861A}" type="asst">
      <dgm:prSet custT="1"/>
      <dgm:spPr>
        <a:solidFill>
          <a:srgbClr val="00B05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endParaRPr lang="en-GB" sz="1400">
            <a:solidFill>
              <a:sysClr val="window" lastClr="FFFFFF"/>
            </a:solidFill>
            <a:latin typeface="Calibri"/>
            <a:ea typeface="+mn-ea"/>
            <a:cs typeface="+mn-cs"/>
          </a:endParaRPr>
        </a:p>
        <a:p>
          <a:pPr algn="ctr"/>
          <a:r>
            <a:rPr lang="en-GB" sz="1400">
              <a:solidFill>
                <a:sysClr val="window" lastClr="FFFFFF"/>
              </a:solidFill>
              <a:latin typeface="Calibri"/>
              <a:ea typeface="+mn-ea"/>
              <a:cs typeface="+mn-cs"/>
            </a:rPr>
            <a:t>WP 1</a:t>
          </a:r>
        </a:p>
        <a:p>
          <a:pPr algn="ctr"/>
          <a:endParaRPr lang="en-GB" sz="1400">
            <a:solidFill>
              <a:sysClr val="window" lastClr="FFFFFF"/>
            </a:solidFill>
            <a:latin typeface="Calibri"/>
            <a:ea typeface="+mn-ea"/>
            <a:cs typeface="+mn-cs"/>
          </a:endParaRPr>
        </a:p>
      </dgm:t>
    </dgm:pt>
    <dgm:pt modelId="{85769DA7-8869-4017-99EB-9A572F7AB04B}" type="parTrans" cxnId="{4584B9BD-A2B7-4DB3-BA31-386C2F8AD670}">
      <dgm:prSet/>
      <dgm:spPr>
        <a:noFill/>
        <a:ln w="25400" cap="flat" cmpd="sng" algn="ctr">
          <a:solidFill>
            <a:srgbClr val="4F81BD">
              <a:shade val="8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D9BAEAF3-B14F-4B97-B5A8-C65BB5D54710}" type="sibTrans" cxnId="{4584B9BD-A2B7-4DB3-BA31-386C2F8AD670}">
      <dgm:prSet/>
      <dgm:spPr/>
      <dgm:t>
        <a:bodyPr/>
        <a:lstStyle/>
        <a:p>
          <a:pPr algn="ctr"/>
          <a:endParaRPr lang="en-GB"/>
        </a:p>
      </dgm:t>
    </dgm:pt>
    <dgm:pt modelId="{28B55067-9FF7-4ACA-8CFC-C972650E8AD0}" type="asst">
      <dgm:prSet custT="1"/>
      <dgm:spPr>
        <a:solidFill>
          <a:srgbClr val="00B05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endParaRPr lang="en-GB" sz="1400">
            <a:solidFill>
              <a:sysClr val="window" lastClr="FFFFFF"/>
            </a:solidFill>
            <a:latin typeface="Calibri"/>
            <a:ea typeface="+mn-ea"/>
            <a:cs typeface="+mn-cs"/>
          </a:endParaRPr>
        </a:p>
        <a:p>
          <a:pPr algn="ctr"/>
          <a:r>
            <a:rPr lang="en-GB" sz="1400">
              <a:solidFill>
                <a:sysClr val="window" lastClr="FFFFFF"/>
              </a:solidFill>
              <a:latin typeface="Calibri"/>
              <a:ea typeface="+mn-ea"/>
              <a:cs typeface="+mn-cs"/>
            </a:rPr>
            <a:t>WP 4</a:t>
          </a:r>
        </a:p>
        <a:p>
          <a:pPr algn="ctr"/>
          <a:endParaRPr lang="en-GB" sz="1400">
            <a:solidFill>
              <a:sysClr val="window" lastClr="FFFFFF"/>
            </a:solidFill>
            <a:latin typeface="Calibri"/>
            <a:ea typeface="+mn-ea"/>
            <a:cs typeface="+mn-cs"/>
          </a:endParaRPr>
        </a:p>
      </dgm:t>
    </dgm:pt>
    <dgm:pt modelId="{34F3C875-5397-4E48-ACA1-43AB99D3A93A}" type="parTrans" cxnId="{127AAC44-4791-4A37-9463-0C7D7D3AD2F8}">
      <dgm:prSet/>
      <dgm:spPr>
        <a:noFill/>
        <a:ln w="25400" cap="flat" cmpd="sng" algn="ctr">
          <a:solidFill>
            <a:srgbClr val="4F81BD">
              <a:shade val="8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011AB5FE-C08E-405E-8D57-B785F701339A}" type="sibTrans" cxnId="{127AAC44-4791-4A37-9463-0C7D7D3AD2F8}">
      <dgm:prSet/>
      <dgm:spPr/>
      <dgm:t>
        <a:bodyPr/>
        <a:lstStyle/>
        <a:p>
          <a:pPr algn="ctr"/>
          <a:endParaRPr lang="en-GB"/>
        </a:p>
      </dgm:t>
    </dgm:pt>
    <dgm:pt modelId="{2F7AE44F-3C88-41F0-AF44-68DA37895793}" type="asst">
      <dgm:prSet custT="1"/>
      <dgm:spPr>
        <a:solidFill>
          <a:srgbClr val="00B05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endParaRPr lang="en-GB" sz="1400">
            <a:solidFill>
              <a:sysClr val="window" lastClr="FFFFFF"/>
            </a:solidFill>
            <a:latin typeface="Calibri"/>
            <a:ea typeface="+mn-ea"/>
            <a:cs typeface="+mn-cs"/>
          </a:endParaRPr>
        </a:p>
        <a:p>
          <a:pPr algn="ctr"/>
          <a:r>
            <a:rPr lang="en-GB" sz="1400">
              <a:solidFill>
                <a:sysClr val="window" lastClr="FFFFFF"/>
              </a:solidFill>
              <a:latin typeface="Calibri"/>
              <a:ea typeface="+mn-ea"/>
              <a:cs typeface="+mn-cs"/>
            </a:rPr>
            <a:t>WP 7</a:t>
          </a:r>
        </a:p>
        <a:p>
          <a:pPr algn="ctr"/>
          <a:endParaRPr lang="en-GB" sz="1400">
            <a:solidFill>
              <a:sysClr val="window" lastClr="FFFFFF"/>
            </a:solidFill>
            <a:latin typeface="Calibri"/>
            <a:ea typeface="+mn-ea"/>
            <a:cs typeface="+mn-cs"/>
          </a:endParaRPr>
        </a:p>
      </dgm:t>
    </dgm:pt>
    <dgm:pt modelId="{4D67B4E9-CAEB-4842-8924-347FFC40EA34}" type="parTrans" cxnId="{2FB633F3-A239-431B-88BE-B0B505E35377}">
      <dgm:prSet/>
      <dgm:spPr>
        <a:noFill/>
        <a:ln w="25400" cap="flat" cmpd="sng" algn="ctr">
          <a:solidFill>
            <a:srgbClr val="4F81BD">
              <a:shade val="8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D91DAD10-EEE6-4E01-84B6-B4CF05786E32}" type="sibTrans" cxnId="{2FB633F3-A239-431B-88BE-B0B505E35377}">
      <dgm:prSet/>
      <dgm:spPr/>
      <dgm:t>
        <a:bodyPr/>
        <a:lstStyle/>
        <a:p>
          <a:pPr algn="ctr"/>
          <a:endParaRPr lang="en-GB"/>
        </a:p>
      </dgm:t>
    </dgm:pt>
    <dgm:pt modelId="{EAABD5A2-5CC8-4B12-B5F0-16ACCF25295E}" type="asst">
      <dgm:prSet custT="1"/>
      <dgm:spPr>
        <a:solidFill>
          <a:srgbClr val="00B050"/>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endParaRPr lang="en-GB" sz="1400">
            <a:solidFill>
              <a:sysClr val="window" lastClr="FFFFFF"/>
            </a:solidFill>
            <a:latin typeface="Calibri"/>
            <a:ea typeface="+mn-ea"/>
            <a:cs typeface="+mn-cs"/>
          </a:endParaRPr>
        </a:p>
        <a:p>
          <a:pPr algn="ctr"/>
          <a:r>
            <a:rPr lang="en-GB" sz="1400">
              <a:solidFill>
                <a:sysClr val="window" lastClr="FFFFFF"/>
              </a:solidFill>
              <a:latin typeface="Calibri"/>
              <a:ea typeface="+mn-ea"/>
              <a:cs typeface="+mn-cs"/>
            </a:rPr>
            <a:t>WP 6</a:t>
          </a:r>
        </a:p>
        <a:p>
          <a:pPr algn="ctr"/>
          <a:endParaRPr lang="en-GB" sz="1400">
            <a:solidFill>
              <a:sysClr val="window" lastClr="FFFFFF"/>
            </a:solidFill>
            <a:latin typeface="Calibri"/>
            <a:ea typeface="+mn-ea"/>
            <a:cs typeface="+mn-cs"/>
          </a:endParaRPr>
        </a:p>
      </dgm:t>
    </dgm:pt>
    <dgm:pt modelId="{611B849F-2AF5-4208-8034-00D88A496E96}" type="parTrans" cxnId="{1D1F5FA8-75F8-40CE-9D5D-3AE3A9E60669}">
      <dgm:prSet/>
      <dgm:spPr>
        <a:noFill/>
        <a:ln w="25400" cap="flat" cmpd="sng" algn="ctr">
          <a:solidFill>
            <a:srgbClr val="4F81BD">
              <a:shade val="8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D8BE9381-1DD1-4D18-BCCB-C8AC1E0F513A}" type="sibTrans" cxnId="{1D1F5FA8-75F8-40CE-9D5D-3AE3A9E60669}">
      <dgm:prSet/>
      <dgm:spPr/>
      <dgm:t>
        <a:bodyPr/>
        <a:lstStyle/>
        <a:p>
          <a:pPr algn="ctr"/>
          <a:endParaRPr lang="en-GB"/>
        </a:p>
      </dgm:t>
    </dgm:pt>
    <dgm:pt modelId="{CF021991-29EE-4003-9C0B-844C58A13C9E}">
      <dgm:prSet custT="1"/>
      <dgm:spPr>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a:sp3d>
      </dgm:spPr>
      <dgm:t>
        <a:bodyPr/>
        <a:lstStyle/>
        <a:p>
          <a:pPr algn="ctr"/>
          <a:r>
            <a:rPr lang="en-GB" sz="1200" b="0" dirty="0">
              <a:solidFill>
                <a:sysClr val="window" lastClr="FFFFFF"/>
              </a:solidFill>
              <a:latin typeface="Calibri"/>
              <a:ea typeface="+mn-ea"/>
              <a:cs typeface="+mn-cs"/>
            </a:rPr>
            <a:t>Advisory Group of Students</a:t>
          </a:r>
        </a:p>
      </dgm:t>
    </dgm:pt>
    <dgm:pt modelId="{670610FB-C7F2-4770-8A98-4917357E0E5B}" type="parTrans" cxnId="{C991A1A4-B157-4149-BA0B-FCCAA21CD642}">
      <dgm:prSet/>
      <dgm:spPr>
        <a:noFill/>
        <a:ln w="25400" cap="flat" cmpd="sng" algn="ctr">
          <a:solidFill>
            <a:srgbClr val="4F81BD">
              <a:shade val="60000"/>
              <a:hueOff val="0"/>
              <a:satOff val="0"/>
              <a:lumOff val="0"/>
              <a:alphaOff val="0"/>
            </a:srgbClr>
          </a:solidFill>
          <a:prstDash val="solid"/>
        </a:ln>
        <a:effectLst/>
        <a:scene3d>
          <a:camera prst="orthographicFront"/>
          <a:lightRig rig="threePt" dir="t"/>
        </a:scene3d>
        <a:sp3d>
          <a:bevelT/>
        </a:sp3d>
      </dgm:spPr>
      <dgm:t>
        <a:bodyPr/>
        <a:lstStyle/>
        <a:p>
          <a:pPr algn="ctr"/>
          <a:endParaRPr lang="en-GB"/>
        </a:p>
      </dgm:t>
    </dgm:pt>
    <dgm:pt modelId="{596071AF-86BC-4C75-BC06-A2208CCD970C}" type="sibTrans" cxnId="{C991A1A4-B157-4149-BA0B-FCCAA21CD642}">
      <dgm:prSet/>
      <dgm:spPr/>
      <dgm:t>
        <a:bodyPr/>
        <a:lstStyle/>
        <a:p>
          <a:pPr algn="ctr"/>
          <a:endParaRPr lang="en-GB"/>
        </a:p>
      </dgm:t>
    </dgm:pt>
    <dgm:pt modelId="{7ADD68C7-EA93-46D5-8C2A-17CF8A9A4567}" type="pres">
      <dgm:prSet presAssocID="{19FB41E3-5FFD-455A-95D3-1F9F214F2CD0}" presName="Name0" presStyleCnt="0">
        <dgm:presLayoutVars>
          <dgm:chPref val="1"/>
          <dgm:dir/>
          <dgm:animOne val="branch"/>
          <dgm:animLvl val="lvl"/>
          <dgm:resizeHandles val="exact"/>
        </dgm:presLayoutVars>
      </dgm:prSet>
      <dgm:spPr/>
      <dgm:t>
        <a:bodyPr/>
        <a:lstStyle/>
        <a:p>
          <a:endParaRPr lang="en-GB"/>
        </a:p>
      </dgm:t>
    </dgm:pt>
    <dgm:pt modelId="{146B440F-4E4E-4D34-9666-2DA02C7563AA}" type="pres">
      <dgm:prSet presAssocID="{0834DF6D-CA5D-456F-8769-882977B9DA7B}" presName="root1" presStyleCnt="0"/>
      <dgm:spPr/>
    </dgm:pt>
    <dgm:pt modelId="{26AD82DD-DC7E-4630-90C7-3A1A4DBA0899}" type="pres">
      <dgm:prSet presAssocID="{0834DF6D-CA5D-456F-8769-882977B9DA7B}" presName="LevelOneTextNode" presStyleLbl="node0" presStyleIdx="0" presStyleCnt="1" custAng="5400000" custScaleX="307049" custScaleY="121286" custLinFactX="-300000" custLinFactNeighborX="-306362" custLinFactNeighborY="-97219">
        <dgm:presLayoutVars>
          <dgm:chPref val="3"/>
        </dgm:presLayoutVars>
      </dgm:prSet>
      <dgm:spPr>
        <a:xfrm>
          <a:off x="2308807" y="4966"/>
          <a:ext cx="1290958" cy="1008972"/>
        </a:xfrm>
      </dgm:spPr>
      <dgm:t>
        <a:bodyPr/>
        <a:lstStyle/>
        <a:p>
          <a:endParaRPr lang="en-GB"/>
        </a:p>
      </dgm:t>
    </dgm:pt>
    <dgm:pt modelId="{26ACED30-62AD-4199-81DD-389CF02FF061}" type="pres">
      <dgm:prSet presAssocID="{0834DF6D-CA5D-456F-8769-882977B9DA7B}" presName="level2hierChild" presStyleCnt="0"/>
      <dgm:spPr/>
    </dgm:pt>
    <dgm:pt modelId="{F2129F64-41F4-40BF-ACD4-1E711E1E2453}" type="pres">
      <dgm:prSet presAssocID="{4830E026-23CF-481B-A5D9-8F7C83F4A97C}" presName="conn2-1" presStyleLbl="parChTrans1D2" presStyleIdx="0" presStyleCnt="4"/>
      <dgm:spPr>
        <a:xfrm>
          <a:off x="2632803" y="1013939"/>
          <a:ext cx="321483" cy="726255"/>
        </a:xfrm>
      </dgm:spPr>
      <dgm:t>
        <a:bodyPr/>
        <a:lstStyle/>
        <a:p>
          <a:endParaRPr lang="en-GB"/>
        </a:p>
      </dgm:t>
    </dgm:pt>
    <dgm:pt modelId="{231BC7DA-C391-4168-B20F-E548AF4D7611}" type="pres">
      <dgm:prSet presAssocID="{4830E026-23CF-481B-A5D9-8F7C83F4A97C}" presName="connTx" presStyleLbl="parChTrans1D2" presStyleIdx="0" presStyleCnt="4"/>
      <dgm:spPr/>
      <dgm:t>
        <a:bodyPr/>
        <a:lstStyle/>
        <a:p>
          <a:endParaRPr lang="en-GB"/>
        </a:p>
      </dgm:t>
    </dgm:pt>
    <dgm:pt modelId="{671EEE85-BC58-4412-8E68-9DB60DBB5195}" type="pres">
      <dgm:prSet presAssocID="{DDA0DBFE-6535-4998-82FF-064EF5389A29}" presName="root2" presStyleCnt="0"/>
      <dgm:spPr/>
    </dgm:pt>
    <dgm:pt modelId="{A8C1AC92-4EB2-4EE3-A7D0-A3D79638522C}" type="pres">
      <dgm:prSet presAssocID="{DDA0DBFE-6535-4998-82FF-064EF5389A29}" presName="LevelTwoTextNode" presStyleLbl="asst1" presStyleIdx="0" presStyleCnt="2" custScaleX="167266" custScaleY="346291" custLinFactX="-162016" custLinFactY="300000" custLinFactNeighborX="-200000" custLinFactNeighborY="303821">
        <dgm:presLayoutVars>
          <dgm:chPref val="3"/>
        </dgm:presLayoutVars>
      </dgm:prSet>
      <dgm:spPr>
        <a:xfrm>
          <a:off x="1119634" y="1122256"/>
          <a:ext cx="1513168" cy="1235877"/>
        </a:xfrm>
      </dgm:spPr>
      <dgm:t>
        <a:bodyPr/>
        <a:lstStyle/>
        <a:p>
          <a:endParaRPr lang="en-GB"/>
        </a:p>
      </dgm:t>
    </dgm:pt>
    <dgm:pt modelId="{43246253-38CF-476C-8C78-91277A70E3B2}" type="pres">
      <dgm:prSet presAssocID="{DDA0DBFE-6535-4998-82FF-064EF5389A29}" presName="level3hierChild" presStyleCnt="0"/>
      <dgm:spPr/>
    </dgm:pt>
    <dgm:pt modelId="{46877481-A6DF-4680-ABDF-BA3950582394}" type="pres">
      <dgm:prSet presAssocID="{FB52ACCD-3914-474B-8A2A-19814D52463F}" presName="conn2-1" presStyleLbl="parChTrans1D2" presStyleIdx="1" presStyleCnt="4"/>
      <dgm:spPr>
        <a:xfrm>
          <a:off x="2253605" y="1013939"/>
          <a:ext cx="700681" cy="1477392"/>
        </a:xfrm>
      </dgm:spPr>
      <dgm:t>
        <a:bodyPr/>
        <a:lstStyle/>
        <a:p>
          <a:endParaRPr lang="en-GB"/>
        </a:p>
      </dgm:t>
    </dgm:pt>
    <dgm:pt modelId="{09C7E558-556F-46D9-84E9-AD32DB859CDB}" type="pres">
      <dgm:prSet presAssocID="{FB52ACCD-3914-474B-8A2A-19814D52463F}" presName="connTx" presStyleLbl="parChTrans1D2" presStyleIdx="1" presStyleCnt="4"/>
      <dgm:spPr/>
      <dgm:t>
        <a:bodyPr/>
        <a:lstStyle/>
        <a:p>
          <a:endParaRPr lang="en-GB"/>
        </a:p>
      </dgm:t>
    </dgm:pt>
    <dgm:pt modelId="{7F43077A-3123-46F9-A0E0-4FBA10C3CC80}" type="pres">
      <dgm:prSet presAssocID="{D482E20E-C635-422F-899A-7005D5F6BC8F}" presName="root2" presStyleCnt="0"/>
      <dgm:spPr/>
    </dgm:pt>
    <dgm:pt modelId="{B2876139-6531-4603-882D-AB463CB78FC2}" type="pres">
      <dgm:prSet presAssocID="{D482E20E-C635-422F-899A-7005D5F6BC8F}" presName="LevelTwoTextNode" presStyleLbl="node2" presStyleIdx="0" presStyleCnt="2" custScaleX="147615" custScaleY="357229" custLinFactY="-285646" custLinFactNeighborX="-72560" custLinFactNeighborY="-300000">
        <dgm:presLayoutVars>
          <dgm:chPref val="3"/>
        </dgm:presLayoutVars>
      </dgm:prSet>
      <dgm:spPr>
        <a:xfrm>
          <a:off x="1526111" y="2491331"/>
          <a:ext cx="1454988" cy="1094641"/>
        </a:xfrm>
      </dgm:spPr>
      <dgm:t>
        <a:bodyPr/>
        <a:lstStyle/>
        <a:p>
          <a:endParaRPr lang="en-GB"/>
        </a:p>
      </dgm:t>
    </dgm:pt>
    <dgm:pt modelId="{8D92F3CC-C2BE-4067-B27C-2D3DB8B0236B}" type="pres">
      <dgm:prSet presAssocID="{D482E20E-C635-422F-899A-7005D5F6BC8F}" presName="level3hierChild" presStyleCnt="0"/>
      <dgm:spPr/>
    </dgm:pt>
    <dgm:pt modelId="{E2FF6AE9-8DF2-4931-9DB9-10859858D339}" type="pres">
      <dgm:prSet presAssocID="{62BA37EB-6565-4D7D-9BB3-5B29D9D08595}" presName="conn2-1" presStyleLbl="parChTrans1D3" presStyleIdx="0" presStyleCnt="8"/>
      <dgm:spPr>
        <a:xfrm>
          <a:off x="2253605" y="3585973"/>
          <a:ext cx="706592" cy="1598670"/>
        </a:xfrm>
      </dgm:spPr>
      <dgm:t>
        <a:bodyPr/>
        <a:lstStyle/>
        <a:p>
          <a:endParaRPr lang="en-GB"/>
        </a:p>
      </dgm:t>
    </dgm:pt>
    <dgm:pt modelId="{778A7CBA-3711-4002-8078-CD1FBF5AF83B}" type="pres">
      <dgm:prSet presAssocID="{62BA37EB-6565-4D7D-9BB3-5B29D9D08595}" presName="connTx" presStyleLbl="parChTrans1D3" presStyleIdx="0" presStyleCnt="8"/>
      <dgm:spPr/>
      <dgm:t>
        <a:bodyPr/>
        <a:lstStyle/>
        <a:p>
          <a:endParaRPr lang="en-GB"/>
        </a:p>
      </dgm:t>
    </dgm:pt>
    <dgm:pt modelId="{E618FBEA-7772-48A6-B612-89B4C7BBD4FC}" type="pres">
      <dgm:prSet presAssocID="{3160C8E2-B361-46D3-B308-A2E6E69AE177}" presName="root2" presStyleCnt="0"/>
      <dgm:spPr/>
    </dgm:pt>
    <dgm:pt modelId="{70E88DF1-256C-4B6A-9760-8D0C0FC7DE2C}" type="pres">
      <dgm:prSet presAssocID="{3160C8E2-B361-46D3-B308-A2E6E69AE177}" presName="LevelTwoTextNode" presStyleLbl="node3" presStyleIdx="0" presStyleCnt="3">
        <dgm:presLayoutVars>
          <dgm:chPref val="3"/>
        </dgm:presLayoutVars>
      </dgm:prSet>
      <dgm:spPr>
        <a:xfrm>
          <a:off x="2960197" y="4922430"/>
          <a:ext cx="782714" cy="524427"/>
        </a:xfrm>
      </dgm:spPr>
      <dgm:t>
        <a:bodyPr/>
        <a:lstStyle/>
        <a:p>
          <a:endParaRPr lang="en-GB"/>
        </a:p>
      </dgm:t>
    </dgm:pt>
    <dgm:pt modelId="{C6194066-2F1C-4E90-ABA7-14EE6BE9684B}" type="pres">
      <dgm:prSet presAssocID="{3160C8E2-B361-46D3-B308-A2E6E69AE177}" presName="level3hierChild" presStyleCnt="0"/>
      <dgm:spPr/>
    </dgm:pt>
    <dgm:pt modelId="{D9778718-FE20-49F3-A4B2-7FA84D7B15FC}" type="pres">
      <dgm:prSet presAssocID="{413DA75E-B0AD-40B9-959C-BC6A9115359D}" presName="conn2-1" presStyleLbl="parChTrans1D3" presStyleIdx="1" presStyleCnt="8"/>
      <dgm:spPr>
        <a:xfrm>
          <a:off x="2253605" y="3585973"/>
          <a:ext cx="698673" cy="930791"/>
        </a:xfrm>
      </dgm:spPr>
      <dgm:t>
        <a:bodyPr/>
        <a:lstStyle/>
        <a:p>
          <a:endParaRPr lang="en-GB"/>
        </a:p>
      </dgm:t>
    </dgm:pt>
    <dgm:pt modelId="{E350F6D8-CBEF-451A-ACD8-2F66AD9948EC}" type="pres">
      <dgm:prSet presAssocID="{413DA75E-B0AD-40B9-959C-BC6A9115359D}" presName="connTx" presStyleLbl="parChTrans1D3" presStyleIdx="1" presStyleCnt="8"/>
      <dgm:spPr/>
      <dgm:t>
        <a:bodyPr/>
        <a:lstStyle/>
        <a:p>
          <a:endParaRPr lang="en-GB"/>
        </a:p>
      </dgm:t>
    </dgm:pt>
    <dgm:pt modelId="{6D422235-FCA7-447E-8855-69878CA788FF}" type="pres">
      <dgm:prSet presAssocID="{9174360C-42D8-49D7-82C4-9F11BF36F55D}" presName="root2" presStyleCnt="0"/>
      <dgm:spPr/>
    </dgm:pt>
    <dgm:pt modelId="{5DEA898D-99CA-4014-A5BD-5A8A796868AE}" type="pres">
      <dgm:prSet presAssocID="{9174360C-42D8-49D7-82C4-9F11BF36F55D}" presName="LevelTwoTextNode" presStyleLbl="node3" presStyleIdx="1" presStyleCnt="3">
        <dgm:presLayoutVars>
          <dgm:chPref val="3"/>
        </dgm:presLayoutVars>
      </dgm:prSet>
      <dgm:spPr>
        <a:xfrm>
          <a:off x="2952278" y="4251157"/>
          <a:ext cx="780291" cy="531214"/>
        </a:xfrm>
      </dgm:spPr>
      <dgm:t>
        <a:bodyPr/>
        <a:lstStyle/>
        <a:p>
          <a:endParaRPr lang="en-GB"/>
        </a:p>
      </dgm:t>
    </dgm:pt>
    <dgm:pt modelId="{C0ADD8E5-C0E6-4CF7-9E92-DD4EA0F06CE3}" type="pres">
      <dgm:prSet presAssocID="{9174360C-42D8-49D7-82C4-9F11BF36F55D}" presName="level3hierChild" presStyleCnt="0"/>
      <dgm:spPr/>
    </dgm:pt>
    <dgm:pt modelId="{5F0B815A-FD83-4103-B6A3-6EC4FD4E716B}" type="pres">
      <dgm:prSet presAssocID="{7841F56A-C7D2-4EC1-85C1-A54429AF338A}" presName="conn2-1" presStyleLbl="parChTrans1D3" presStyleIdx="2" presStyleCnt="8"/>
      <dgm:spPr>
        <a:xfrm>
          <a:off x="1503973" y="3585973"/>
          <a:ext cx="749632" cy="825275"/>
        </a:xfrm>
      </dgm:spPr>
      <dgm:t>
        <a:bodyPr/>
        <a:lstStyle/>
        <a:p>
          <a:endParaRPr lang="en-GB"/>
        </a:p>
      </dgm:t>
    </dgm:pt>
    <dgm:pt modelId="{4915D581-9E68-4B43-B9BF-4417CCD6DC0F}" type="pres">
      <dgm:prSet presAssocID="{7841F56A-C7D2-4EC1-85C1-A54429AF338A}" presName="connTx" presStyleLbl="parChTrans1D3" presStyleIdx="2" presStyleCnt="8"/>
      <dgm:spPr/>
      <dgm:t>
        <a:bodyPr/>
        <a:lstStyle/>
        <a:p>
          <a:endParaRPr lang="en-GB"/>
        </a:p>
      </dgm:t>
    </dgm:pt>
    <dgm:pt modelId="{7170A319-85B4-4C54-B701-3334C076F078}" type="pres">
      <dgm:prSet presAssocID="{D8C448A8-1E41-4872-B2DD-601D8B5099DD}" presName="root2" presStyleCnt="0"/>
      <dgm:spPr/>
    </dgm:pt>
    <dgm:pt modelId="{F1720C4C-4C2A-4790-A1A1-9EE27FE7784B}" type="pres">
      <dgm:prSet presAssocID="{D8C448A8-1E41-4872-B2DD-601D8B5099DD}" presName="LevelTwoTextNode" presStyleLbl="node3" presStyleIdx="2" presStyleCnt="3">
        <dgm:presLayoutVars>
          <dgm:chPref val="3"/>
        </dgm:presLayoutVars>
      </dgm:prSet>
      <dgm:spPr>
        <a:xfrm>
          <a:off x="744025" y="4166577"/>
          <a:ext cx="759947" cy="489344"/>
        </a:xfrm>
      </dgm:spPr>
      <dgm:t>
        <a:bodyPr/>
        <a:lstStyle/>
        <a:p>
          <a:endParaRPr lang="en-GB"/>
        </a:p>
      </dgm:t>
    </dgm:pt>
    <dgm:pt modelId="{356701B1-9FD9-4B53-99DB-2C633A1ED89F}" type="pres">
      <dgm:prSet presAssocID="{D8C448A8-1E41-4872-B2DD-601D8B5099DD}" presName="level3hierChild" presStyleCnt="0"/>
      <dgm:spPr/>
    </dgm:pt>
    <dgm:pt modelId="{F82CEE21-BFED-45ED-849B-CA2703E000F5}" type="pres">
      <dgm:prSet presAssocID="{28FAC6A5-B5B9-41C1-8433-702585DA46DD}" presName="conn2-1" presStyleLbl="parChTrans1D3" presStyleIdx="3" presStyleCnt="8"/>
      <dgm:spPr>
        <a:xfrm>
          <a:off x="1505521" y="3585973"/>
          <a:ext cx="748084" cy="183593"/>
        </a:xfrm>
      </dgm:spPr>
      <dgm:t>
        <a:bodyPr/>
        <a:lstStyle/>
        <a:p>
          <a:endParaRPr lang="en-GB"/>
        </a:p>
      </dgm:t>
    </dgm:pt>
    <dgm:pt modelId="{B9E785D8-4076-4C79-B735-C74F4CFE4FCC}" type="pres">
      <dgm:prSet presAssocID="{28FAC6A5-B5B9-41C1-8433-702585DA46DD}" presName="connTx" presStyleLbl="parChTrans1D3" presStyleIdx="3" presStyleCnt="8"/>
      <dgm:spPr/>
      <dgm:t>
        <a:bodyPr/>
        <a:lstStyle/>
        <a:p>
          <a:endParaRPr lang="en-GB"/>
        </a:p>
      </dgm:t>
    </dgm:pt>
    <dgm:pt modelId="{50050FF9-070D-47C1-B985-C12DC50A45DF}" type="pres">
      <dgm:prSet presAssocID="{FA15F0EC-DE8B-485A-9AA4-7AA27E364349}" presName="root2" presStyleCnt="0"/>
      <dgm:spPr/>
    </dgm:pt>
    <dgm:pt modelId="{1F775966-F738-4654-831E-BEC29B6B4841}" type="pres">
      <dgm:prSet presAssocID="{FA15F0EC-DE8B-485A-9AA4-7AA27E364349}" presName="LevelTwoTextNode" presStyleLbl="asst2" presStyleIdx="0" presStyleCnt="5">
        <dgm:presLayoutVars>
          <dgm:chPref val="3"/>
        </dgm:presLayoutVars>
      </dgm:prSet>
      <dgm:spPr>
        <a:xfrm>
          <a:off x="750534" y="3533875"/>
          <a:ext cx="754986" cy="471384"/>
        </a:xfrm>
      </dgm:spPr>
      <dgm:t>
        <a:bodyPr/>
        <a:lstStyle/>
        <a:p>
          <a:endParaRPr lang="en-GB"/>
        </a:p>
      </dgm:t>
    </dgm:pt>
    <dgm:pt modelId="{AA8A99CB-5951-4DE5-AEB6-2402D8868F95}" type="pres">
      <dgm:prSet presAssocID="{FA15F0EC-DE8B-485A-9AA4-7AA27E364349}" presName="level3hierChild" presStyleCnt="0"/>
      <dgm:spPr/>
    </dgm:pt>
    <dgm:pt modelId="{AC8397EF-6296-4C71-A367-306CAE07B0F7}" type="pres">
      <dgm:prSet presAssocID="{85769DA7-8869-4017-99EB-9A572F7AB04B}" presName="conn2-1" presStyleLbl="parChTrans1D3" presStyleIdx="4" presStyleCnt="8"/>
      <dgm:spPr>
        <a:xfrm>
          <a:off x="2253605" y="3585973"/>
          <a:ext cx="732251" cy="297424"/>
        </a:xfrm>
      </dgm:spPr>
      <dgm:t>
        <a:bodyPr/>
        <a:lstStyle/>
        <a:p>
          <a:endParaRPr lang="en-GB"/>
        </a:p>
      </dgm:t>
    </dgm:pt>
    <dgm:pt modelId="{271D1F9F-225B-405C-8584-A76AAEBA8E0A}" type="pres">
      <dgm:prSet presAssocID="{85769DA7-8869-4017-99EB-9A572F7AB04B}" presName="connTx" presStyleLbl="parChTrans1D3" presStyleIdx="4" presStyleCnt="8"/>
      <dgm:spPr/>
      <dgm:t>
        <a:bodyPr/>
        <a:lstStyle/>
        <a:p>
          <a:endParaRPr lang="en-GB"/>
        </a:p>
      </dgm:t>
    </dgm:pt>
    <dgm:pt modelId="{14735739-DB3F-474E-A233-21D388F683A6}" type="pres">
      <dgm:prSet presAssocID="{3062C272-0E83-4649-9023-105B7EFB861A}" presName="root2" presStyleCnt="0"/>
      <dgm:spPr/>
    </dgm:pt>
    <dgm:pt modelId="{DE41369C-5597-4A1E-B258-9F30A146C7D4}" type="pres">
      <dgm:prSet presAssocID="{3062C272-0E83-4649-9023-105B7EFB861A}" presName="LevelTwoTextNode" presStyleLbl="asst2" presStyleIdx="1" presStyleCnt="5">
        <dgm:presLayoutVars>
          <dgm:chPref val="3"/>
        </dgm:presLayoutVars>
      </dgm:prSet>
      <dgm:spPr>
        <a:xfrm>
          <a:off x="2985856" y="3624296"/>
          <a:ext cx="740352" cy="518204"/>
        </a:xfrm>
      </dgm:spPr>
      <dgm:t>
        <a:bodyPr/>
        <a:lstStyle/>
        <a:p>
          <a:endParaRPr lang="en-GB"/>
        </a:p>
      </dgm:t>
    </dgm:pt>
    <dgm:pt modelId="{3BA127A0-5656-4E04-B200-E7964438D62E}" type="pres">
      <dgm:prSet presAssocID="{3062C272-0E83-4649-9023-105B7EFB861A}" presName="level3hierChild" presStyleCnt="0"/>
      <dgm:spPr/>
    </dgm:pt>
    <dgm:pt modelId="{7D391D6E-14F6-46E2-B3F3-F6FE0EE6287B}" type="pres">
      <dgm:prSet presAssocID="{34F3C875-5397-4E48-ACA1-43AB99D3A93A}" presName="conn2-1" presStyleLbl="parChTrans1D3" presStyleIdx="5" presStyleCnt="8"/>
      <dgm:spPr>
        <a:xfrm>
          <a:off x="1525463" y="3585973"/>
          <a:ext cx="728141" cy="1436232"/>
        </a:xfrm>
      </dgm:spPr>
      <dgm:t>
        <a:bodyPr/>
        <a:lstStyle/>
        <a:p>
          <a:endParaRPr lang="en-GB"/>
        </a:p>
      </dgm:t>
    </dgm:pt>
    <dgm:pt modelId="{90B7FABC-C2C3-4D3D-BA2A-3A1EC25E430F}" type="pres">
      <dgm:prSet presAssocID="{34F3C875-5397-4E48-ACA1-43AB99D3A93A}" presName="connTx" presStyleLbl="parChTrans1D3" presStyleIdx="5" presStyleCnt="8"/>
      <dgm:spPr/>
      <dgm:t>
        <a:bodyPr/>
        <a:lstStyle/>
        <a:p>
          <a:endParaRPr lang="en-GB"/>
        </a:p>
      </dgm:t>
    </dgm:pt>
    <dgm:pt modelId="{B7EAB4C9-F425-4419-96DF-FA526D29B3E8}" type="pres">
      <dgm:prSet presAssocID="{28B55067-9FF7-4ACA-8CFC-C972650E8AD0}" presName="root2" presStyleCnt="0"/>
      <dgm:spPr/>
    </dgm:pt>
    <dgm:pt modelId="{EB58F3EF-98DA-4B9D-BFAD-730F31515244}" type="pres">
      <dgm:prSet presAssocID="{28B55067-9FF7-4ACA-8CFC-C972650E8AD0}" presName="LevelTwoTextNode" presStyleLbl="asst2" presStyleIdx="2" presStyleCnt="5">
        <dgm:presLayoutVars>
          <dgm:chPref val="3"/>
        </dgm:presLayoutVars>
      </dgm:prSet>
      <dgm:spPr>
        <a:xfrm>
          <a:off x="707722" y="4771598"/>
          <a:ext cx="817741" cy="501215"/>
        </a:xfrm>
      </dgm:spPr>
      <dgm:t>
        <a:bodyPr/>
        <a:lstStyle/>
        <a:p>
          <a:endParaRPr lang="en-GB"/>
        </a:p>
      </dgm:t>
    </dgm:pt>
    <dgm:pt modelId="{6D767FD6-8677-4EA2-941E-7D4DBC648C68}" type="pres">
      <dgm:prSet presAssocID="{28B55067-9FF7-4ACA-8CFC-C972650E8AD0}" presName="level3hierChild" presStyleCnt="0"/>
      <dgm:spPr/>
    </dgm:pt>
    <dgm:pt modelId="{AE865E7F-25B4-4450-ABB8-6EE64D7D097D}" type="pres">
      <dgm:prSet presAssocID="{4D67B4E9-CAEB-4842-8924-347FFC40EA34}" presName="conn2-1" presStyleLbl="parChTrans1D3" presStyleIdx="6" presStyleCnt="8"/>
      <dgm:spPr>
        <a:xfrm>
          <a:off x="2253605" y="3585973"/>
          <a:ext cx="702527" cy="2237327"/>
        </a:xfrm>
      </dgm:spPr>
      <dgm:t>
        <a:bodyPr/>
        <a:lstStyle/>
        <a:p>
          <a:endParaRPr lang="en-GB"/>
        </a:p>
      </dgm:t>
    </dgm:pt>
    <dgm:pt modelId="{F996AF80-E06B-436D-AA47-F5490A64F605}" type="pres">
      <dgm:prSet presAssocID="{4D67B4E9-CAEB-4842-8924-347FFC40EA34}" presName="connTx" presStyleLbl="parChTrans1D3" presStyleIdx="6" presStyleCnt="8"/>
      <dgm:spPr/>
      <dgm:t>
        <a:bodyPr/>
        <a:lstStyle/>
        <a:p>
          <a:endParaRPr lang="en-GB"/>
        </a:p>
      </dgm:t>
    </dgm:pt>
    <dgm:pt modelId="{8CC8CEAB-9ED3-48EF-AE33-1ADED7C2EC46}" type="pres">
      <dgm:prSet presAssocID="{2F7AE44F-3C88-41F0-AF44-68DA37895793}" presName="root2" presStyleCnt="0"/>
      <dgm:spPr/>
    </dgm:pt>
    <dgm:pt modelId="{99FF0952-8FA4-47D9-B70C-0F76F970E93E}" type="pres">
      <dgm:prSet presAssocID="{2F7AE44F-3C88-41F0-AF44-68DA37895793}" presName="LevelTwoTextNode" presStyleLbl="asst2" presStyleIdx="3" presStyleCnt="5">
        <dgm:presLayoutVars>
          <dgm:chPref val="3"/>
        </dgm:presLayoutVars>
      </dgm:prSet>
      <dgm:spPr>
        <a:xfrm>
          <a:off x="2956132" y="5588719"/>
          <a:ext cx="772302" cy="469163"/>
        </a:xfrm>
      </dgm:spPr>
      <dgm:t>
        <a:bodyPr/>
        <a:lstStyle/>
        <a:p>
          <a:endParaRPr lang="en-GB"/>
        </a:p>
      </dgm:t>
    </dgm:pt>
    <dgm:pt modelId="{4A118638-F65F-45A9-8FD9-DDAE9231BC88}" type="pres">
      <dgm:prSet presAssocID="{2F7AE44F-3C88-41F0-AF44-68DA37895793}" presName="level3hierChild" presStyleCnt="0"/>
      <dgm:spPr/>
    </dgm:pt>
    <dgm:pt modelId="{F1DAB62D-CFAD-440D-A22B-5807C38562DF}" type="pres">
      <dgm:prSet presAssocID="{611B849F-2AF5-4208-8034-00D88A496E96}" presName="conn2-1" presStyleLbl="parChTrans1D3" presStyleIdx="7" presStyleCnt="8"/>
      <dgm:spPr>
        <a:xfrm>
          <a:off x="1527871" y="3585973"/>
          <a:ext cx="725733" cy="2028128"/>
        </a:xfrm>
      </dgm:spPr>
      <dgm:t>
        <a:bodyPr/>
        <a:lstStyle/>
        <a:p>
          <a:endParaRPr lang="en-GB"/>
        </a:p>
      </dgm:t>
    </dgm:pt>
    <dgm:pt modelId="{F437129F-69A6-44AC-B1A1-4A620B9F1D15}" type="pres">
      <dgm:prSet presAssocID="{611B849F-2AF5-4208-8034-00D88A496E96}" presName="connTx" presStyleLbl="parChTrans1D3" presStyleIdx="7" presStyleCnt="8"/>
      <dgm:spPr/>
      <dgm:t>
        <a:bodyPr/>
        <a:lstStyle/>
        <a:p>
          <a:endParaRPr lang="en-GB"/>
        </a:p>
      </dgm:t>
    </dgm:pt>
    <dgm:pt modelId="{3452B7D4-9C36-491F-8FA2-A4D17D7E8C30}" type="pres">
      <dgm:prSet presAssocID="{EAABD5A2-5CC8-4B12-B5F0-16ACCF25295E}" presName="root2" presStyleCnt="0"/>
      <dgm:spPr/>
    </dgm:pt>
    <dgm:pt modelId="{1701F316-A785-43FA-A847-DCE06D25EF89}" type="pres">
      <dgm:prSet presAssocID="{EAABD5A2-5CC8-4B12-B5F0-16ACCF25295E}" presName="LevelTwoTextNode" presStyleLbl="asst2" presStyleIdx="4" presStyleCnt="5">
        <dgm:presLayoutVars>
          <dgm:chPref val="3"/>
        </dgm:presLayoutVars>
      </dgm:prSet>
      <dgm:spPr>
        <a:xfrm>
          <a:off x="721602" y="5376676"/>
          <a:ext cx="806269" cy="474851"/>
        </a:xfrm>
      </dgm:spPr>
      <dgm:t>
        <a:bodyPr/>
        <a:lstStyle/>
        <a:p>
          <a:endParaRPr lang="en-GB"/>
        </a:p>
      </dgm:t>
    </dgm:pt>
    <dgm:pt modelId="{78EEC7FC-5822-4A68-B017-13EE6DCE6C6E}" type="pres">
      <dgm:prSet presAssocID="{EAABD5A2-5CC8-4B12-B5F0-16ACCF25295E}" presName="level3hierChild" presStyleCnt="0"/>
      <dgm:spPr/>
    </dgm:pt>
    <dgm:pt modelId="{AB109BEB-C978-4759-BEFE-70B9D8757442}" type="pres">
      <dgm:prSet presAssocID="{670610FB-C7F2-4770-8A98-4917357E0E5B}" presName="conn2-1" presStyleLbl="parChTrans1D2" presStyleIdx="2" presStyleCnt="4"/>
      <dgm:spPr>
        <a:xfrm>
          <a:off x="2954286" y="1013939"/>
          <a:ext cx="783678" cy="1477392"/>
        </a:xfrm>
      </dgm:spPr>
      <dgm:t>
        <a:bodyPr/>
        <a:lstStyle/>
        <a:p>
          <a:endParaRPr lang="en-GB"/>
        </a:p>
      </dgm:t>
    </dgm:pt>
    <dgm:pt modelId="{B352B67F-6815-417C-AD97-5417482B6D64}" type="pres">
      <dgm:prSet presAssocID="{670610FB-C7F2-4770-8A98-4917357E0E5B}" presName="connTx" presStyleLbl="parChTrans1D2" presStyleIdx="2" presStyleCnt="4"/>
      <dgm:spPr/>
      <dgm:t>
        <a:bodyPr/>
        <a:lstStyle/>
        <a:p>
          <a:endParaRPr lang="en-GB"/>
        </a:p>
      </dgm:t>
    </dgm:pt>
    <dgm:pt modelId="{EC11377C-4C39-414B-B25E-D998E0B6411D}" type="pres">
      <dgm:prSet presAssocID="{CF021991-29EE-4003-9C0B-844C58A13C9E}" presName="root2" presStyleCnt="0"/>
      <dgm:spPr/>
    </dgm:pt>
    <dgm:pt modelId="{5486E12B-6EAB-41CC-8B63-7013198454CF}" type="pres">
      <dgm:prSet presAssocID="{CF021991-29EE-4003-9C0B-844C58A13C9E}" presName="LevelTwoTextNode" presStyleLbl="node2" presStyleIdx="1" presStyleCnt="2" custScaleX="125979" custScaleY="281479" custLinFactX="-100000" custLinFactY="116938" custLinFactNeighborX="-145180" custLinFactNeighborY="200000">
        <dgm:presLayoutVars>
          <dgm:chPref val="3"/>
        </dgm:presLayoutVars>
      </dgm:prSet>
      <dgm:spPr>
        <a:xfrm>
          <a:off x="3093467" y="2491331"/>
          <a:ext cx="1288995" cy="1067657"/>
        </a:xfrm>
      </dgm:spPr>
      <dgm:t>
        <a:bodyPr/>
        <a:lstStyle/>
        <a:p>
          <a:endParaRPr lang="en-GB"/>
        </a:p>
      </dgm:t>
    </dgm:pt>
    <dgm:pt modelId="{903E37E0-6C18-4348-8066-8DC6450DEBCB}" type="pres">
      <dgm:prSet presAssocID="{CF021991-29EE-4003-9C0B-844C58A13C9E}" presName="level3hierChild" presStyleCnt="0"/>
      <dgm:spPr/>
    </dgm:pt>
    <dgm:pt modelId="{8B7E8F0C-3EDF-470A-B134-8A6F886E3581}" type="pres">
      <dgm:prSet presAssocID="{E80243DE-93ED-4A8F-818E-D9B43980F818}" presName="conn2-1" presStyleLbl="parChTrans1D2" presStyleIdx="3" presStyleCnt="4"/>
      <dgm:spPr>
        <a:xfrm>
          <a:off x="2954286" y="1013939"/>
          <a:ext cx="316277" cy="729947"/>
        </a:xfrm>
      </dgm:spPr>
      <dgm:t>
        <a:bodyPr/>
        <a:lstStyle/>
        <a:p>
          <a:endParaRPr lang="en-GB"/>
        </a:p>
      </dgm:t>
    </dgm:pt>
    <dgm:pt modelId="{A357E6FF-997F-4E79-B936-7F0806D625A2}" type="pres">
      <dgm:prSet presAssocID="{E80243DE-93ED-4A8F-818E-D9B43980F818}" presName="connTx" presStyleLbl="parChTrans1D2" presStyleIdx="3" presStyleCnt="4"/>
      <dgm:spPr/>
      <dgm:t>
        <a:bodyPr/>
        <a:lstStyle/>
        <a:p>
          <a:endParaRPr lang="en-GB"/>
        </a:p>
      </dgm:t>
    </dgm:pt>
    <dgm:pt modelId="{7514C9EE-C7EA-47D2-878C-4F8B268695F9}" type="pres">
      <dgm:prSet presAssocID="{14DE969F-14B8-4938-8C62-DBE3288D9ACC}" presName="root2" presStyleCnt="0"/>
      <dgm:spPr/>
    </dgm:pt>
    <dgm:pt modelId="{4765343B-5651-45F2-B458-2144BF19C286}" type="pres">
      <dgm:prSet presAssocID="{14DE969F-14B8-4938-8C62-DBE3288D9ACC}" presName="LevelTwoTextNode" presStyleLbl="asst1" presStyleIdx="1" presStyleCnt="2" custScaleX="164502" custScaleY="279197" custLinFactNeighborX="-22310" custLinFactNeighborY="12741">
        <dgm:presLayoutVars>
          <dgm:chPref val="3"/>
        </dgm:presLayoutVars>
      </dgm:prSet>
      <dgm:spPr>
        <a:xfrm>
          <a:off x="3270563" y="1117558"/>
          <a:ext cx="1553449" cy="1252657"/>
        </a:xfrm>
      </dgm:spPr>
      <dgm:t>
        <a:bodyPr/>
        <a:lstStyle/>
        <a:p>
          <a:endParaRPr lang="en-GB"/>
        </a:p>
      </dgm:t>
    </dgm:pt>
    <dgm:pt modelId="{7438788D-4D12-4786-9C5B-0A0020284CBC}" type="pres">
      <dgm:prSet presAssocID="{14DE969F-14B8-4938-8C62-DBE3288D9ACC}" presName="level3hierChild" presStyleCnt="0"/>
      <dgm:spPr/>
    </dgm:pt>
  </dgm:ptLst>
  <dgm:cxnLst>
    <dgm:cxn modelId="{41331BAE-9570-4813-9AB0-45E977AA99ED}" type="presOf" srcId="{413DA75E-B0AD-40B9-959C-BC6A9115359D}" destId="{D9778718-FE20-49F3-A4B2-7FA84D7B15FC}" srcOrd="0" destOrd="0" presId="urn:microsoft.com/office/officeart/2008/layout/HorizontalMultiLevelHierarchy"/>
    <dgm:cxn modelId="{463D3A4D-329F-45BD-B389-14A6189E9700}" type="presOf" srcId="{7841F56A-C7D2-4EC1-85C1-A54429AF338A}" destId="{5F0B815A-FD83-4103-B6A3-6EC4FD4E716B}" srcOrd="0" destOrd="0" presId="urn:microsoft.com/office/officeart/2008/layout/HorizontalMultiLevelHierarchy"/>
    <dgm:cxn modelId="{85033351-8633-4347-9112-66A78AC40ADB}" srcId="{D482E20E-C635-422F-899A-7005D5F6BC8F}" destId="{3160C8E2-B361-46D3-B308-A2E6E69AE177}" srcOrd="0" destOrd="0" parTransId="{62BA37EB-6565-4D7D-9BB3-5B29D9D08595}" sibTransId="{3C85E028-AA8D-4B6F-BB9E-BCD0B7896533}"/>
    <dgm:cxn modelId="{789EEB5E-EA5B-445E-921F-1F07FBBB675E}" type="presOf" srcId="{9174360C-42D8-49D7-82C4-9F11BF36F55D}" destId="{5DEA898D-99CA-4014-A5BD-5A8A796868AE}" srcOrd="0" destOrd="0" presId="urn:microsoft.com/office/officeart/2008/layout/HorizontalMultiLevelHierarchy"/>
    <dgm:cxn modelId="{BB899971-EFCE-4385-8BF3-38C7C77B209C}" type="presOf" srcId="{FB52ACCD-3914-474B-8A2A-19814D52463F}" destId="{46877481-A6DF-4680-ABDF-BA3950582394}" srcOrd="0" destOrd="0" presId="urn:microsoft.com/office/officeart/2008/layout/HorizontalMultiLevelHierarchy"/>
    <dgm:cxn modelId="{6D8E7651-4D8B-4420-A620-CFDD20579CFF}" type="presOf" srcId="{FA15F0EC-DE8B-485A-9AA4-7AA27E364349}" destId="{1F775966-F738-4654-831E-BEC29B6B4841}" srcOrd="0" destOrd="0" presId="urn:microsoft.com/office/officeart/2008/layout/HorizontalMultiLevelHierarchy"/>
    <dgm:cxn modelId="{703F8DD7-5159-45D4-8CAE-D27517B854C6}" type="presOf" srcId="{0834DF6D-CA5D-456F-8769-882977B9DA7B}" destId="{26AD82DD-DC7E-4630-90C7-3A1A4DBA0899}" srcOrd="0" destOrd="0" presId="urn:microsoft.com/office/officeart/2008/layout/HorizontalMultiLevelHierarchy"/>
    <dgm:cxn modelId="{9BC89B0C-4E25-43EE-AAC0-2CA093DF775A}" type="presOf" srcId="{FB52ACCD-3914-474B-8A2A-19814D52463F}" destId="{09C7E558-556F-46D9-84E9-AD32DB859CDB}" srcOrd="1" destOrd="0" presId="urn:microsoft.com/office/officeart/2008/layout/HorizontalMultiLevelHierarchy"/>
    <dgm:cxn modelId="{3710C66D-2FF8-448C-AF1E-A9D88ADA8507}" type="presOf" srcId="{E80243DE-93ED-4A8F-818E-D9B43980F818}" destId="{8B7E8F0C-3EDF-470A-B134-8A6F886E3581}" srcOrd="0" destOrd="0" presId="urn:microsoft.com/office/officeart/2008/layout/HorizontalMultiLevelHierarchy"/>
    <dgm:cxn modelId="{61F1A786-4BB7-4AF7-BFA7-533B61C844C2}" type="presOf" srcId="{3062C272-0E83-4649-9023-105B7EFB861A}" destId="{DE41369C-5597-4A1E-B258-9F30A146C7D4}" srcOrd="0" destOrd="0" presId="urn:microsoft.com/office/officeart/2008/layout/HorizontalMultiLevelHierarchy"/>
    <dgm:cxn modelId="{E2C7C2BF-CDCF-4E4C-82F4-7DD912EE704A}" type="presOf" srcId="{2F7AE44F-3C88-41F0-AF44-68DA37895793}" destId="{99FF0952-8FA4-47D9-B70C-0F76F970E93E}" srcOrd="0" destOrd="0" presId="urn:microsoft.com/office/officeart/2008/layout/HorizontalMultiLevelHierarchy"/>
    <dgm:cxn modelId="{337BA1F7-E9AC-464E-8895-ADF1951CC7F6}" type="presOf" srcId="{611B849F-2AF5-4208-8034-00D88A496E96}" destId="{F437129F-69A6-44AC-B1A1-4A620B9F1D15}" srcOrd="1" destOrd="0" presId="urn:microsoft.com/office/officeart/2008/layout/HorizontalMultiLevelHierarchy"/>
    <dgm:cxn modelId="{8E4272E8-5D56-47E4-AAFD-561246D9A128}" type="presOf" srcId="{611B849F-2AF5-4208-8034-00D88A496E96}" destId="{F1DAB62D-CFAD-440D-A22B-5807C38562DF}" srcOrd="0" destOrd="0" presId="urn:microsoft.com/office/officeart/2008/layout/HorizontalMultiLevelHierarchy"/>
    <dgm:cxn modelId="{8F46C081-DE8E-4C5B-9F20-6A1686CABF30}" type="presOf" srcId="{34F3C875-5397-4E48-ACA1-43AB99D3A93A}" destId="{90B7FABC-C2C3-4D3D-BA2A-3A1EC25E430F}" srcOrd="1" destOrd="0" presId="urn:microsoft.com/office/officeart/2008/layout/HorizontalMultiLevelHierarchy"/>
    <dgm:cxn modelId="{B9683D13-950C-41BC-B8A8-05F70ABC40C1}" type="presOf" srcId="{85769DA7-8869-4017-99EB-9A572F7AB04B}" destId="{AC8397EF-6296-4C71-A367-306CAE07B0F7}" srcOrd="0" destOrd="0" presId="urn:microsoft.com/office/officeart/2008/layout/HorizontalMultiLevelHierarchy"/>
    <dgm:cxn modelId="{3C59B69F-00CC-445B-9E97-6A05FBAABD5D}" srcId="{0834DF6D-CA5D-456F-8769-882977B9DA7B}" destId="{D482E20E-C635-422F-899A-7005D5F6BC8F}" srcOrd="1" destOrd="0" parTransId="{FB52ACCD-3914-474B-8A2A-19814D52463F}" sibTransId="{1FECF81D-CAA4-4570-A5D8-6A6A562CF669}"/>
    <dgm:cxn modelId="{438556F2-81FF-4374-8548-4E5D4B8826FD}" srcId="{0834DF6D-CA5D-456F-8769-882977B9DA7B}" destId="{DDA0DBFE-6535-4998-82FF-064EF5389A29}" srcOrd="0" destOrd="0" parTransId="{4830E026-23CF-481B-A5D9-8F7C83F4A97C}" sibTransId="{C413C99F-0670-402E-B07A-C43D95943B10}"/>
    <dgm:cxn modelId="{686B4538-5C8C-4559-83C0-410BA4874974}" type="presOf" srcId="{19FB41E3-5FFD-455A-95D3-1F9F214F2CD0}" destId="{7ADD68C7-EA93-46D5-8C2A-17CF8A9A4567}" srcOrd="0" destOrd="0" presId="urn:microsoft.com/office/officeart/2008/layout/HorizontalMultiLevelHierarchy"/>
    <dgm:cxn modelId="{A6D985B3-3AE1-4D5F-A175-3EA33BB8A41B}" type="presOf" srcId="{4D67B4E9-CAEB-4842-8924-347FFC40EA34}" destId="{F996AF80-E06B-436D-AA47-F5490A64F605}" srcOrd="1" destOrd="0" presId="urn:microsoft.com/office/officeart/2008/layout/HorizontalMultiLevelHierarchy"/>
    <dgm:cxn modelId="{07CE1C49-8A55-498D-92C7-93D4E8A77203}" type="presOf" srcId="{D482E20E-C635-422F-899A-7005D5F6BC8F}" destId="{B2876139-6531-4603-882D-AB463CB78FC2}" srcOrd="0" destOrd="0" presId="urn:microsoft.com/office/officeart/2008/layout/HorizontalMultiLevelHierarchy"/>
    <dgm:cxn modelId="{06725EB9-691E-4E22-AD8C-B52F8D5E49FD}" type="presOf" srcId="{7841F56A-C7D2-4EC1-85C1-A54429AF338A}" destId="{4915D581-9E68-4B43-B9BF-4417CCD6DC0F}" srcOrd="1" destOrd="0" presId="urn:microsoft.com/office/officeart/2008/layout/HorizontalMultiLevelHierarchy"/>
    <dgm:cxn modelId="{812DFCBA-5F67-4CAC-A1D7-588D97D3C6B1}" type="presOf" srcId="{EAABD5A2-5CC8-4B12-B5F0-16ACCF25295E}" destId="{1701F316-A785-43FA-A847-DCE06D25EF89}" srcOrd="0" destOrd="0" presId="urn:microsoft.com/office/officeart/2008/layout/HorizontalMultiLevelHierarchy"/>
    <dgm:cxn modelId="{C991A1A4-B157-4149-BA0B-FCCAA21CD642}" srcId="{0834DF6D-CA5D-456F-8769-882977B9DA7B}" destId="{CF021991-29EE-4003-9C0B-844C58A13C9E}" srcOrd="2" destOrd="0" parTransId="{670610FB-C7F2-4770-8A98-4917357E0E5B}" sibTransId="{596071AF-86BC-4C75-BC06-A2208CCD970C}"/>
    <dgm:cxn modelId="{5D422426-C203-40CF-9417-BD1141DBC02F}" srcId="{19FB41E3-5FFD-455A-95D3-1F9F214F2CD0}" destId="{0834DF6D-CA5D-456F-8769-882977B9DA7B}" srcOrd="0" destOrd="0" parTransId="{A8B0F463-28ED-4217-A66A-65FB80634AD6}" sibTransId="{B58D682B-9D5F-40EA-93FD-4ED2C76FCC35}"/>
    <dgm:cxn modelId="{5B64C690-02EA-427A-B62E-78F504AC026C}" type="presOf" srcId="{62BA37EB-6565-4D7D-9BB3-5B29D9D08595}" destId="{778A7CBA-3711-4002-8078-CD1FBF5AF83B}" srcOrd="1" destOrd="0" presId="urn:microsoft.com/office/officeart/2008/layout/HorizontalMultiLevelHierarchy"/>
    <dgm:cxn modelId="{D0355A93-40F5-4046-BCFC-15D17E57F33D}" type="presOf" srcId="{4830E026-23CF-481B-A5D9-8F7C83F4A97C}" destId="{F2129F64-41F4-40BF-ACD4-1E711E1E2453}" srcOrd="0" destOrd="0" presId="urn:microsoft.com/office/officeart/2008/layout/HorizontalMultiLevelHierarchy"/>
    <dgm:cxn modelId="{A1938DF7-DF6C-4CE3-8D64-9B6D9EA8DD77}" type="presOf" srcId="{4D67B4E9-CAEB-4842-8924-347FFC40EA34}" destId="{AE865E7F-25B4-4450-ABB8-6EE64D7D097D}" srcOrd="0" destOrd="0" presId="urn:microsoft.com/office/officeart/2008/layout/HorizontalMultiLevelHierarchy"/>
    <dgm:cxn modelId="{C2FBFF10-8151-4EA0-821E-18275AC72313}" srcId="{D482E20E-C635-422F-899A-7005D5F6BC8F}" destId="{9174360C-42D8-49D7-82C4-9F11BF36F55D}" srcOrd="1" destOrd="0" parTransId="{413DA75E-B0AD-40B9-959C-BC6A9115359D}" sibTransId="{59066742-B3B7-473F-BAA2-CBBE28FEC3CC}"/>
    <dgm:cxn modelId="{43826D81-E1E6-4C66-8884-60DB8F1D0F7A}" type="presOf" srcId="{28B55067-9FF7-4ACA-8CFC-C972650E8AD0}" destId="{EB58F3EF-98DA-4B9D-BFAD-730F31515244}" srcOrd="0" destOrd="0" presId="urn:microsoft.com/office/officeart/2008/layout/HorizontalMultiLevelHierarchy"/>
    <dgm:cxn modelId="{598349C6-ABFD-4530-B0E8-F4817F97F45E}" srcId="{D482E20E-C635-422F-899A-7005D5F6BC8F}" destId="{FA15F0EC-DE8B-485A-9AA4-7AA27E364349}" srcOrd="3" destOrd="0" parTransId="{28FAC6A5-B5B9-41C1-8433-702585DA46DD}" sibTransId="{37E921AA-4B3D-494C-9A0D-5DDC4765EB95}"/>
    <dgm:cxn modelId="{4584B9BD-A2B7-4DB3-BA31-386C2F8AD670}" srcId="{D482E20E-C635-422F-899A-7005D5F6BC8F}" destId="{3062C272-0E83-4649-9023-105B7EFB861A}" srcOrd="4" destOrd="0" parTransId="{85769DA7-8869-4017-99EB-9A572F7AB04B}" sibTransId="{D9BAEAF3-B14F-4B97-B5A8-C65BB5D54710}"/>
    <dgm:cxn modelId="{6C1749CC-950F-4481-A1DB-EA7D74F5B990}" type="presOf" srcId="{D8C448A8-1E41-4872-B2DD-601D8B5099DD}" destId="{F1720C4C-4C2A-4790-A1A1-9EE27FE7784B}" srcOrd="0" destOrd="0" presId="urn:microsoft.com/office/officeart/2008/layout/HorizontalMultiLevelHierarchy"/>
    <dgm:cxn modelId="{A60712B5-BEB9-4872-917A-A8187F5FEFF6}" type="presOf" srcId="{CF021991-29EE-4003-9C0B-844C58A13C9E}" destId="{5486E12B-6EAB-41CC-8B63-7013198454CF}" srcOrd="0" destOrd="0" presId="urn:microsoft.com/office/officeart/2008/layout/HorizontalMultiLevelHierarchy"/>
    <dgm:cxn modelId="{9656F007-3DA1-4A2A-86C2-A350E6B0EBA6}" srcId="{0834DF6D-CA5D-456F-8769-882977B9DA7B}" destId="{14DE969F-14B8-4938-8C62-DBE3288D9ACC}" srcOrd="3" destOrd="0" parTransId="{E80243DE-93ED-4A8F-818E-D9B43980F818}" sibTransId="{382B423A-C086-4524-8B27-8DF48360BD3A}"/>
    <dgm:cxn modelId="{18F20F66-A233-4F2C-AC10-82E264063D5D}" type="presOf" srcId="{28FAC6A5-B5B9-41C1-8433-702585DA46DD}" destId="{F82CEE21-BFED-45ED-849B-CA2703E000F5}" srcOrd="0" destOrd="0" presId="urn:microsoft.com/office/officeart/2008/layout/HorizontalMultiLevelHierarchy"/>
    <dgm:cxn modelId="{50EE8BF5-2C83-42BA-8692-AFE8D1E58D29}" type="presOf" srcId="{62BA37EB-6565-4D7D-9BB3-5B29D9D08595}" destId="{E2FF6AE9-8DF2-4931-9DB9-10859858D339}" srcOrd="0" destOrd="0" presId="urn:microsoft.com/office/officeart/2008/layout/HorizontalMultiLevelHierarchy"/>
    <dgm:cxn modelId="{127AAC44-4791-4A37-9463-0C7D7D3AD2F8}" srcId="{D482E20E-C635-422F-899A-7005D5F6BC8F}" destId="{28B55067-9FF7-4ACA-8CFC-C972650E8AD0}" srcOrd="5" destOrd="0" parTransId="{34F3C875-5397-4E48-ACA1-43AB99D3A93A}" sibTransId="{011AB5FE-C08E-405E-8D57-B785F701339A}"/>
    <dgm:cxn modelId="{DF1C8ABC-6C8E-4BEC-B0E2-EAF363B7CECF}" type="presOf" srcId="{E80243DE-93ED-4A8F-818E-D9B43980F818}" destId="{A357E6FF-997F-4E79-B936-7F0806D625A2}" srcOrd="1" destOrd="0" presId="urn:microsoft.com/office/officeart/2008/layout/HorizontalMultiLevelHierarchy"/>
    <dgm:cxn modelId="{53DC7A55-1427-4C86-B333-12ACB44895DA}" type="presOf" srcId="{670610FB-C7F2-4770-8A98-4917357E0E5B}" destId="{B352B67F-6815-417C-AD97-5417482B6D64}" srcOrd="1" destOrd="0" presId="urn:microsoft.com/office/officeart/2008/layout/HorizontalMultiLevelHierarchy"/>
    <dgm:cxn modelId="{C5DA1B12-146C-4DEA-A20D-AA1D02FEFD96}" type="presOf" srcId="{85769DA7-8869-4017-99EB-9A572F7AB04B}" destId="{271D1F9F-225B-405C-8584-A76AAEBA8E0A}" srcOrd="1" destOrd="0" presId="urn:microsoft.com/office/officeart/2008/layout/HorizontalMultiLevelHierarchy"/>
    <dgm:cxn modelId="{9E652D3D-2A61-4D64-97CD-E0E257FCE8D9}" type="presOf" srcId="{14DE969F-14B8-4938-8C62-DBE3288D9ACC}" destId="{4765343B-5651-45F2-B458-2144BF19C286}" srcOrd="0" destOrd="0" presId="urn:microsoft.com/office/officeart/2008/layout/HorizontalMultiLevelHierarchy"/>
    <dgm:cxn modelId="{8DA17814-A56D-48B0-AA49-56F89896137C}" type="presOf" srcId="{28FAC6A5-B5B9-41C1-8433-702585DA46DD}" destId="{B9E785D8-4076-4C79-B735-C74F4CFE4FCC}" srcOrd="1" destOrd="0" presId="urn:microsoft.com/office/officeart/2008/layout/HorizontalMultiLevelHierarchy"/>
    <dgm:cxn modelId="{3159606E-6C6D-4567-9CDA-500D3B3AF251}" type="presOf" srcId="{3160C8E2-B361-46D3-B308-A2E6E69AE177}" destId="{70E88DF1-256C-4B6A-9760-8D0C0FC7DE2C}" srcOrd="0" destOrd="0" presId="urn:microsoft.com/office/officeart/2008/layout/HorizontalMultiLevelHierarchy"/>
    <dgm:cxn modelId="{356CA205-301D-4C03-A569-6E3EAE85497E}" type="presOf" srcId="{DDA0DBFE-6535-4998-82FF-064EF5389A29}" destId="{A8C1AC92-4EB2-4EE3-A7D0-A3D79638522C}" srcOrd="0" destOrd="0" presId="urn:microsoft.com/office/officeart/2008/layout/HorizontalMultiLevelHierarchy"/>
    <dgm:cxn modelId="{2FB633F3-A239-431B-88BE-B0B505E35377}" srcId="{D482E20E-C635-422F-899A-7005D5F6BC8F}" destId="{2F7AE44F-3C88-41F0-AF44-68DA37895793}" srcOrd="6" destOrd="0" parTransId="{4D67B4E9-CAEB-4842-8924-347FFC40EA34}" sibTransId="{D91DAD10-EEE6-4E01-84B6-B4CF05786E32}"/>
    <dgm:cxn modelId="{9B4DAD03-F258-4DE2-9E1C-210AA1C8B721}" type="presOf" srcId="{670610FB-C7F2-4770-8A98-4917357E0E5B}" destId="{AB109BEB-C978-4759-BEFE-70B9D8757442}" srcOrd="0" destOrd="0" presId="urn:microsoft.com/office/officeart/2008/layout/HorizontalMultiLevelHierarchy"/>
    <dgm:cxn modelId="{7B4C2A60-502B-439D-A31A-0EAC6935AA2E}" type="presOf" srcId="{413DA75E-B0AD-40B9-959C-BC6A9115359D}" destId="{E350F6D8-CBEF-451A-ACD8-2F66AD9948EC}" srcOrd="1" destOrd="0" presId="urn:microsoft.com/office/officeart/2008/layout/HorizontalMultiLevelHierarchy"/>
    <dgm:cxn modelId="{1D1F5FA8-75F8-40CE-9D5D-3AE3A9E60669}" srcId="{D482E20E-C635-422F-899A-7005D5F6BC8F}" destId="{EAABD5A2-5CC8-4B12-B5F0-16ACCF25295E}" srcOrd="7" destOrd="0" parTransId="{611B849F-2AF5-4208-8034-00D88A496E96}" sibTransId="{D8BE9381-1DD1-4D18-BCCB-C8AC1E0F513A}"/>
    <dgm:cxn modelId="{38037855-B004-4F68-8B67-527946B9CA69}" type="presOf" srcId="{34F3C875-5397-4E48-ACA1-43AB99D3A93A}" destId="{7D391D6E-14F6-46E2-B3F3-F6FE0EE6287B}" srcOrd="0" destOrd="0" presId="urn:microsoft.com/office/officeart/2008/layout/HorizontalMultiLevelHierarchy"/>
    <dgm:cxn modelId="{5D314177-C3DB-4E3F-B81F-F4475ED42A90}" srcId="{D482E20E-C635-422F-899A-7005D5F6BC8F}" destId="{D8C448A8-1E41-4872-B2DD-601D8B5099DD}" srcOrd="2" destOrd="0" parTransId="{7841F56A-C7D2-4EC1-85C1-A54429AF338A}" sibTransId="{DF12B1E8-E14A-49CB-8DE3-14631AFB3BFD}"/>
    <dgm:cxn modelId="{57A2613D-A31C-4B70-A4D3-FCBEB096CBCC}" type="presOf" srcId="{4830E026-23CF-481B-A5D9-8F7C83F4A97C}" destId="{231BC7DA-C391-4168-B20F-E548AF4D7611}" srcOrd="1" destOrd="0" presId="urn:microsoft.com/office/officeart/2008/layout/HorizontalMultiLevelHierarchy"/>
    <dgm:cxn modelId="{CADB64E6-72E7-4D6C-B447-87A96BD37DD9}" type="presParOf" srcId="{7ADD68C7-EA93-46D5-8C2A-17CF8A9A4567}" destId="{146B440F-4E4E-4D34-9666-2DA02C7563AA}" srcOrd="0" destOrd="0" presId="urn:microsoft.com/office/officeart/2008/layout/HorizontalMultiLevelHierarchy"/>
    <dgm:cxn modelId="{A0E1E38B-1C5F-4595-B29C-5386B05F895F}" type="presParOf" srcId="{146B440F-4E4E-4D34-9666-2DA02C7563AA}" destId="{26AD82DD-DC7E-4630-90C7-3A1A4DBA0899}" srcOrd="0" destOrd="0" presId="urn:microsoft.com/office/officeart/2008/layout/HorizontalMultiLevelHierarchy"/>
    <dgm:cxn modelId="{FD265392-8A80-44BA-8DF2-9648731EE006}" type="presParOf" srcId="{146B440F-4E4E-4D34-9666-2DA02C7563AA}" destId="{26ACED30-62AD-4199-81DD-389CF02FF061}" srcOrd="1" destOrd="0" presId="urn:microsoft.com/office/officeart/2008/layout/HorizontalMultiLevelHierarchy"/>
    <dgm:cxn modelId="{73242658-821D-497C-A6F4-EF0C2273C937}" type="presParOf" srcId="{26ACED30-62AD-4199-81DD-389CF02FF061}" destId="{F2129F64-41F4-40BF-ACD4-1E711E1E2453}" srcOrd="0" destOrd="0" presId="urn:microsoft.com/office/officeart/2008/layout/HorizontalMultiLevelHierarchy"/>
    <dgm:cxn modelId="{EBB27530-F35C-4CA6-8E5B-4F0370686D4D}" type="presParOf" srcId="{F2129F64-41F4-40BF-ACD4-1E711E1E2453}" destId="{231BC7DA-C391-4168-B20F-E548AF4D7611}" srcOrd="0" destOrd="0" presId="urn:microsoft.com/office/officeart/2008/layout/HorizontalMultiLevelHierarchy"/>
    <dgm:cxn modelId="{B95AA94E-43A9-4271-8C51-5085257538FD}" type="presParOf" srcId="{26ACED30-62AD-4199-81DD-389CF02FF061}" destId="{671EEE85-BC58-4412-8E68-9DB60DBB5195}" srcOrd="1" destOrd="0" presId="urn:microsoft.com/office/officeart/2008/layout/HorizontalMultiLevelHierarchy"/>
    <dgm:cxn modelId="{77CD2704-94CA-4812-A12C-187A2223D3C3}" type="presParOf" srcId="{671EEE85-BC58-4412-8E68-9DB60DBB5195}" destId="{A8C1AC92-4EB2-4EE3-A7D0-A3D79638522C}" srcOrd="0" destOrd="0" presId="urn:microsoft.com/office/officeart/2008/layout/HorizontalMultiLevelHierarchy"/>
    <dgm:cxn modelId="{EBC01930-E26A-4522-A8F2-B8394A53112D}" type="presParOf" srcId="{671EEE85-BC58-4412-8E68-9DB60DBB5195}" destId="{43246253-38CF-476C-8C78-91277A70E3B2}" srcOrd="1" destOrd="0" presId="urn:microsoft.com/office/officeart/2008/layout/HorizontalMultiLevelHierarchy"/>
    <dgm:cxn modelId="{6AEE6BC7-949F-436C-A08F-59240F036307}" type="presParOf" srcId="{26ACED30-62AD-4199-81DD-389CF02FF061}" destId="{46877481-A6DF-4680-ABDF-BA3950582394}" srcOrd="2" destOrd="0" presId="urn:microsoft.com/office/officeart/2008/layout/HorizontalMultiLevelHierarchy"/>
    <dgm:cxn modelId="{009065D6-21FA-4188-9FF8-5FD059F47642}" type="presParOf" srcId="{46877481-A6DF-4680-ABDF-BA3950582394}" destId="{09C7E558-556F-46D9-84E9-AD32DB859CDB}" srcOrd="0" destOrd="0" presId="urn:microsoft.com/office/officeart/2008/layout/HorizontalMultiLevelHierarchy"/>
    <dgm:cxn modelId="{0D69D07D-F0B3-41C9-ACB7-6EFF44D52494}" type="presParOf" srcId="{26ACED30-62AD-4199-81DD-389CF02FF061}" destId="{7F43077A-3123-46F9-A0E0-4FBA10C3CC80}" srcOrd="3" destOrd="0" presId="urn:microsoft.com/office/officeart/2008/layout/HorizontalMultiLevelHierarchy"/>
    <dgm:cxn modelId="{8D2CC643-8E62-48C1-94F1-3539BDE854DF}" type="presParOf" srcId="{7F43077A-3123-46F9-A0E0-4FBA10C3CC80}" destId="{B2876139-6531-4603-882D-AB463CB78FC2}" srcOrd="0" destOrd="0" presId="urn:microsoft.com/office/officeart/2008/layout/HorizontalMultiLevelHierarchy"/>
    <dgm:cxn modelId="{62DB77C4-D14F-4742-98A4-91FC8B7EFDBA}" type="presParOf" srcId="{7F43077A-3123-46F9-A0E0-4FBA10C3CC80}" destId="{8D92F3CC-C2BE-4067-B27C-2D3DB8B0236B}" srcOrd="1" destOrd="0" presId="urn:microsoft.com/office/officeart/2008/layout/HorizontalMultiLevelHierarchy"/>
    <dgm:cxn modelId="{B22B02AC-1427-4CB5-8F0E-0AAA9A59CA59}" type="presParOf" srcId="{8D92F3CC-C2BE-4067-B27C-2D3DB8B0236B}" destId="{E2FF6AE9-8DF2-4931-9DB9-10859858D339}" srcOrd="0" destOrd="0" presId="urn:microsoft.com/office/officeart/2008/layout/HorizontalMultiLevelHierarchy"/>
    <dgm:cxn modelId="{9BD81CE9-F490-41A7-82E9-C4595F719F29}" type="presParOf" srcId="{E2FF6AE9-8DF2-4931-9DB9-10859858D339}" destId="{778A7CBA-3711-4002-8078-CD1FBF5AF83B}" srcOrd="0" destOrd="0" presId="urn:microsoft.com/office/officeart/2008/layout/HorizontalMultiLevelHierarchy"/>
    <dgm:cxn modelId="{8409D672-DEE2-46C4-88A1-54E3C4880E15}" type="presParOf" srcId="{8D92F3CC-C2BE-4067-B27C-2D3DB8B0236B}" destId="{E618FBEA-7772-48A6-B612-89B4C7BBD4FC}" srcOrd="1" destOrd="0" presId="urn:microsoft.com/office/officeart/2008/layout/HorizontalMultiLevelHierarchy"/>
    <dgm:cxn modelId="{4CCCC334-6112-4C49-B475-F11E68FE8787}" type="presParOf" srcId="{E618FBEA-7772-48A6-B612-89B4C7BBD4FC}" destId="{70E88DF1-256C-4B6A-9760-8D0C0FC7DE2C}" srcOrd="0" destOrd="0" presId="urn:microsoft.com/office/officeart/2008/layout/HorizontalMultiLevelHierarchy"/>
    <dgm:cxn modelId="{D7581AA6-C93B-4468-84CC-E3417B59368C}" type="presParOf" srcId="{E618FBEA-7772-48A6-B612-89B4C7BBD4FC}" destId="{C6194066-2F1C-4E90-ABA7-14EE6BE9684B}" srcOrd="1" destOrd="0" presId="urn:microsoft.com/office/officeart/2008/layout/HorizontalMultiLevelHierarchy"/>
    <dgm:cxn modelId="{5BAE448A-EC31-4CB9-AF97-D7FEDE8837AD}" type="presParOf" srcId="{8D92F3CC-C2BE-4067-B27C-2D3DB8B0236B}" destId="{D9778718-FE20-49F3-A4B2-7FA84D7B15FC}" srcOrd="2" destOrd="0" presId="urn:microsoft.com/office/officeart/2008/layout/HorizontalMultiLevelHierarchy"/>
    <dgm:cxn modelId="{2825FBF3-2D8F-4F11-A33C-7A42B342C04A}" type="presParOf" srcId="{D9778718-FE20-49F3-A4B2-7FA84D7B15FC}" destId="{E350F6D8-CBEF-451A-ACD8-2F66AD9948EC}" srcOrd="0" destOrd="0" presId="urn:microsoft.com/office/officeart/2008/layout/HorizontalMultiLevelHierarchy"/>
    <dgm:cxn modelId="{670B74DA-6182-490D-96BB-D263E3C71D29}" type="presParOf" srcId="{8D92F3CC-C2BE-4067-B27C-2D3DB8B0236B}" destId="{6D422235-FCA7-447E-8855-69878CA788FF}" srcOrd="3" destOrd="0" presId="urn:microsoft.com/office/officeart/2008/layout/HorizontalMultiLevelHierarchy"/>
    <dgm:cxn modelId="{FF242460-3D8B-423C-8ABA-6AAC70F16478}" type="presParOf" srcId="{6D422235-FCA7-447E-8855-69878CA788FF}" destId="{5DEA898D-99CA-4014-A5BD-5A8A796868AE}" srcOrd="0" destOrd="0" presId="urn:microsoft.com/office/officeart/2008/layout/HorizontalMultiLevelHierarchy"/>
    <dgm:cxn modelId="{263A10F8-A1D6-424C-BE37-701A0D57E947}" type="presParOf" srcId="{6D422235-FCA7-447E-8855-69878CA788FF}" destId="{C0ADD8E5-C0E6-4CF7-9E92-DD4EA0F06CE3}" srcOrd="1" destOrd="0" presId="urn:microsoft.com/office/officeart/2008/layout/HorizontalMultiLevelHierarchy"/>
    <dgm:cxn modelId="{1992D6FE-CCCE-4AA2-A2FC-16CB81064B66}" type="presParOf" srcId="{8D92F3CC-C2BE-4067-B27C-2D3DB8B0236B}" destId="{5F0B815A-FD83-4103-B6A3-6EC4FD4E716B}" srcOrd="4" destOrd="0" presId="urn:microsoft.com/office/officeart/2008/layout/HorizontalMultiLevelHierarchy"/>
    <dgm:cxn modelId="{414BD4CA-EE83-4636-8D2C-3CDFAEF3BF1A}" type="presParOf" srcId="{5F0B815A-FD83-4103-B6A3-6EC4FD4E716B}" destId="{4915D581-9E68-4B43-B9BF-4417CCD6DC0F}" srcOrd="0" destOrd="0" presId="urn:microsoft.com/office/officeart/2008/layout/HorizontalMultiLevelHierarchy"/>
    <dgm:cxn modelId="{9CBD293C-0B04-4324-9B7D-EFB8B9B53E12}" type="presParOf" srcId="{8D92F3CC-C2BE-4067-B27C-2D3DB8B0236B}" destId="{7170A319-85B4-4C54-B701-3334C076F078}" srcOrd="5" destOrd="0" presId="urn:microsoft.com/office/officeart/2008/layout/HorizontalMultiLevelHierarchy"/>
    <dgm:cxn modelId="{A944EE78-3BF8-4CBD-BB50-AD668F0A759A}" type="presParOf" srcId="{7170A319-85B4-4C54-B701-3334C076F078}" destId="{F1720C4C-4C2A-4790-A1A1-9EE27FE7784B}" srcOrd="0" destOrd="0" presId="urn:microsoft.com/office/officeart/2008/layout/HorizontalMultiLevelHierarchy"/>
    <dgm:cxn modelId="{C7AA94B1-194C-4670-843E-A8B76D592EE0}" type="presParOf" srcId="{7170A319-85B4-4C54-B701-3334C076F078}" destId="{356701B1-9FD9-4B53-99DB-2C633A1ED89F}" srcOrd="1" destOrd="0" presId="urn:microsoft.com/office/officeart/2008/layout/HorizontalMultiLevelHierarchy"/>
    <dgm:cxn modelId="{0EFAF2D4-5002-48E3-98E5-5C6D3808E57E}" type="presParOf" srcId="{8D92F3CC-C2BE-4067-B27C-2D3DB8B0236B}" destId="{F82CEE21-BFED-45ED-849B-CA2703E000F5}" srcOrd="6" destOrd="0" presId="urn:microsoft.com/office/officeart/2008/layout/HorizontalMultiLevelHierarchy"/>
    <dgm:cxn modelId="{4289357D-4086-4990-A68C-295389627B80}" type="presParOf" srcId="{F82CEE21-BFED-45ED-849B-CA2703E000F5}" destId="{B9E785D8-4076-4C79-B735-C74F4CFE4FCC}" srcOrd="0" destOrd="0" presId="urn:microsoft.com/office/officeart/2008/layout/HorizontalMultiLevelHierarchy"/>
    <dgm:cxn modelId="{9575C9AA-48EA-46DF-B0E1-3A7568DA8199}" type="presParOf" srcId="{8D92F3CC-C2BE-4067-B27C-2D3DB8B0236B}" destId="{50050FF9-070D-47C1-B985-C12DC50A45DF}" srcOrd="7" destOrd="0" presId="urn:microsoft.com/office/officeart/2008/layout/HorizontalMultiLevelHierarchy"/>
    <dgm:cxn modelId="{09FCE4A3-2AC9-4F26-9ACA-926CA61F3711}" type="presParOf" srcId="{50050FF9-070D-47C1-B985-C12DC50A45DF}" destId="{1F775966-F738-4654-831E-BEC29B6B4841}" srcOrd="0" destOrd="0" presId="urn:microsoft.com/office/officeart/2008/layout/HorizontalMultiLevelHierarchy"/>
    <dgm:cxn modelId="{7F3015ED-9E8A-4068-BC72-6F3A5D96C8BF}" type="presParOf" srcId="{50050FF9-070D-47C1-B985-C12DC50A45DF}" destId="{AA8A99CB-5951-4DE5-AEB6-2402D8868F95}" srcOrd="1" destOrd="0" presId="urn:microsoft.com/office/officeart/2008/layout/HorizontalMultiLevelHierarchy"/>
    <dgm:cxn modelId="{DBFEACBE-0A20-4FDC-853F-2DD2224B8AC0}" type="presParOf" srcId="{8D92F3CC-C2BE-4067-B27C-2D3DB8B0236B}" destId="{AC8397EF-6296-4C71-A367-306CAE07B0F7}" srcOrd="8" destOrd="0" presId="urn:microsoft.com/office/officeart/2008/layout/HorizontalMultiLevelHierarchy"/>
    <dgm:cxn modelId="{8DD0CBC0-6B1C-48B6-8DE6-02754ED3783B}" type="presParOf" srcId="{AC8397EF-6296-4C71-A367-306CAE07B0F7}" destId="{271D1F9F-225B-405C-8584-A76AAEBA8E0A}" srcOrd="0" destOrd="0" presId="urn:microsoft.com/office/officeart/2008/layout/HorizontalMultiLevelHierarchy"/>
    <dgm:cxn modelId="{7673750D-5A33-43AE-BF24-83299D0B3A3E}" type="presParOf" srcId="{8D92F3CC-C2BE-4067-B27C-2D3DB8B0236B}" destId="{14735739-DB3F-474E-A233-21D388F683A6}" srcOrd="9" destOrd="0" presId="urn:microsoft.com/office/officeart/2008/layout/HorizontalMultiLevelHierarchy"/>
    <dgm:cxn modelId="{9FC378EB-02AC-4646-A2C3-D52AE04B3EA4}" type="presParOf" srcId="{14735739-DB3F-474E-A233-21D388F683A6}" destId="{DE41369C-5597-4A1E-B258-9F30A146C7D4}" srcOrd="0" destOrd="0" presId="urn:microsoft.com/office/officeart/2008/layout/HorizontalMultiLevelHierarchy"/>
    <dgm:cxn modelId="{2C4118B5-B074-453B-AF68-C9D8F3A32E52}" type="presParOf" srcId="{14735739-DB3F-474E-A233-21D388F683A6}" destId="{3BA127A0-5656-4E04-B200-E7964438D62E}" srcOrd="1" destOrd="0" presId="urn:microsoft.com/office/officeart/2008/layout/HorizontalMultiLevelHierarchy"/>
    <dgm:cxn modelId="{4B2FFBC2-FB60-47AC-AA69-F4C0E8ADEB09}" type="presParOf" srcId="{8D92F3CC-C2BE-4067-B27C-2D3DB8B0236B}" destId="{7D391D6E-14F6-46E2-B3F3-F6FE0EE6287B}" srcOrd="10" destOrd="0" presId="urn:microsoft.com/office/officeart/2008/layout/HorizontalMultiLevelHierarchy"/>
    <dgm:cxn modelId="{417C2103-B369-4EBC-AA69-30739051383F}" type="presParOf" srcId="{7D391D6E-14F6-46E2-B3F3-F6FE0EE6287B}" destId="{90B7FABC-C2C3-4D3D-BA2A-3A1EC25E430F}" srcOrd="0" destOrd="0" presId="urn:microsoft.com/office/officeart/2008/layout/HorizontalMultiLevelHierarchy"/>
    <dgm:cxn modelId="{7B1AC643-4E79-4D75-9814-1D11FDEC108D}" type="presParOf" srcId="{8D92F3CC-C2BE-4067-B27C-2D3DB8B0236B}" destId="{B7EAB4C9-F425-4419-96DF-FA526D29B3E8}" srcOrd="11" destOrd="0" presId="urn:microsoft.com/office/officeart/2008/layout/HorizontalMultiLevelHierarchy"/>
    <dgm:cxn modelId="{2E787C08-2E36-4645-ACA6-1A2797485B6A}" type="presParOf" srcId="{B7EAB4C9-F425-4419-96DF-FA526D29B3E8}" destId="{EB58F3EF-98DA-4B9D-BFAD-730F31515244}" srcOrd="0" destOrd="0" presId="urn:microsoft.com/office/officeart/2008/layout/HorizontalMultiLevelHierarchy"/>
    <dgm:cxn modelId="{A20577EB-BFE7-423A-8A1D-89C426EC880C}" type="presParOf" srcId="{B7EAB4C9-F425-4419-96DF-FA526D29B3E8}" destId="{6D767FD6-8677-4EA2-941E-7D4DBC648C68}" srcOrd="1" destOrd="0" presId="urn:microsoft.com/office/officeart/2008/layout/HorizontalMultiLevelHierarchy"/>
    <dgm:cxn modelId="{36301D60-5044-4D16-B533-4186BF675AF5}" type="presParOf" srcId="{8D92F3CC-C2BE-4067-B27C-2D3DB8B0236B}" destId="{AE865E7F-25B4-4450-ABB8-6EE64D7D097D}" srcOrd="12" destOrd="0" presId="urn:microsoft.com/office/officeart/2008/layout/HorizontalMultiLevelHierarchy"/>
    <dgm:cxn modelId="{28735F36-7335-4B33-AEFF-992143BC3AF7}" type="presParOf" srcId="{AE865E7F-25B4-4450-ABB8-6EE64D7D097D}" destId="{F996AF80-E06B-436D-AA47-F5490A64F605}" srcOrd="0" destOrd="0" presId="urn:microsoft.com/office/officeart/2008/layout/HorizontalMultiLevelHierarchy"/>
    <dgm:cxn modelId="{F7A20C02-8167-4B88-8042-07A32C4184BA}" type="presParOf" srcId="{8D92F3CC-C2BE-4067-B27C-2D3DB8B0236B}" destId="{8CC8CEAB-9ED3-48EF-AE33-1ADED7C2EC46}" srcOrd="13" destOrd="0" presId="urn:microsoft.com/office/officeart/2008/layout/HorizontalMultiLevelHierarchy"/>
    <dgm:cxn modelId="{06505089-F540-4110-9F49-A9F4F0A14615}" type="presParOf" srcId="{8CC8CEAB-9ED3-48EF-AE33-1ADED7C2EC46}" destId="{99FF0952-8FA4-47D9-B70C-0F76F970E93E}" srcOrd="0" destOrd="0" presId="urn:microsoft.com/office/officeart/2008/layout/HorizontalMultiLevelHierarchy"/>
    <dgm:cxn modelId="{FEFD115B-37DE-463D-9D32-CA57DFC5A63A}" type="presParOf" srcId="{8CC8CEAB-9ED3-48EF-AE33-1ADED7C2EC46}" destId="{4A118638-F65F-45A9-8FD9-DDAE9231BC88}" srcOrd="1" destOrd="0" presId="urn:microsoft.com/office/officeart/2008/layout/HorizontalMultiLevelHierarchy"/>
    <dgm:cxn modelId="{EE885601-B69C-4F26-9E86-447F2D614E41}" type="presParOf" srcId="{8D92F3CC-C2BE-4067-B27C-2D3DB8B0236B}" destId="{F1DAB62D-CFAD-440D-A22B-5807C38562DF}" srcOrd="14" destOrd="0" presId="urn:microsoft.com/office/officeart/2008/layout/HorizontalMultiLevelHierarchy"/>
    <dgm:cxn modelId="{6AC83F3A-68E2-4CB7-BA4E-2C2E682E7FDC}" type="presParOf" srcId="{F1DAB62D-CFAD-440D-A22B-5807C38562DF}" destId="{F437129F-69A6-44AC-B1A1-4A620B9F1D15}" srcOrd="0" destOrd="0" presId="urn:microsoft.com/office/officeart/2008/layout/HorizontalMultiLevelHierarchy"/>
    <dgm:cxn modelId="{A468A327-0CB8-46A2-8473-264595BFFE7B}" type="presParOf" srcId="{8D92F3CC-C2BE-4067-B27C-2D3DB8B0236B}" destId="{3452B7D4-9C36-491F-8FA2-A4D17D7E8C30}" srcOrd="15" destOrd="0" presId="urn:microsoft.com/office/officeart/2008/layout/HorizontalMultiLevelHierarchy"/>
    <dgm:cxn modelId="{DCD30B3B-422A-41E9-B25A-822E357C5364}" type="presParOf" srcId="{3452B7D4-9C36-491F-8FA2-A4D17D7E8C30}" destId="{1701F316-A785-43FA-A847-DCE06D25EF89}" srcOrd="0" destOrd="0" presId="urn:microsoft.com/office/officeart/2008/layout/HorizontalMultiLevelHierarchy"/>
    <dgm:cxn modelId="{4834ECAB-6F80-41AA-972B-5522C4FD60D3}" type="presParOf" srcId="{3452B7D4-9C36-491F-8FA2-A4D17D7E8C30}" destId="{78EEC7FC-5822-4A68-B017-13EE6DCE6C6E}" srcOrd="1" destOrd="0" presId="urn:microsoft.com/office/officeart/2008/layout/HorizontalMultiLevelHierarchy"/>
    <dgm:cxn modelId="{44869B2E-69F6-4CA6-B625-7B76D3959EB2}" type="presParOf" srcId="{26ACED30-62AD-4199-81DD-389CF02FF061}" destId="{AB109BEB-C978-4759-BEFE-70B9D8757442}" srcOrd="4" destOrd="0" presId="urn:microsoft.com/office/officeart/2008/layout/HorizontalMultiLevelHierarchy"/>
    <dgm:cxn modelId="{AF906304-2E53-4B6C-B018-1B78832C4CF6}" type="presParOf" srcId="{AB109BEB-C978-4759-BEFE-70B9D8757442}" destId="{B352B67F-6815-417C-AD97-5417482B6D64}" srcOrd="0" destOrd="0" presId="urn:microsoft.com/office/officeart/2008/layout/HorizontalMultiLevelHierarchy"/>
    <dgm:cxn modelId="{51330F80-5618-427D-9740-E1D1AD58D4CF}" type="presParOf" srcId="{26ACED30-62AD-4199-81DD-389CF02FF061}" destId="{EC11377C-4C39-414B-B25E-D998E0B6411D}" srcOrd="5" destOrd="0" presId="urn:microsoft.com/office/officeart/2008/layout/HorizontalMultiLevelHierarchy"/>
    <dgm:cxn modelId="{E47B77FE-1CD4-4D46-965B-A5257AE69432}" type="presParOf" srcId="{EC11377C-4C39-414B-B25E-D998E0B6411D}" destId="{5486E12B-6EAB-41CC-8B63-7013198454CF}" srcOrd="0" destOrd="0" presId="urn:microsoft.com/office/officeart/2008/layout/HorizontalMultiLevelHierarchy"/>
    <dgm:cxn modelId="{46055CD5-901B-4B02-88CA-5A3A5DC3EBB4}" type="presParOf" srcId="{EC11377C-4C39-414B-B25E-D998E0B6411D}" destId="{903E37E0-6C18-4348-8066-8DC6450DEBCB}" srcOrd="1" destOrd="0" presId="urn:microsoft.com/office/officeart/2008/layout/HorizontalMultiLevelHierarchy"/>
    <dgm:cxn modelId="{C8A0DDCD-5095-4831-9338-3A2A5F41734B}" type="presParOf" srcId="{26ACED30-62AD-4199-81DD-389CF02FF061}" destId="{8B7E8F0C-3EDF-470A-B134-8A6F886E3581}" srcOrd="6" destOrd="0" presId="urn:microsoft.com/office/officeart/2008/layout/HorizontalMultiLevelHierarchy"/>
    <dgm:cxn modelId="{93BB147E-CF56-45A8-8084-9EA43F4CB58D}" type="presParOf" srcId="{8B7E8F0C-3EDF-470A-B134-8A6F886E3581}" destId="{A357E6FF-997F-4E79-B936-7F0806D625A2}" srcOrd="0" destOrd="0" presId="urn:microsoft.com/office/officeart/2008/layout/HorizontalMultiLevelHierarchy"/>
    <dgm:cxn modelId="{BC751339-D2C3-45B5-9464-BBDB8FBBDD85}" type="presParOf" srcId="{26ACED30-62AD-4199-81DD-389CF02FF061}" destId="{7514C9EE-C7EA-47D2-878C-4F8B268695F9}" srcOrd="7" destOrd="0" presId="urn:microsoft.com/office/officeart/2008/layout/HorizontalMultiLevelHierarchy"/>
    <dgm:cxn modelId="{6334ECEB-EEA1-4FC6-B06F-93E356DFD7ED}" type="presParOf" srcId="{7514C9EE-C7EA-47D2-878C-4F8B268695F9}" destId="{4765343B-5651-45F2-B458-2144BF19C286}" srcOrd="0" destOrd="0" presId="urn:microsoft.com/office/officeart/2008/layout/HorizontalMultiLevelHierarchy"/>
    <dgm:cxn modelId="{934740BB-4D2A-42D4-96F6-14B3AC55E4B6}" type="presParOf" srcId="{7514C9EE-C7EA-47D2-878C-4F8B268695F9}" destId="{7438788D-4D12-4786-9C5B-0A0020284CBC}"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F9497-811F-400C-BF51-F92D87F9D4ED}">
      <dsp:nvSpPr>
        <dsp:cNvPr id="0" name=""/>
        <dsp:cNvSpPr/>
      </dsp:nvSpPr>
      <dsp:spPr>
        <a:xfrm rot="5400000">
          <a:off x="2273942" y="77958"/>
          <a:ext cx="1176579" cy="1023624"/>
        </a:xfrm>
        <a:prstGeom prst="hexagon">
          <a:avLst>
            <a:gd name="adj" fmla="val 25000"/>
            <a:gd name="vf" fmla="val 115470"/>
          </a:avLst>
        </a:prstGeom>
        <a:solidFill>
          <a:srgbClr val="92D05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a:solidFill>
                <a:sysClr val="window" lastClr="FFFFFF"/>
              </a:solidFill>
              <a:latin typeface="Calibri"/>
              <a:ea typeface="+mn-ea"/>
              <a:cs typeface="+mn-cs"/>
            </a:rPr>
            <a:t>TIEMS International Centre of Excellence Module</a:t>
          </a:r>
        </a:p>
      </dsp:txBody>
      <dsp:txXfrm rot="-5400000">
        <a:off x="2509934" y="184831"/>
        <a:ext cx="704594" cy="809879"/>
      </dsp:txXfrm>
    </dsp:sp>
    <dsp:sp modelId="{6DDFDF92-1B64-462B-9F80-21F2788E3FDD}">
      <dsp:nvSpPr>
        <dsp:cNvPr id="0" name=""/>
        <dsp:cNvSpPr/>
      </dsp:nvSpPr>
      <dsp:spPr>
        <a:xfrm>
          <a:off x="3405105" y="236796"/>
          <a:ext cx="1313062" cy="705947"/>
        </a:xfrm>
        <a:prstGeom prst="rect">
          <a:avLst/>
        </a:prstGeom>
        <a:noFill/>
        <a:ln>
          <a:noFill/>
        </a:ln>
        <a:effectLst/>
        <a:scene3d>
          <a:camera prst="orthographicFront"/>
          <a:lightRig rig="threePt" dir="t"/>
        </a:scene3d>
        <a:sp3d>
          <a:bevelT/>
        </a:sp3d>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a:solidFill>
                <a:sysClr val="windowText" lastClr="000000">
                  <a:hueOff val="0"/>
                  <a:satOff val="0"/>
                  <a:lumOff val="0"/>
                  <a:alphaOff val="0"/>
                </a:sysClr>
              </a:solidFill>
              <a:latin typeface="Calibri"/>
              <a:ea typeface="+mn-ea"/>
              <a:cs typeface="+mn-cs"/>
            </a:rPr>
            <a:t>GENERATE Global Education Network</a:t>
          </a:r>
        </a:p>
      </dsp:txBody>
      <dsp:txXfrm>
        <a:off x="3405105" y="236796"/>
        <a:ext cx="1313062" cy="705947"/>
      </dsp:txXfrm>
    </dsp:sp>
    <dsp:sp modelId="{33A4079A-0DAB-4C60-A6D4-E49422DED791}">
      <dsp:nvSpPr>
        <dsp:cNvPr id="0" name=""/>
        <dsp:cNvSpPr/>
      </dsp:nvSpPr>
      <dsp:spPr>
        <a:xfrm rot="5400000">
          <a:off x="1168428" y="77958"/>
          <a:ext cx="1176579" cy="1023624"/>
        </a:xfrm>
        <a:prstGeom prst="hexagon">
          <a:avLst>
            <a:gd name="adj" fmla="val 25000"/>
            <a:gd name="vf" fmla="val 115470"/>
          </a:avLst>
        </a:prstGeom>
        <a:solidFill>
          <a:srgbClr val="92D05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r>
            <a:rPr lang="en-GB" sz="1000" kern="1200">
              <a:solidFill>
                <a:sysClr val="window" lastClr="FFFFFF"/>
              </a:solidFill>
              <a:latin typeface="Calibri"/>
              <a:ea typeface="+mn-ea"/>
              <a:cs typeface="+mn-cs"/>
            </a:rPr>
            <a:t>TIEMS</a:t>
          </a:r>
        </a:p>
        <a:p>
          <a:pPr lvl="0" algn="ctr" defTabSz="444500">
            <a:lnSpc>
              <a:spcPct val="90000"/>
            </a:lnSpc>
            <a:spcBef>
              <a:spcPct val="0"/>
            </a:spcBef>
            <a:spcAft>
              <a:spcPct val="35000"/>
            </a:spcAft>
          </a:pPr>
          <a:r>
            <a:rPr lang="en-GB" sz="1000" kern="1200">
              <a:solidFill>
                <a:sysClr val="window" lastClr="FFFFFF"/>
              </a:solidFill>
              <a:latin typeface="Calibri"/>
              <a:ea typeface="+mn-ea"/>
              <a:cs typeface="+mn-cs"/>
            </a:rPr>
            <a:t>Universities/</a:t>
          </a:r>
        </a:p>
        <a:p>
          <a:pPr lvl="0" algn="ctr" defTabSz="444500">
            <a:lnSpc>
              <a:spcPct val="90000"/>
            </a:lnSpc>
            <a:spcBef>
              <a:spcPct val="0"/>
            </a:spcBef>
            <a:spcAft>
              <a:spcPct val="35000"/>
            </a:spcAft>
          </a:pPr>
          <a:r>
            <a:rPr lang="en-GB" sz="1000" kern="1200">
              <a:solidFill>
                <a:sysClr val="window" lastClr="FFFFFF"/>
              </a:solidFill>
              <a:latin typeface="Calibri"/>
              <a:ea typeface="+mn-ea"/>
              <a:cs typeface="+mn-cs"/>
            </a:rPr>
            <a:t>Training Institutions Catalogue</a:t>
          </a:r>
        </a:p>
        <a:p>
          <a:pPr lvl="0" algn="ctr" defTabSz="444500">
            <a:lnSpc>
              <a:spcPct val="90000"/>
            </a:lnSpc>
            <a:spcBef>
              <a:spcPct val="0"/>
            </a:spcBef>
            <a:spcAft>
              <a:spcPct val="35000"/>
            </a:spcAft>
          </a:pPr>
          <a:r>
            <a:rPr lang="en-GB" sz="1000" kern="1200">
              <a:solidFill>
                <a:sysClr val="window" lastClr="FFFFFF"/>
              </a:solidFill>
              <a:latin typeface="Calibri"/>
              <a:ea typeface="+mn-ea"/>
              <a:cs typeface="+mn-cs"/>
            </a:rPr>
            <a:t>Module </a:t>
          </a:r>
        </a:p>
      </dsp:txBody>
      <dsp:txXfrm rot="-5400000">
        <a:off x="1404420" y="184831"/>
        <a:ext cx="704594" cy="809879"/>
      </dsp:txXfrm>
    </dsp:sp>
    <dsp:sp modelId="{A31AC2F8-8DBB-463C-9437-6B2254CCC985}">
      <dsp:nvSpPr>
        <dsp:cNvPr id="0" name=""/>
        <dsp:cNvSpPr/>
      </dsp:nvSpPr>
      <dsp:spPr>
        <a:xfrm rot="5400000">
          <a:off x="1719067" y="1076639"/>
          <a:ext cx="1176579" cy="1023624"/>
        </a:xfrm>
        <a:prstGeom prst="hexagon">
          <a:avLst>
            <a:gd name="adj" fmla="val 25000"/>
            <a:gd name="vf" fmla="val 11547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a:solidFill>
                <a:sysClr val="window" lastClr="FFFFFF"/>
              </a:solidFill>
              <a:latin typeface="Calibri"/>
              <a:ea typeface="+mn-ea"/>
              <a:cs typeface="+mn-cs"/>
            </a:rPr>
            <a:t>TIEMS WEB-Site</a:t>
          </a:r>
        </a:p>
        <a:p>
          <a:pPr lvl="0" algn="ctr" defTabSz="444500">
            <a:lnSpc>
              <a:spcPct val="90000"/>
            </a:lnSpc>
            <a:spcBef>
              <a:spcPct val="0"/>
            </a:spcBef>
            <a:spcAft>
              <a:spcPct val="35000"/>
            </a:spcAft>
          </a:pPr>
          <a:r>
            <a:rPr lang="en-GB" sz="1000" kern="1200">
              <a:solidFill>
                <a:sysClr val="window" lastClr="FFFFFF"/>
              </a:solidFill>
              <a:latin typeface="Calibri"/>
              <a:ea typeface="+mn-ea"/>
              <a:cs typeface="+mn-cs"/>
            </a:rPr>
            <a:t>GENERATE Core Module</a:t>
          </a:r>
        </a:p>
      </dsp:txBody>
      <dsp:txXfrm rot="-5400000">
        <a:off x="1955059" y="1183512"/>
        <a:ext cx="704594" cy="809879"/>
      </dsp:txXfrm>
    </dsp:sp>
    <dsp:sp modelId="{34B49E57-69AA-4AB5-A204-95B20A6F18D2}">
      <dsp:nvSpPr>
        <dsp:cNvPr id="0" name=""/>
        <dsp:cNvSpPr/>
      </dsp:nvSpPr>
      <dsp:spPr>
        <a:xfrm>
          <a:off x="482482" y="1235477"/>
          <a:ext cx="1270705" cy="705947"/>
        </a:xfrm>
        <a:prstGeom prst="rect">
          <a:avLst/>
        </a:prstGeom>
        <a:noFill/>
        <a:ln>
          <a:noFill/>
        </a:ln>
        <a:effectLst/>
        <a:scene3d>
          <a:camera prst="orthographicFront"/>
          <a:lightRig rig="threePt" dir="t"/>
        </a:scene3d>
        <a:sp3d>
          <a:bevelT/>
        </a:sp3d>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a:solidFill>
                <a:sysClr val="windowText" lastClr="000000">
                  <a:hueOff val="0"/>
                  <a:satOff val="0"/>
                  <a:lumOff val="0"/>
                  <a:alphaOff val="0"/>
                </a:sysClr>
              </a:solidFill>
              <a:latin typeface="Calibri"/>
              <a:ea typeface="+mn-ea"/>
              <a:cs typeface="+mn-cs"/>
            </a:rPr>
            <a:t>GENERATE Nucleus, Community of Practise and Mobile application</a:t>
          </a:r>
        </a:p>
      </dsp:txBody>
      <dsp:txXfrm>
        <a:off x="482482" y="1235477"/>
        <a:ext cx="1270705" cy="705947"/>
      </dsp:txXfrm>
    </dsp:sp>
    <dsp:sp modelId="{516A97E6-3D69-4C17-B64C-51005B44F974}">
      <dsp:nvSpPr>
        <dsp:cNvPr id="0" name=""/>
        <dsp:cNvSpPr/>
      </dsp:nvSpPr>
      <dsp:spPr>
        <a:xfrm rot="5400000">
          <a:off x="2824581" y="1076639"/>
          <a:ext cx="1176579" cy="1023624"/>
        </a:xfrm>
        <a:prstGeom prst="hexagon">
          <a:avLst>
            <a:gd name="adj" fmla="val 25000"/>
            <a:gd name="vf" fmla="val 115470"/>
          </a:avLst>
        </a:prstGeom>
        <a:solidFill>
          <a:srgbClr val="8064A2">
            <a:lumMod val="75000"/>
          </a:srgbClr>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r>
            <a:rPr lang="en-GB" sz="1000" kern="1200" dirty="0">
              <a:solidFill>
                <a:sysClr val="window" lastClr="FFFFFF"/>
              </a:solidFill>
              <a:latin typeface="Calibri"/>
              <a:ea typeface="+mn-ea"/>
              <a:cs typeface="+mn-cs"/>
            </a:rPr>
            <a:t>TIEMS </a:t>
          </a:r>
          <a:r>
            <a:rPr lang="en-GB" sz="1000" kern="1200" dirty="0" err="1">
              <a:solidFill>
                <a:sysClr val="window" lastClr="FFFFFF"/>
              </a:solidFill>
              <a:latin typeface="Calibri"/>
              <a:ea typeface="+mn-ea"/>
              <a:cs typeface="+mn-cs"/>
            </a:rPr>
            <a:t>Comunity</a:t>
          </a:r>
          <a:r>
            <a:rPr lang="en-GB" sz="1000" kern="1200" dirty="0">
              <a:solidFill>
                <a:sysClr val="window" lastClr="FFFFFF"/>
              </a:solidFill>
              <a:latin typeface="Calibri"/>
              <a:ea typeface="+mn-ea"/>
              <a:cs typeface="+mn-cs"/>
            </a:rPr>
            <a:t> of Practise </a:t>
          </a:r>
        </a:p>
        <a:p>
          <a:pPr lvl="0" algn="ctr" defTabSz="444500">
            <a:lnSpc>
              <a:spcPct val="90000"/>
            </a:lnSpc>
            <a:spcBef>
              <a:spcPct val="0"/>
            </a:spcBef>
            <a:spcAft>
              <a:spcPct val="35000"/>
            </a:spcAft>
          </a:pPr>
          <a:r>
            <a:rPr lang="en-GB" sz="1000" kern="1200" dirty="0">
              <a:solidFill>
                <a:sysClr val="window" lastClr="FFFFFF"/>
              </a:solidFill>
              <a:latin typeface="Calibri"/>
              <a:ea typeface="+mn-ea"/>
              <a:cs typeface="+mn-cs"/>
            </a:rPr>
            <a:t>COP</a:t>
          </a:r>
        </a:p>
        <a:p>
          <a:pPr lvl="0" algn="ctr" defTabSz="444500">
            <a:lnSpc>
              <a:spcPct val="90000"/>
            </a:lnSpc>
            <a:spcBef>
              <a:spcPct val="0"/>
            </a:spcBef>
            <a:spcAft>
              <a:spcPct val="35000"/>
            </a:spcAft>
          </a:pPr>
          <a:r>
            <a:rPr lang="en-GB" sz="1000" kern="1200" dirty="0">
              <a:solidFill>
                <a:sysClr val="window" lastClr="FFFFFF"/>
              </a:solidFill>
              <a:latin typeface="Calibri"/>
              <a:ea typeface="+mn-ea"/>
              <a:cs typeface="+mn-cs"/>
            </a:rPr>
            <a:t>Module</a:t>
          </a:r>
        </a:p>
      </dsp:txBody>
      <dsp:txXfrm rot="-5400000">
        <a:off x="3060573" y="1183512"/>
        <a:ext cx="704594" cy="809879"/>
      </dsp:txXfrm>
    </dsp:sp>
    <dsp:sp modelId="{A39AE9E1-59E4-4D75-97B9-6317DAC30760}">
      <dsp:nvSpPr>
        <dsp:cNvPr id="0" name=""/>
        <dsp:cNvSpPr/>
      </dsp:nvSpPr>
      <dsp:spPr>
        <a:xfrm rot="5400000">
          <a:off x="3961069" y="1043942"/>
          <a:ext cx="1176579" cy="1023624"/>
        </a:xfrm>
        <a:prstGeom prst="hexagon">
          <a:avLst>
            <a:gd name="adj" fmla="val 25000"/>
            <a:gd name="vf" fmla="val 11547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endParaRPr lang="en-GB" sz="3700" kern="1200">
            <a:solidFill>
              <a:sysClr val="window" lastClr="FFFFFF"/>
            </a:solidFill>
            <a:latin typeface="Calibri"/>
            <a:ea typeface="+mn-ea"/>
            <a:cs typeface="+mn-cs"/>
          </a:endParaRPr>
        </a:p>
      </dsp:txBody>
      <dsp:txXfrm rot="-5400000">
        <a:off x="4197061" y="1150815"/>
        <a:ext cx="704594" cy="809879"/>
      </dsp:txXfrm>
    </dsp:sp>
    <dsp:sp modelId="{3949150E-F923-4132-A5B6-7C018C67A762}">
      <dsp:nvSpPr>
        <dsp:cNvPr id="0" name=""/>
        <dsp:cNvSpPr/>
      </dsp:nvSpPr>
      <dsp:spPr>
        <a:xfrm>
          <a:off x="3405105" y="2234158"/>
          <a:ext cx="1313062" cy="705947"/>
        </a:xfrm>
        <a:prstGeom prst="rect">
          <a:avLst/>
        </a:prstGeom>
        <a:noFill/>
        <a:ln>
          <a:noFill/>
        </a:ln>
        <a:effectLst/>
        <a:scene3d>
          <a:camera prst="orthographicFront"/>
          <a:lightRig rig="threePt" dir="t"/>
        </a:scene3d>
        <a:sp3d>
          <a:bevelT/>
        </a:sp3d>
      </dsp:spPr>
      <dsp:style>
        <a:lnRef idx="0">
          <a:scrgbClr r="0" g="0" b="0"/>
        </a:lnRef>
        <a:fillRef idx="0">
          <a:scrgbClr r="0" g="0" b="0"/>
        </a:fillRef>
        <a:effectRef idx="0">
          <a:scrgbClr r="0" g="0" b="0"/>
        </a:effectRef>
        <a:fontRef idx="minor"/>
      </dsp:style>
    </dsp:sp>
    <dsp:sp modelId="{A73DDCD8-1E39-4CEE-B1A6-5460EE2EDF40}">
      <dsp:nvSpPr>
        <dsp:cNvPr id="0" name=""/>
        <dsp:cNvSpPr/>
      </dsp:nvSpPr>
      <dsp:spPr>
        <a:xfrm rot="5400000">
          <a:off x="3982432" y="1031211"/>
          <a:ext cx="1176579" cy="1023624"/>
        </a:xfrm>
        <a:prstGeom prst="hexagon">
          <a:avLst>
            <a:gd name="adj" fmla="val 25000"/>
            <a:gd name="vf" fmla="val 115470"/>
          </a:avLst>
        </a:prstGeom>
        <a:solidFill>
          <a:srgbClr val="4F81BD">
            <a:lumMod val="50000"/>
          </a:srgbClr>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r>
            <a:rPr lang="en-GB" sz="1000" kern="1200">
              <a:solidFill>
                <a:sysClr val="window" lastClr="FFFFFF"/>
              </a:solidFill>
              <a:latin typeface="Calibri"/>
              <a:ea typeface="+mn-ea"/>
              <a:cs typeface="+mn-cs"/>
            </a:rPr>
            <a:t>TIEMS Mobile Application</a:t>
          </a:r>
        </a:p>
      </dsp:txBody>
      <dsp:txXfrm rot="-5400000">
        <a:off x="4218424" y="1138084"/>
        <a:ext cx="704594" cy="809879"/>
      </dsp:txXfrm>
    </dsp:sp>
    <dsp:sp modelId="{CF6B6A91-9DD3-4D8A-AB83-4565DFF1B7AD}">
      <dsp:nvSpPr>
        <dsp:cNvPr id="0" name=""/>
        <dsp:cNvSpPr/>
      </dsp:nvSpPr>
      <dsp:spPr>
        <a:xfrm rot="5400000">
          <a:off x="1657940" y="2226039"/>
          <a:ext cx="1222430" cy="1211960"/>
        </a:xfrm>
        <a:prstGeom prst="hexagon">
          <a:avLst>
            <a:gd name="adj" fmla="val 25000"/>
            <a:gd name="vf" fmla="val 115470"/>
          </a:avLst>
        </a:prstGeom>
        <a:solidFill>
          <a:srgbClr val="FF000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GB" sz="1000" kern="1200">
              <a:solidFill>
                <a:sysClr val="window" lastClr="FFFFFF"/>
              </a:solidFill>
              <a:latin typeface="Calibri"/>
              <a:ea typeface="+mn-ea"/>
              <a:cs typeface="+mn-cs"/>
            </a:rPr>
            <a:t>TIEMS On-line, Education, Exam and Certification Module</a:t>
          </a:r>
        </a:p>
      </dsp:txBody>
      <dsp:txXfrm rot="-5400000">
        <a:off x="1864303" y="2423670"/>
        <a:ext cx="809704" cy="816698"/>
      </dsp:txXfrm>
    </dsp:sp>
    <dsp:sp modelId="{F2D9E958-4264-4153-AD8D-054F0ADE8C12}">
      <dsp:nvSpPr>
        <dsp:cNvPr id="0" name=""/>
        <dsp:cNvSpPr/>
      </dsp:nvSpPr>
      <dsp:spPr>
        <a:xfrm>
          <a:off x="164157" y="2472678"/>
          <a:ext cx="1270705" cy="705947"/>
        </a:xfrm>
        <a:prstGeom prst="rect">
          <a:avLst/>
        </a:prstGeom>
        <a:noFill/>
        <a:ln>
          <a:noFill/>
        </a:ln>
        <a:effectLst/>
        <a:scene3d>
          <a:camera prst="orthographicFront"/>
          <a:lightRig rig="threePt" dir="t"/>
        </a:scene3d>
        <a:sp3d>
          <a:bevelT/>
        </a:sp3d>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a:solidFill>
                <a:sysClr val="windowText" lastClr="000000">
                  <a:hueOff val="0"/>
                  <a:satOff val="0"/>
                  <a:lumOff val="0"/>
                  <a:alphaOff val="0"/>
                </a:sysClr>
              </a:solidFill>
              <a:latin typeface="Calibri"/>
              <a:ea typeface="+mn-ea"/>
              <a:cs typeface="+mn-cs"/>
            </a:rPr>
            <a:t>GENERATE On-line Learning and Education, Exam and Certification</a:t>
          </a:r>
        </a:p>
      </dsp:txBody>
      <dsp:txXfrm>
        <a:off x="164157" y="2472678"/>
        <a:ext cx="1270705" cy="705947"/>
      </dsp:txXfrm>
    </dsp:sp>
    <dsp:sp modelId="{033A378F-3666-4942-98E8-F16C404837DB}">
      <dsp:nvSpPr>
        <dsp:cNvPr id="0" name=""/>
        <dsp:cNvSpPr/>
      </dsp:nvSpPr>
      <dsp:spPr>
        <a:xfrm rot="5400000">
          <a:off x="2828810" y="2231578"/>
          <a:ext cx="1206323" cy="1149959"/>
        </a:xfrm>
        <a:prstGeom prst="hexagon">
          <a:avLst>
            <a:gd name="adj" fmla="val 25000"/>
            <a:gd name="vf" fmla="val 115470"/>
          </a:avLst>
        </a:prstGeom>
        <a:solidFill>
          <a:srgbClr val="FF000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r>
            <a:rPr lang="en-GB" sz="1000" kern="1200">
              <a:solidFill>
                <a:sysClr val="window" lastClr="FFFFFF"/>
              </a:solidFill>
              <a:latin typeface="Calibri"/>
              <a:ea typeface="+mn-ea"/>
              <a:cs typeface="+mn-cs"/>
            </a:rPr>
            <a:t>TIEMS Wikipedia of Lessons Learned Module</a:t>
          </a:r>
        </a:p>
      </dsp:txBody>
      <dsp:txXfrm rot="-5400000">
        <a:off x="3044174" y="2399753"/>
        <a:ext cx="775595" cy="8136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B3A94D-7534-4C06-B4C2-496547B9F64D}">
      <dsp:nvSpPr>
        <dsp:cNvPr id="0" name=""/>
        <dsp:cNvSpPr/>
      </dsp:nvSpPr>
      <dsp:spPr>
        <a:xfrm>
          <a:off x="5089928" y="0"/>
          <a:ext cx="1205891" cy="4252181"/>
        </a:xfrm>
        <a:prstGeom prst="roundRect">
          <a:avLst>
            <a:gd name="adj" fmla="val 10000"/>
          </a:avLst>
        </a:prstGeom>
        <a:solidFill>
          <a:schemeClr val="accent1">
            <a:tint val="4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b="1" kern="1200" dirty="0"/>
            <a:t>Finalization</a:t>
          </a:r>
        </a:p>
      </dsp:txBody>
      <dsp:txXfrm>
        <a:off x="5089928" y="0"/>
        <a:ext cx="1205891" cy="1275654"/>
      </dsp:txXfrm>
    </dsp:sp>
    <dsp:sp modelId="{6CED02B0-B9B1-48CB-840A-61EB6F02F088}">
      <dsp:nvSpPr>
        <dsp:cNvPr id="0" name=""/>
        <dsp:cNvSpPr/>
      </dsp:nvSpPr>
      <dsp:spPr>
        <a:xfrm>
          <a:off x="3671730" y="0"/>
          <a:ext cx="1205891" cy="4252181"/>
        </a:xfrm>
        <a:prstGeom prst="roundRect">
          <a:avLst>
            <a:gd name="adj" fmla="val 10000"/>
          </a:avLst>
        </a:prstGeom>
        <a:solidFill>
          <a:schemeClr val="accent1">
            <a:tint val="4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GB" sz="1200" b="1" kern="1200" dirty="0"/>
            <a:t>Development</a:t>
          </a:r>
        </a:p>
      </dsp:txBody>
      <dsp:txXfrm>
        <a:off x="3671730" y="0"/>
        <a:ext cx="1205891" cy="1275654"/>
      </dsp:txXfrm>
    </dsp:sp>
    <dsp:sp modelId="{66563F37-65CB-422D-B892-B91DCB47026B}">
      <dsp:nvSpPr>
        <dsp:cNvPr id="0" name=""/>
        <dsp:cNvSpPr/>
      </dsp:nvSpPr>
      <dsp:spPr>
        <a:xfrm>
          <a:off x="2264857" y="0"/>
          <a:ext cx="1205891" cy="4252181"/>
        </a:xfrm>
        <a:prstGeom prst="roundRect">
          <a:avLst>
            <a:gd name="adj" fmla="val 10000"/>
          </a:avLst>
        </a:prstGeom>
        <a:solidFill>
          <a:schemeClr val="accent1">
            <a:tint val="4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b="1" kern="1200" dirty="0"/>
            <a:t>Start-up</a:t>
          </a:r>
        </a:p>
      </dsp:txBody>
      <dsp:txXfrm>
        <a:off x="2264857" y="0"/>
        <a:ext cx="1205891" cy="1275654"/>
      </dsp:txXfrm>
    </dsp:sp>
    <dsp:sp modelId="{5E54A387-56A7-4B25-8A40-A5385C8AD26A}">
      <dsp:nvSpPr>
        <dsp:cNvPr id="0" name=""/>
        <dsp:cNvSpPr/>
      </dsp:nvSpPr>
      <dsp:spPr>
        <a:xfrm>
          <a:off x="851953" y="0"/>
          <a:ext cx="1205891" cy="4252181"/>
        </a:xfrm>
        <a:prstGeom prst="roundRect">
          <a:avLst>
            <a:gd name="adj" fmla="val 10000"/>
          </a:avLst>
        </a:prstGeom>
        <a:solidFill>
          <a:schemeClr val="accent1">
            <a:tint val="4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b="1" kern="1200" dirty="0"/>
            <a:t>Kick-Off</a:t>
          </a:r>
        </a:p>
      </dsp:txBody>
      <dsp:txXfrm>
        <a:off x="851953" y="0"/>
        <a:ext cx="1205891" cy="1275654"/>
      </dsp:txXfrm>
    </dsp:sp>
    <dsp:sp modelId="{712124A6-6C6D-470C-998E-940B42743AD0}">
      <dsp:nvSpPr>
        <dsp:cNvPr id="0" name=""/>
        <dsp:cNvSpPr/>
      </dsp:nvSpPr>
      <dsp:spPr>
        <a:xfrm>
          <a:off x="926980" y="1670502"/>
          <a:ext cx="1004909" cy="50245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a:t>WP0</a:t>
          </a:r>
        </a:p>
      </dsp:txBody>
      <dsp:txXfrm>
        <a:off x="941696" y="1685218"/>
        <a:ext cx="975477" cy="473022"/>
      </dsp:txXfrm>
    </dsp:sp>
    <dsp:sp modelId="{E8481CB4-A462-4FBA-80EE-2418643BF894}">
      <dsp:nvSpPr>
        <dsp:cNvPr id="0" name=""/>
        <dsp:cNvSpPr/>
      </dsp:nvSpPr>
      <dsp:spPr>
        <a:xfrm rot="17981603">
          <a:off x="1721255" y="1548508"/>
          <a:ext cx="834790" cy="21269"/>
        </a:xfrm>
        <a:custGeom>
          <a:avLst/>
          <a:gdLst/>
          <a:ahLst/>
          <a:cxnLst/>
          <a:rect l="0" t="0" r="0" b="0"/>
          <a:pathLst>
            <a:path>
              <a:moveTo>
                <a:pt x="0" y="10634"/>
              </a:moveTo>
              <a:lnTo>
                <a:pt x="834790" y="1063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2117780" y="1538273"/>
        <a:ext cx="41739" cy="41739"/>
      </dsp:txXfrm>
    </dsp:sp>
    <dsp:sp modelId="{FC33E7D7-C2A0-4664-BEBE-C714981E8AF4}">
      <dsp:nvSpPr>
        <dsp:cNvPr id="0" name=""/>
        <dsp:cNvSpPr/>
      </dsp:nvSpPr>
      <dsp:spPr>
        <a:xfrm>
          <a:off x="2345410" y="951926"/>
          <a:ext cx="1001563" cy="4892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a:t>WP2</a:t>
          </a:r>
        </a:p>
      </dsp:txBody>
      <dsp:txXfrm>
        <a:off x="2359740" y="966256"/>
        <a:ext cx="972903" cy="460600"/>
      </dsp:txXfrm>
    </dsp:sp>
    <dsp:sp modelId="{537C8C0C-A9B2-4EE4-B18C-CC7BD64BA345}">
      <dsp:nvSpPr>
        <dsp:cNvPr id="0" name=""/>
        <dsp:cNvSpPr/>
      </dsp:nvSpPr>
      <dsp:spPr>
        <a:xfrm rot="20628640">
          <a:off x="3339146" y="1130881"/>
          <a:ext cx="394818" cy="21269"/>
        </a:xfrm>
        <a:custGeom>
          <a:avLst/>
          <a:gdLst/>
          <a:ahLst/>
          <a:cxnLst/>
          <a:rect l="0" t="0" r="0" b="0"/>
          <a:pathLst>
            <a:path>
              <a:moveTo>
                <a:pt x="0" y="10634"/>
              </a:moveTo>
              <a:lnTo>
                <a:pt x="394818" y="106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3526685" y="1131645"/>
        <a:ext cx="19740" cy="19740"/>
      </dsp:txXfrm>
    </dsp:sp>
    <dsp:sp modelId="{EEC38800-8C4E-410B-9E12-75F5866986F6}">
      <dsp:nvSpPr>
        <dsp:cNvPr id="0" name=""/>
        <dsp:cNvSpPr/>
      </dsp:nvSpPr>
      <dsp:spPr>
        <a:xfrm>
          <a:off x="3726136" y="835248"/>
          <a:ext cx="1004909" cy="50245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a:t>WP3</a:t>
          </a:r>
        </a:p>
      </dsp:txBody>
      <dsp:txXfrm>
        <a:off x="3740852" y="849964"/>
        <a:ext cx="975477" cy="473022"/>
      </dsp:txXfrm>
    </dsp:sp>
    <dsp:sp modelId="{6B4B0126-79CE-4C08-AB3E-F7805769F98A}">
      <dsp:nvSpPr>
        <dsp:cNvPr id="0" name=""/>
        <dsp:cNvSpPr/>
      </dsp:nvSpPr>
      <dsp:spPr>
        <a:xfrm rot="2974293">
          <a:off x="4610265" y="1337406"/>
          <a:ext cx="687230" cy="21269"/>
        </a:xfrm>
        <a:custGeom>
          <a:avLst/>
          <a:gdLst/>
          <a:ahLst/>
          <a:cxnLst/>
          <a:rect l="0" t="0" r="0" b="0"/>
          <a:pathLst>
            <a:path>
              <a:moveTo>
                <a:pt x="0" y="10634"/>
              </a:moveTo>
              <a:lnTo>
                <a:pt x="687230" y="106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936699" y="1330860"/>
        <a:ext cx="34361" cy="34361"/>
      </dsp:txXfrm>
    </dsp:sp>
    <dsp:sp modelId="{F229F3E0-4782-4C64-A870-A817ECF82CF7}">
      <dsp:nvSpPr>
        <dsp:cNvPr id="0" name=""/>
        <dsp:cNvSpPr/>
      </dsp:nvSpPr>
      <dsp:spPr>
        <a:xfrm>
          <a:off x="5176714" y="1357892"/>
          <a:ext cx="1006859" cy="50342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a:t>WP6</a:t>
          </a:r>
        </a:p>
      </dsp:txBody>
      <dsp:txXfrm>
        <a:off x="5191459" y="1372637"/>
        <a:ext cx="977369" cy="473939"/>
      </dsp:txXfrm>
    </dsp:sp>
    <dsp:sp modelId="{9E7931BC-C427-4113-9DD8-DF1227332FE3}">
      <dsp:nvSpPr>
        <dsp:cNvPr id="0" name=""/>
        <dsp:cNvSpPr/>
      </dsp:nvSpPr>
      <dsp:spPr>
        <a:xfrm rot="4078444">
          <a:off x="2997957" y="1703612"/>
          <a:ext cx="1116899" cy="21269"/>
        </a:xfrm>
        <a:custGeom>
          <a:avLst/>
          <a:gdLst/>
          <a:ahLst/>
          <a:cxnLst/>
          <a:rect l="0" t="0" r="0" b="0"/>
          <a:pathLst>
            <a:path>
              <a:moveTo>
                <a:pt x="0" y="10634"/>
              </a:moveTo>
              <a:lnTo>
                <a:pt x="1116899" y="106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3528485" y="1686324"/>
        <a:ext cx="55844" cy="55844"/>
      </dsp:txXfrm>
    </dsp:sp>
    <dsp:sp modelId="{3BAE47BF-BD5D-45A3-BDBD-DFC14886446A}">
      <dsp:nvSpPr>
        <dsp:cNvPr id="0" name=""/>
        <dsp:cNvSpPr/>
      </dsp:nvSpPr>
      <dsp:spPr>
        <a:xfrm>
          <a:off x="3765840" y="1980710"/>
          <a:ext cx="991464" cy="50245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dirty="0"/>
            <a:t>WP4</a:t>
          </a:r>
        </a:p>
      </dsp:txBody>
      <dsp:txXfrm>
        <a:off x="3780556" y="1995426"/>
        <a:ext cx="962032" cy="473022"/>
      </dsp:txXfrm>
    </dsp:sp>
    <dsp:sp modelId="{B898EDA0-72D2-422D-96F8-57DB18650B39}">
      <dsp:nvSpPr>
        <dsp:cNvPr id="0" name=""/>
        <dsp:cNvSpPr/>
      </dsp:nvSpPr>
      <dsp:spPr>
        <a:xfrm rot="18236972">
          <a:off x="4582571" y="1893026"/>
          <a:ext cx="791475" cy="21269"/>
        </a:xfrm>
        <a:custGeom>
          <a:avLst/>
          <a:gdLst/>
          <a:ahLst/>
          <a:cxnLst/>
          <a:rect l="0" t="0" r="0" b="0"/>
          <a:pathLst>
            <a:path>
              <a:moveTo>
                <a:pt x="0" y="10634"/>
              </a:moveTo>
              <a:lnTo>
                <a:pt x="791475" y="106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958523" y="1883874"/>
        <a:ext cx="39573" cy="39573"/>
      </dsp:txXfrm>
    </dsp:sp>
    <dsp:sp modelId="{C7AF8956-F174-41A5-9670-64AEE15D8145}">
      <dsp:nvSpPr>
        <dsp:cNvPr id="0" name=""/>
        <dsp:cNvSpPr/>
      </dsp:nvSpPr>
      <dsp:spPr>
        <a:xfrm>
          <a:off x="5199314" y="1324157"/>
          <a:ext cx="1004909" cy="50245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a:t>WP6</a:t>
          </a:r>
        </a:p>
      </dsp:txBody>
      <dsp:txXfrm>
        <a:off x="5214030" y="1338873"/>
        <a:ext cx="975477" cy="473022"/>
      </dsp:txXfrm>
    </dsp:sp>
    <dsp:sp modelId="{8D92653E-0FD9-4B2F-B110-2E761C99F065}">
      <dsp:nvSpPr>
        <dsp:cNvPr id="0" name=""/>
        <dsp:cNvSpPr/>
      </dsp:nvSpPr>
      <dsp:spPr>
        <a:xfrm rot="4662831">
          <a:off x="2485080" y="2255722"/>
          <a:ext cx="2189753" cy="21269"/>
        </a:xfrm>
        <a:custGeom>
          <a:avLst/>
          <a:gdLst/>
          <a:ahLst/>
          <a:cxnLst/>
          <a:rect l="0" t="0" r="0" b="0"/>
          <a:pathLst>
            <a:path>
              <a:moveTo>
                <a:pt x="0" y="10634"/>
              </a:moveTo>
              <a:lnTo>
                <a:pt x="2189753" y="106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GB" sz="700" kern="1200"/>
        </a:p>
      </dsp:txBody>
      <dsp:txXfrm>
        <a:off x="3525213" y="2211613"/>
        <a:ext cx="109487" cy="109487"/>
      </dsp:txXfrm>
    </dsp:sp>
    <dsp:sp modelId="{DA28C379-5A9D-42AC-8DB8-403E590EA83D}">
      <dsp:nvSpPr>
        <dsp:cNvPr id="0" name=""/>
        <dsp:cNvSpPr/>
      </dsp:nvSpPr>
      <dsp:spPr>
        <a:xfrm>
          <a:off x="3812940" y="3084930"/>
          <a:ext cx="1004909" cy="50245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a:t>WP5</a:t>
          </a:r>
        </a:p>
      </dsp:txBody>
      <dsp:txXfrm>
        <a:off x="3827656" y="3099646"/>
        <a:ext cx="975477" cy="473022"/>
      </dsp:txXfrm>
    </dsp:sp>
    <dsp:sp modelId="{2D938A2A-4DD9-4839-A09F-293303153906}">
      <dsp:nvSpPr>
        <dsp:cNvPr id="0" name=""/>
        <dsp:cNvSpPr/>
      </dsp:nvSpPr>
      <dsp:spPr>
        <a:xfrm rot="16933438">
          <a:off x="4107772" y="2445136"/>
          <a:ext cx="1801620" cy="21269"/>
        </a:xfrm>
        <a:custGeom>
          <a:avLst/>
          <a:gdLst/>
          <a:ahLst/>
          <a:cxnLst/>
          <a:rect l="0" t="0" r="0" b="0"/>
          <a:pathLst>
            <a:path>
              <a:moveTo>
                <a:pt x="0" y="10634"/>
              </a:moveTo>
              <a:lnTo>
                <a:pt x="1801620" y="106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a:off x="4963542" y="2410730"/>
        <a:ext cx="90081" cy="90081"/>
      </dsp:txXfrm>
    </dsp:sp>
    <dsp:sp modelId="{78913BBB-BD8B-4D5B-B311-F68F3E29D171}">
      <dsp:nvSpPr>
        <dsp:cNvPr id="0" name=""/>
        <dsp:cNvSpPr/>
      </dsp:nvSpPr>
      <dsp:spPr>
        <a:xfrm>
          <a:off x="5199314" y="1324157"/>
          <a:ext cx="1004909" cy="50245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a:t>WP6</a:t>
          </a:r>
        </a:p>
      </dsp:txBody>
      <dsp:txXfrm>
        <a:off x="5214030" y="1338873"/>
        <a:ext cx="975477" cy="473022"/>
      </dsp:txXfrm>
    </dsp:sp>
    <dsp:sp modelId="{28E175AD-E7F4-44D4-90FF-80806AFA7924}">
      <dsp:nvSpPr>
        <dsp:cNvPr id="0" name=""/>
        <dsp:cNvSpPr/>
      </dsp:nvSpPr>
      <dsp:spPr>
        <a:xfrm rot="4098813">
          <a:off x="1540486" y="2487963"/>
          <a:ext cx="1241618" cy="21269"/>
        </a:xfrm>
        <a:custGeom>
          <a:avLst/>
          <a:gdLst/>
          <a:ahLst/>
          <a:cxnLst/>
          <a:rect l="0" t="0" r="0" b="0"/>
          <a:pathLst>
            <a:path>
              <a:moveTo>
                <a:pt x="0" y="10634"/>
              </a:moveTo>
              <a:lnTo>
                <a:pt x="1241618" y="1063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2130255" y="2467557"/>
        <a:ext cx="62080" cy="62080"/>
      </dsp:txXfrm>
    </dsp:sp>
    <dsp:sp modelId="{9E18CED8-89EC-4BC7-840C-10A697F30B72}">
      <dsp:nvSpPr>
        <dsp:cNvPr id="0" name=""/>
        <dsp:cNvSpPr/>
      </dsp:nvSpPr>
      <dsp:spPr>
        <a:xfrm>
          <a:off x="2390701" y="2824239"/>
          <a:ext cx="1004909" cy="50245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a:t>WP1</a:t>
          </a:r>
        </a:p>
      </dsp:txBody>
      <dsp:txXfrm>
        <a:off x="2405417" y="2838955"/>
        <a:ext cx="975477" cy="473022"/>
      </dsp:txXfrm>
    </dsp:sp>
    <dsp:sp modelId="{6BA2301B-6D86-4B3B-A0EF-7153CC225A6D}">
      <dsp:nvSpPr>
        <dsp:cNvPr id="0" name=""/>
        <dsp:cNvSpPr/>
      </dsp:nvSpPr>
      <dsp:spPr>
        <a:xfrm rot="18342">
          <a:off x="3395599" y="3069562"/>
          <a:ext cx="1773259" cy="21269"/>
        </a:xfrm>
        <a:custGeom>
          <a:avLst/>
          <a:gdLst/>
          <a:ahLst/>
          <a:cxnLst/>
          <a:rect l="0" t="0" r="0" b="0"/>
          <a:pathLst>
            <a:path>
              <a:moveTo>
                <a:pt x="0" y="10634"/>
              </a:moveTo>
              <a:lnTo>
                <a:pt x="1773259" y="106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a:off x="4237897" y="3035865"/>
        <a:ext cx="88662" cy="88662"/>
      </dsp:txXfrm>
    </dsp:sp>
    <dsp:sp modelId="{7001E677-0BFE-4205-BFB6-CD01DB22FDE0}">
      <dsp:nvSpPr>
        <dsp:cNvPr id="0" name=""/>
        <dsp:cNvSpPr/>
      </dsp:nvSpPr>
      <dsp:spPr>
        <a:xfrm flipH="1">
          <a:off x="5168845" y="2833901"/>
          <a:ext cx="50607" cy="5020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endParaRPr lang="en-GB" sz="3000" kern="1200"/>
        </a:p>
      </dsp:txBody>
      <dsp:txXfrm>
        <a:off x="5170327" y="2835383"/>
        <a:ext cx="47643" cy="499089"/>
      </dsp:txXfrm>
    </dsp:sp>
    <dsp:sp modelId="{0EA843E8-37F7-4606-92B8-183AD3E03ADD}">
      <dsp:nvSpPr>
        <dsp:cNvPr id="0" name=""/>
        <dsp:cNvSpPr/>
      </dsp:nvSpPr>
      <dsp:spPr>
        <a:xfrm rot="16154141">
          <a:off x="4454545" y="2319521"/>
          <a:ext cx="1509677" cy="21269"/>
        </a:xfrm>
        <a:custGeom>
          <a:avLst/>
          <a:gdLst/>
          <a:ahLst/>
          <a:cxnLst/>
          <a:rect l="0" t="0" r="0" b="0"/>
          <a:pathLst>
            <a:path>
              <a:moveTo>
                <a:pt x="0" y="10634"/>
              </a:moveTo>
              <a:lnTo>
                <a:pt x="1509677" y="106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5171641" y="2292414"/>
        <a:ext cx="75483" cy="75483"/>
      </dsp:txXfrm>
    </dsp:sp>
    <dsp:sp modelId="{BED2F765-F360-437E-904C-1106E533C6EE}">
      <dsp:nvSpPr>
        <dsp:cNvPr id="0" name=""/>
        <dsp:cNvSpPr/>
      </dsp:nvSpPr>
      <dsp:spPr>
        <a:xfrm>
          <a:off x="5199314" y="1324157"/>
          <a:ext cx="1004909" cy="50245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a:t>WP7</a:t>
          </a:r>
        </a:p>
      </dsp:txBody>
      <dsp:txXfrm>
        <a:off x="5214030" y="1338873"/>
        <a:ext cx="975477" cy="473022"/>
      </dsp:txXfrm>
    </dsp:sp>
    <dsp:sp modelId="{3374F235-2A57-485F-9F61-4D8611BA51D9}">
      <dsp:nvSpPr>
        <dsp:cNvPr id="0" name=""/>
        <dsp:cNvSpPr/>
      </dsp:nvSpPr>
      <dsp:spPr>
        <a:xfrm rot="9286191">
          <a:off x="5166177" y="3086216"/>
          <a:ext cx="55944" cy="21269"/>
        </a:xfrm>
        <a:custGeom>
          <a:avLst/>
          <a:gdLst/>
          <a:ahLst/>
          <a:cxnLst/>
          <a:rect l="0" t="0" r="0" b="0"/>
          <a:pathLst>
            <a:path>
              <a:moveTo>
                <a:pt x="0" y="10634"/>
              </a:moveTo>
              <a:lnTo>
                <a:pt x="55944" y="106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5192750" y="3095452"/>
        <a:ext cx="2797" cy="2797"/>
      </dsp:txXfrm>
    </dsp:sp>
    <dsp:sp modelId="{59E983C3-F8CE-471D-9DCF-1FC9F89F542C}">
      <dsp:nvSpPr>
        <dsp:cNvPr id="0" name=""/>
        <dsp:cNvSpPr/>
      </dsp:nvSpPr>
      <dsp:spPr>
        <a:xfrm>
          <a:off x="5168845" y="2862187"/>
          <a:ext cx="981887" cy="49317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GB" sz="3000" kern="1200"/>
            <a:t>WP6</a:t>
          </a:r>
        </a:p>
      </dsp:txBody>
      <dsp:txXfrm>
        <a:off x="5183290" y="2876632"/>
        <a:ext cx="952997" cy="4642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E8F0C-3EDF-470A-B134-8A6F886E3581}">
      <dsp:nvSpPr>
        <dsp:cNvPr id="0" name=""/>
        <dsp:cNvSpPr/>
      </dsp:nvSpPr>
      <dsp:spPr>
        <a:xfrm>
          <a:off x="1692428" y="570382"/>
          <a:ext cx="1858399" cy="3734557"/>
        </a:xfrm>
        <a:custGeom>
          <a:avLst/>
          <a:gdLst/>
          <a:ahLst/>
          <a:cxnLst/>
          <a:rect l="0" t="0" r="0" b="0"/>
          <a:pathLst>
            <a:path>
              <a:moveTo>
                <a:pt x="0" y="0"/>
              </a:moveTo>
              <a:lnTo>
                <a:pt x="929199" y="0"/>
              </a:lnTo>
              <a:lnTo>
                <a:pt x="929199" y="3734557"/>
              </a:lnTo>
              <a:lnTo>
                <a:pt x="1858399" y="3734557"/>
              </a:lnTo>
            </a:path>
          </a:pathLst>
        </a:custGeom>
        <a:noFill/>
        <a:ln w="25400" cap="flat" cmpd="sng" algn="ctr">
          <a:solidFill>
            <a:srgbClr val="4F81BD">
              <a:shade val="6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GB" sz="1400" kern="1200"/>
        </a:p>
      </dsp:txBody>
      <dsp:txXfrm>
        <a:off x="2517343" y="2333376"/>
        <a:ext cx="208569" cy="208569"/>
      </dsp:txXfrm>
    </dsp:sp>
    <dsp:sp modelId="{AB109BEB-C978-4759-BEFE-70B9D8757442}">
      <dsp:nvSpPr>
        <dsp:cNvPr id="0" name=""/>
        <dsp:cNvSpPr/>
      </dsp:nvSpPr>
      <dsp:spPr>
        <a:xfrm>
          <a:off x="933538" y="570382"/>
          <a:ext cx="758890" cy="3730472"/>
        </a:xfrm>
        <a:custGeom>
          <a:avLst/>
          <a:gdLst/>
          <a:ahLst/>
          <a:cxnLst/>
          <a:rect l="0" t="0" r="0" b="0"/>
          <a:pathLst>
            <a:path>
              <a:moveTo>
                <a:pt x="758890" y="0"/>
              </a:moveTo>
              <a:lnTo>
                <a:pt x="0" y="3730472"/>
              </a:lnTo>
            </a:path>
          </a:pathLst>
        </a:custGeom>
        <a:noFill/>
        <a:ln w="25400" cap="flat" cmpd="sng" algn="ctr">
          <a:solidFill>
            <a:srgbClr val="4F81BD">
              <a:shade val="6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en-GB" sz="1300" kern="1200"/>
        </a:p>
      </dsp:txBody>
      <dsp:txXfrm>
        <a:off x="1217811" y="2340446"/>
        <a:ext cx="190344" cy="190344"/>
      </dsp:txXfrm>
    </dsp:sp>
    <dsp:sp modelId="{F1DAB62D-CFAD-440D-A22B-5807C38562DF}">
      <dsp:nvSpPr>
        <dsp:cNvPr id="0" name=""/>
        <dsp:cNvSpPr/>
      </dsp:nvSpPr>
      <dsp:spPr>
        <a:xfrm>
          <a:off x="4694241" y="639503"/>
          <a:ext cx="1086985" cy="2900737"/>
        </a:xfrm>
        <a:custGeom>
          <a:avLst/>
          <a:gdLst/>
          <a:ahLst/>
          <a:cxnLst/>
          <a:rect l="0" t="0" r="0" b="0"/>
          <a:pathLst>
            <a:path>
              <a:moveTo>
                <a:pt x="0" y="0"/>
              </a:moveTo>
              <a:lnTo>
                <a:pt x="543492" y="0"/>
              </a:lnTo>
              <a:lnTo>
                <a:pt x="543492" y="2900737"/>
              </a:lnTo>
              <a:lnTo>
                <a:pt x="1086985" y="2900737"/>
              </a:lnTo>
            </a:path>
          </a:pathLst>
        </a:custGeom>
        <a:noFill/>
        <a:ln w="25400" cap="flat" cmpd="sng" algn="ctr">
          <a:solidFill>
            <a:srgbClr val="4F81BD">
              <a:shade val="8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GB" sz="1100" kern="1200"/>
        </a:p>
      </dsp:txBody>
      <dsp:txXfrm>
        <a:off x="5160291" y="2012429"/>
        <a:ext cx="154885" cy="154885"/>
      </dsp:txXfrm>
    </dsp:sp>
    <dsp:sp modelId="{AE865E7F-25B4-4450-ABB8-6EE64D7D097D}">
      <dsp:nvSpPr>
        <dsp:cNvPr id="0" name=""/>
        <dsp:cNvSpPr/>
      </dsp:nvSpPr>
      <dsp:spPr>
        <a:xfrm>
          <a:off x="4694241" y="639503"/>
          <a:ext cx="1086985" cy="2453192"/>
        </a:xfrm>
        <a:custGeom>
          <a:avLst/>
          <a:gdLst/>
          <a:ahLst/>
          <a:cxnLst/>
          <a:rect l="0" t="0" r="0" b="0"/>
          <a:pathLst>
            <a:path>
              <a:moveTo>
                <a:pt x="0" y="0"/>
              </a:moveTo>
              <a:lnTo>
                <a:pt x="543492" y="0"/>
              </a:lnTo>
              <a:lnTo>
                <a:pt x="543492" y="2453192"/>
              </a:lnTo>
              <a:lnTo>
                <a:pt x="1086985" y="2453192"/>
              </a:lnTo>
            </a:path>
          </a:pathLst>
        </a:custGeom>
        <a:noFill/>
        <a:ln w="25400" cap="flat" cmpd="sng" algn="ctr">
          <a:solidFill>
            <a:srgbClr val="4F81BD">
              <a:shade val="8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GB" sz="900" kern="1200"/>
        </a:p>
      </dsp:txBody>
      <dsp:txXfrm>
        <a:off x="5170653" y="1799019"/>
        <a:ext cx="134161" cy="134161"/>
      </dsp:txXfrm>
    </dsp:sp>
    <dsp:sp modelId="{7D391D6E-14F6-46E2-B3F3-F6FE0EE6287B}">
      <dsp:nvSpPr>
        <dsp:cNvPr id="0" name=""/>
        <dsp:cNvSpPr/>
      </dsp:nvSpPr>
      <dsp:spPr>
        <a:xfrm>
          <a:off x="4694241" y="639503"/>
          <a:ext cx="1086985" cy="2005647"/>
        </a:xfrm>
        <a:custGeom>
          <a:avLst/>
          <a:gdLst/>
          <a:ahLst/>
          <a:cxnLst/>
          <a:rect l="0" t="0" r="0" b="0"/>
          <a:pathLst>
            <a:path>
              <a:moveTo>
                <a:pt x="0" y="0"/>
              </a:moveTo>
              <a:lnTo>
                <a:pt x="543492" y="0"/>
              </a:lnTo>
              <a:lnTo>
                <a:pt x="543492" y="2005647"/>
              </a:lnTo>
              <a:lnTo>
                <a:pt x="1086985" y="2005647"/>
              </a:lnTo>
            </a:path>
          </a:pathLst>
        </a:custGeom>
        <a:noFill/>
        <a:ln w="25400" cap="flat" cmpd="sng" algn="ctr">
          <a:solidFill>
            <a:srgbClr val="4F81BD">
              <a:shade val="8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GB" sz="800" kern="1200"/>
        </a:p>
      </dsp:txBody>
      <dsp:txXfrm>
        <a:off x="5180702" y="1585296"/>
        <a:ext cx="114063" cy="114063"/>
      </dsp:txXfrm>
    </dsp:sp>
    <dsp:sp modelId="{AC8397EF-6296-4C71-A367-306CAE07B0F7}">
      <dsp:nvSpPr>
        <dsp:cNvPr id="0" name=""/>
        <dsp:cNvSpPr/>
      </dsp:nvSpPr>
      <dsp:spPr>
        <a:xfrm>
          <a:off x="4694241" y="639503"/>
          <a:ext cx="1086985" cy="1558103"/>
        </a:xfrm>
        <a:custGeom>
          <a:avLst/>
          <a:gdLst/>
          <a:ahLst/>
          <a:cxnLst/>
          <a:rect l="0" t="0" r="0" b="0"/>
          <a:pathLst>
            <a:path>
              <a:moveTo>
                <a:pt x="0" y="0"/>
              </a:moveTo>
              <a:lnTo>
                <a:pt x="543492" y="0"/>
              </a:lnTo>
              <a:lnTo>
                <a:pt x="543492" y="1558103"/>
              </a:lnTo>
              <a:lnTo>
                <a:pt x="1086985" y="1558103"/>
              </a:lnTo>
            </a:path>
          </a:pathLst>
        </a:custGeom>
        <a:noFill/>
        <a:ln w="25400" cap="flat" cmpd="sng" algn="ctr">
          <a:solidFill>
            <a:srgbClr val="4F81BD">
              <a:shade val="8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a:off x="5190239" y="1371060"/>
        <a:ext cx="94989" cy="94989"/>
      </dsp:txXfrm>
    </dsp:sp>
    <dsp:sp modelId="{F82CEE21-BFED-45ED-849B-CA2703E000F5}">
      <dsp:nvSpPr>
        <dsp:cNvPr id="0" name=""/>
        <dsp:cNvSpPr/>
      </dsp:nvSpPr>
      <dsp:spPr>
        <a:xfrm>
          <a:off x="4694241" y="639503"/>
          <a:ext cx="1086985" cy="1110558"/>
        </a:xfrm>
        <a:custGeom>
          <a:avLst/>
          <a:gdLst/>
          <a:ahLst/>
          <a:cxnLst/>
          <a:rect l="0" t="0" r="0" b="0"/>
          <a:pathLst>
            <a:path>
              <a:moveTo>
                <a:pt x="0" y="0"/>
              </a:moveTo>
              <a:lnTo>
                <a:pt x="543492" y="0"/>
              </a:lnTo>
              <a:lnTo>
                <a:pt x="543492" y="1110558"/>
              </a:lnTo>
              <a:lnTo>
                <a:pt x="1086985" y="1110558"/>
              </a:lnTo>
            </a:path>
          </a:pathLst>
        </a:custGeom>
        <a:noFill/>
        <a:ln w="25400" cap="flat" cmpd="sng" algn="ctr">
          <a:solidFill>
            <a:srgbClr val="4F81BD">
              <a:shade val="8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5198884" y="1155933"/>
        <a:ext cx="77699" cy="77699"/>
      </dsp:txXfrm>
    </dsp:sp>
    <dsp:sp modelId="{5F0B815A-FD83-4103-B6A3-6EC4FD4E716B}">
      <dsp:nvSpPr>
        <dsp:cNvPr id="0" name=""/>
        <dsp:cNvSpPr/>
      </dsp:nvSpPr>
      <dsp:spPr>
        <a:xfrm>
          <a:off x="4694241" y="639503"/>
          <a:ext cx="1086985" cy="663013"/>
        </a:xfrm>
        <a:custGeom>
          <a:avLst/>
          <a:gdLst/>
          <a:ahLst/>
          <a:cxnLst/>
          <a:rect l="0" t="0" r="0" b="0"/>
          <a:pathLst>
            <a:path>
              <a:moveTo>
                <a:pt x="0" y="0"/>
              </a:moveTo>
              <a:lnTo>
                <a:pt x="543492" y="0"/>
              </a:lnTo>
              <a:lnTo>
                <a:pt x="543492" y="663013"/>
              </a:lnTo>
              <a:lnTo>
                <a:pt x="1086985" y="663013"/>
              </a:lnTo>
            </a:path>
          </a:pathLst>
        </a:custGeom>
        <a:noFill/>
        <a:ln w="25400" cap="flat" cmpd="sng" algn="ctr">
          <a:solidFill>
            <a:srgbClr val="4F81BD">
              <a:shade val="8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5205903" y="939179"/>
        <a:ext cx="63661" cy="63661"/>
      </dsp:txXfrm>
    </dsp:sp>
    <dsp:sp modelId="{D9778718-FE20-49F3-A4B2-7FA84D7B15FC}">
      <dsp:nvSpPr>
        <dsp:cNvPr id="0" name=""/>
        <dsp:cNvSpPr/>
      </dsp:nvSpPr>
      <dsp:spPr>
        <a:xfrm>
          <a:off x="4694241" y="639503"/>
          <a:ext cx="1086985" cy="215468"/>
        </a:xfrm>
        <a:custGeom>
          <a:avLst/>
          <a:gdLst/>
          <a:ahLst/>
          <a:cxnLst/>
          <a:rect l="0" t="0" r="0" b="0"/>
          <a:pathLst>
            <a:path>
              <a:moveTo>
                <a:pt x="0" y="0"/>
              </a:moveTo>
              <a:lnTo>
                <a:pt x="543492" y="0"/>
              </a:lnTo>
              <a:lnTo>
                <a:pt x="543492" y="215468"/>
              </a:lnTo>
              <a:lnTo>
                <a:pt x="1086985" y="215468"/>
              </a:lnTo>
            </a:path>
          </a:pathLst>
        </a:custGeom>
        <a:noFill/>
        <a:ln w="25400" cap="flat" cmpd="sng" algn="ctr">
          <a:solidFill>
            <a:srgbClr val="4F81BD">
              <a:shade val="8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5210030" y="719534"/>
        <a:ext cx="55406" cy="55406"/>
      </dsp:txXfrm>
    </dsp:sp>
    <dsp:sp modelId="{E2FF6AE9-8DF2-4931-9DB9-10859858D339}">
      <dsp:nvSpPr>
        <dsp:cNvPr id="0" name=""/>
        <dsp:cNvSpPr/>
      </dsp:nvSpPr>
      <dsp:spPr>
        <a:xfrm>
          <a:off x="4694241" y="407427"/>
          <a:ext cx="1086985" cy="232075"/>
        </a:xfrm>
        <a:custGeom>
          <a:avLst/>
          <a:gdLst/>
          <a:ahLst/>
          <a:cxnLst/>
          <a:rect l="0" t="0" r="0" b="0"/>
          <a:pathLst>
            <a:path>
              <a:moveTo>
                <a:pt x="0" y="232075"/>
              </a:moveTo>
              <a:lnTo>
                <a:pt x="543492" y="232075"/>
              </a:lnTo>
              <a:lnTo>
                <a:pt x="543492" y="0"/>
              </a:lnTo>
              <a:lnTo>
                <a:pt x="1086985" y="0"/>
              </a:lnTo>
            </a:path>
          </a:pathLst>
        </a:custGeom>
        <a:noFill/>
        <a:ln w="25400" cap="flat" cmpd="sng" algn="ctr">
          <a:solidFill>
            <a:srgbClr val="4F81BD">
              <a:shade val="8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5209947" y="495678"/>
        <a:ext cx="55574" cy="55574"/>
      </dsp:txXfrm>
    </dsp:sp>
    <dsp:sp modelId="{46877481-A6DF-4680-ABDF-BA3950582394}">
      <dsp:nvSpPr>
        <dsp:cNvPr id="0" name=""/>
        <dsp:cNvSpPr/>
      </dsp:nvSpPr>
      <dsp:spPr>
        <a:xfrm>
          <a:off x="1692428" y="524662"/>
          <a:ext cx="1268285" cy="91440"/>
        </a:xfrm>
        <a:custGeom>
          <a:avLst/>
          <a:gdLst/>
          <a:ahLst/>
          <a:cxnLst/>
          <a:rect l="0" t="0" r="0" b="0"/>
          <a:pathLst>
            <a:path>
              <a:moveTo>
                <a:pt x="0" y="45720"/>
              </a:moveTo>
              <a:lnTo>
                <a:pt x="634142" y="45720"/>
              </a:lnTo>
              <a:lnTo>
                <a:pt x="634142" y="114841"/>
              </a:lnTo>
              <a:lnTo>
                <a:pt x="1268285" y="114841"/>
              </a:lnTo>
            </a:path>
          </a:pathLst>
        </a:custGeom>
        <a:noFill/>
        <a:ln w="25400" cap="flat" cmpd="sng" algn="ctr">
          <a:solidFill>
            <a:srgbClr val="4F81BD">
              <a:shade val="6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2294817" y="538628"/>
        <a:ext cx="63508" cy="63508"/>
      </dsp:txXfrm>
    </dsp:sp>
    <dsp:sp modelId="{F2129F64-41F4-40BF-ACD4-1E711E1E2453}">
      <dsp:nvSpPr>
        <dsp:cNvPr id="0" name=""/>
        <dsp:cNvSpPr/>
      </dsp:nvSpPr>
      <dsp:spPr>
        <a:xfrm>
          <a:off x="0" y="570382"/>
          <a:ext cx="1692428" cy="2216411"/>
        </a:xfrm>
        <a:custGeom>
          <a:avLst/>
          <a:gdLst/>
          <a:ahLst/>
          <a:cxnLst/>
          <a:rect l="0" t="0" r="0" b="0"/>
          <a:pathLst>
            <a:path>
              <a:moveTo>
                <a:pt x="1692428" y="0"/>
              </a:moveTo>
              <a:lnTo>
                <a:pt x="0" y="2216411"/>
              </a:lnTo>
            </a:path>
          </a:pathLst>
        </a:custGeom>
        <a:noFill/>
        <a:ln w="25400" cap="flat" cmpd="sng" algn="ctr">
          <a:solidFill>
            <a:srgbClr val="4F81BD">
              <a:shade val="60000"/>
              <a:hueOff val="0"/>
              <a:satOff val="0"/>
              <a:lumOff val="0"/>
              <a:alphaOff val="0"/>
            </a:srgbClr>
          </a:solidFill>
          <a:prstDash val="solid"/>
          <a:miter lim="800000"/>
        </a:ln>
        <a:effectLst/>
        <a:scene3d>
          <a:camera prst="orthographicFront"/>
          <a:lightRig rig="threePt" dir="t"/>
        </a:scene3d>
        <a:sp3d>
          <a:bevel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GB" sz="900" kern="1200"/>
        </a:p>
      </dsp:txBody>
      <dsp:txXfrm>
        <a:off x="776497" y="1608871"/>
        <a:ext cx="139434" cy="139434"/>
      </dsp:txXfrm>
    </dsp:sp>
    <dsp:sp modelId="{26AD82DD-DC7E-4630-90C7-3A1A4DBA0899}">
      <dsp:nvSpPr>
        <dsp:cNvPr id="0" name=""/>
        <dsp:cNvSpPr/>
      </dsp:nvSpPr>
      <dsp:spPr>
        <a:xfrm>
          <a:off x="0" y="20710"/>
          <a:ext cx="2285512" cy="1099345"/>
        </a:xfrm>
        <a:prstGeom prst="rect">
          <a:avLst/>
        </a:prstGeom>
        <a:solidFill>
          <a:schemeClr val="accent6">
            <a:lumMod val="75000"/>
          </a:schemeClr>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a:solidFill>
                <a:sysClr val="window" lastClr="FFFFFF"/>
              </a:solidFill>
              <a:latin typeface="Calibri"/>
              <a:ea typeface="+mn-ea"/>
              <a:cs typeface="+mn-cs"/>
            </a:rPr>
            <a:t>Project Board</a:t>
          </a:r>
        </a:p>
        <a:p>
          <a:pPr lvl="0" algn="ctr" defTabSz="622300">
            <a:lnSpc>
              <a:spcPct val="90000"/>
            </a:lnSpc>
            <a:spcBef>
              <a:spcPct val="0"/>
            </a:spcBef>
            <a:spcAft>
              <a:spcPct val="35000"/>
            </a:spcAft>
          </a:pPr>
          <a:r>
            <a:rPr lang="en-GB" sz="1000" kern="1200" dirty="0">
              <a:solidFill>
                <a:sysClr val="window" lastClr="FFFFFF"/>
              </a:solidFill>
              <a:latin typeface="Calibri"/>
              <a:ea typeface="+mn-ea"/>
              <a:cs typeface="+mn-cs"/>
            </a:rPr>
            <a:t>(Including those giving financial support to the project)</a:t>
          </a:r>
        </a:p>
      </dsp:txBody>
      <dsp:txXfrm>
        <a:off x="0" y="20710"/>
        <a:ext cx="2285512" cy="1099345"/>
      </dsp:txXfrm>
    </dsp:sp>
    <dsp:sp modelId="{A8C1AC92-4EB2-4EE3-A7D0-A3D79638522C}">
      <dsp:nvSpPr>
        <dsp:cNvPr id="0" name=""/>
        <dsp:cNvSpPr/>
      </dsp:nvSpPr>
      <dsp:spPr>
        <a:xfrm>
          <a:off x="0" y="2166871"/>
          <a:ext cx="1964300" cy="1239845"/>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a:solidFill>
                <a:sysClr val="window" lastClr="FFFFFF"/>
              </a:solidFill>
              <a:latin typeface="Calibri"/>
              <a:ea typeface="+mn-ea"/>
              <a:cs typeface="+mn-cs"/>
            </a:rPr>
            <a:t>Advisory Board of Partners</a:t>
          </a:r>
        </a:p>
        <a:p>
          <a:pPr lvl="0" algn="ctr" defTabSz="622300">
            <a:lnSpc>
              <a:spcPct val="90000"/>
            </a:lnSpc>
            <a:spcBef>
              <a:spcPct val="0"/>
            </a:spcBef>
            <a:spcAft>
              <a:spcPct val="35000"/>
            </a:spcAft>
          </a:pPr>
          <a:r>
            <a:rPr lang="en-GB" sz="1000" kern="1200" dirty="0">
              <a:solidFill>
                <a:sysClr val="window" lastClr="FFFFFF"/>
              </a:solidFill>
              <a:latin typeface="Calibri"/>
              <a:ea typeface="+mn-ea"/>
              <a:cs typeface="+mn-cs"/>
            </a:rPr>
            <a:t>(Including those participating in the project as partners, like universities)</a:t>
          </a:r>
        </a:p>
      </dsp:txBody>
      <dsp:txXfrm>
        <a:off x="0" y="2166871"/>
        <a:ext cx="1964300" cy="1239845"/>
      </dsp:txXfrm>
    </dsp:sp>
    <dsp:sp modelId="{B2876139-6531-4603-882D-AB463CB78FC2}">
      <dsp:nvSpPr>
        <dsp:cNvPr id="0" name=""/>
        <dsp:cNvSpPr/>
      </dsp:nvSpPr>
      <dsp:spPr>
        <a:xfrm>
          <a:off x="2960713" y="0"/>
          <a:ext cx="1733527" cy="1279007"/>
        </a:xfrm>
        <a:prstGeom prst="rect">
          <a:avLst/>
        </a:prstGeom>
        <a:solidFill>
          <a:srgbClr val="00206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a:solidFill>
                <a:sysClr val="window" lastClr="FFFFFF"/>
              </a:solidFill>
              <a:latin typeface="Calibri"/>
              <a:ea typeface="+mn-ea"/>
              <a:cs typeface="+mn-cs"/>
            </a:rPr>
            <a:t>Project Management</a:t>
          </a:r>
        </a:p>
        <a:p>
          <a:pPr lvl="0" algn="ctr" defTabSz="622300">
            <a:lnSpc>
              <a:spcPct val="90000"/>
            </a:lnSpc>
            <a:spcBef>
              <a:spcPct val="0"/>
            </a:spcBef>
            <a:spcAft>
              <a:spcPct val="35000"/>
            </a:spcAft>
          </a:pPr>
          <a:r>
            <a:rPr lang="en-GB" sz="1000" kern="1200" dirty="0">
              <a:solidFill>
                <a:sysClr val="window" lastClr="FFFFFF"/>
              </a:solidFill>
              <a:latin typeface="Calibri"/>
              <a:ea typeface="+mn-ea"/>
              <a:cs typeface="+mn-cs"/>
            </a:rPr>
            <a:t>Project Responsible</a:t>
          </a:r>
        </a:p>
        <a:p>
          <a:pPr lvl="0" algn="ctr" defTabSz="622300">
            <a:lnSpc>
              <a:spcPct val="90000"/>
            </a:lnSpc>
            <a:spcBef>
              <a:spcPct val="0"/>
            </a:spcBef>
            <a:spcAft>
              <a:spcPct val="35000"/>
            </a:spcAft>
          </a:pPr>
          <a:r>
            <a:rPr lang="en-GB" sz="1000" kern="1200" dirty="0">
              <a:solidFill>
                <a:sysClr val="window" lastClr="FFFFFF"/>
              </a:solidFill>
              <a:latin typeface="Calibri"/>
              <a:ea typeface="+mn-ea"/>
              <a:cs typeface="+mn-cs"/>
            </a:rPr>
            <a:t>Project Manager</a:t>
          </a:r>
        </a:p>
        <a:p>
          <a:pPr lvl="0" algn="ctr" defTabSz="622300">
            <a:lnSpc>
              <a:spcPct val="90000"/>
            </a:lnSpc>
            <a:spcBef>
              <a:spcPct val="0"/>
            </a:spcBef>
            <a:spcAft>
              <a:spcPct val="35000"/>
            </a:spcAft>
          </a:pPr>
          <a:r>
            <a:rPr lang="en-GB" sz="1000" kern="1200" dirty="0">
              <a:solidFill>
                <a:sysClr val="window" lastClr="FFFFFF"/>
              </a:solidFill>
              <a:latin typeface="Calibri"/>
              <a:ea typeface="+mn-ea"/>
              <a:cs typeface="+mn-cs"/>
            </a:rPr>
            <a:t>Quality Manager</a:t>
          </a:r>
        </a:p>
      </dsp:txBody>
      <dsp:txXfrm>
        <a:off x="2960713" y="0"/>
        <a:ext cx="1733527" cy="1279007"/>
      </dsp:txXfrm>
    </dsp:sp>
    <dsp:sp modelId="{70E88DF1-256C-4B6A-9760-8D0C0FC7DE2C}">
      <dsp:nvSpPr>
        <dsp:cNvPr id="0" name=""/>
        <dsp:cNvSpPr/>
      </dsp:nvSpPr>
      <dsp:spPr>
        <a:xfrm>
          <a:off x="5781226" y="228410"/>
          <a:ext cx="1174357" cy="358035"/>
        </a:xfrm>
        <a:prstGeom prst="rect">
          <a:avLst/>
        </a:prstGeom>
        <a:solidFill>
          <a:srgbClr val="00B05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a:p>
          <a:pPr lvl="0" algn="ctr" defTabSz="622300">
            <a:lnSpc>
              <a:spcPct val="90000"/>
            </a:lnSpc>
            <a:spcBef>
              <a:spcPct val="0"/>
            </a:spcBef>
            <a:spcAft>
              <a:spcPct val="35000"/>
            </a:spcAft>
          </a:pPr>
          <a:r>
            <a:rPr lang="en-GB" sz="1400" kern="1200">
              <a:solidFill>
                <a:sysClr val="window" lastClr="FFFFFF"/>
              </a:solidFill>
              <a:latin typeface="Calibri"/>
              <a:ea typeface="+mn-ea"/>
              <a:cs typeface="+mn-cs"/>
            </a:rPr>
            <a:t>WP 5</a:t>
          </a:r>
        </a:p>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dsp:txBody>
      <dsp:txXfrm>
        <a:off x="5781226" y="228410"/>
        <a:ext cx="1174357" cy="358035"/>
      </dsp:txXfrm>
    </dsp:sp>
    <dsp:sp modelId="{5DEA898D-99CA-4014-A5BD-5A8A796868AE}">
      <dsp:nvSpPr>
        <dsp:cNvPr id="0" name=""/>
        <dsp:cNvSpPr/>
      </dsp:nvSpPr>
      <dsp:spPr>
        <a:xfrm>
          <a:off x="5781226" y="675954"/>
          <a:ext cx="1174357" cy="358035"/>
        </a:xfrm>
        <a:prstGeom prst="rect">
          <a:avLst/>
        </a:prstGeom>
        <a:solidFill>
          <a:srgbClr val="00B05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a:p>
          <a:pPr lvl="0" algn="ctr" defTabSz="622300">
            <a:lnSpc>
              <a:spcPct val="90000"/>
            </a:lnSpc>
            <a:spcBef>
              <a:spcPct val="0"/>
            </a:spcBef>
            <a:spcAft>
              <a:spcPct val="35000"/>
            </a:spcAft>
          </a:pPr>
          <a:r>
            <a:rPr lang="en-GB" sz="1400" kern="1200">
              <a:solidFill>
                <a:sysClr val="window" lastClr="FFFFFF"/>
              </a:solidFill>
              <a:latin typeface="Calibri"/>
              <a:ea typeface="+mn-ea"/>
              <a:cs typeface="+mn-cs"/>
            </a:rPr>
            <a:t>WP 3</a:t>
          </a:r>
        </a:p>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dsp:txBody>
      <dsp:txXfrm>
        <a:off x="5781226" y="675954"/>
        <a:ext cx="1174357" cy="358035"/>
      </dsp:txXfrm>
    </dsp:sp>
    <dsp:sp modelId="{F1720C4C-4C2A-4790-A1A1-9EE27FE7784B}">
      <dsp:nvSpPr>
        <dsp:cNvPr id="0" name=""/>
        <dsp:cNvSpPr/>
      </dsp:nvSpPr>
      <dsp:spPr>
        <a:xfrm>
          <a:off x="5781226" y="1123499"/>
          <a:ext cx="1174357" cy="358035"/>
        </a:xfrm>
        <a:prstGeom prst="rect">
          <a:avLst/>
        </a:prstGeom>
        <a:solidFill>
          <a:srgbClr val="00B05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a:p>
          <a:pPr lvl="0" algn="ctr" defTabSz="622300">
            <a:lnSpc>
              <a:spcPct val="90000"/>
            </a:lnSpc>
            <a:spcBef>
              <a:spcPct val="0"/>
            </a:spcBef>
            <a:spcAft>
              <a:spcPct val="35000"/>
            </a:spcAft>
          </a:pPr>
          <a:r>
            <a:rPr lang="en-GB" sz="1400" kern="1200">
              <a:solidFill>
                <a:sysClr val="window" lastClr="FFFFFF"/>
              </a:solidFill>
              <a:latin typeface="Calibri"/>
              <a:ea typeface="+mn-ea"/>
              <a:cs typeface="+mn-cs"/>
            </a:rPr>
            <a:t>WP 2</a:t>
          </a:r>
        </a:p>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dsp:txBody>
      <dsp:txXfrm>
        <a:off x="5781226" y="1123499"/>
        <a:ext cx="1174357" cy="358035"/>
      </dsp:txXfrm>
    </dsp:sp>
    <dsp:sp modelId="{1F775966-F738-4654-831E-BEC29B6B4841}">
      <dsp:nvSpPr>
        <dsp:cNvPr id="0" name=""/>
        <dsp:cNvSpPr/>
      </dsp:nvSpPr>
      <dsp:spPr>
        <a:xfrm>
          <a:off x="5781226" y="1571044"/>
          <a:ext cx="1174357" cy="358035"/>
        </a:xfrm>
        <a:prstGeom prst="rect">
          <a:avLst/>
        </a:prstGeom>
        <a:solidFill>
          <a:srgbClr val="00B05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a:p>
          <a:pPr lvl="0" algn="ctr" defTabSz="622300">
            <a:lnSpc>
              <a:spcPct val="90000"/>
            </a:lnSpc>
            <a:spcBef>
              <a:spcPct val="0"/>
            </a:spcBef>
            <a:spcAft>
              <a:spcPct val="35000"/>
            </a:spcAft>
          </a:pPr>
          <a:r>
            <a:rPr lang="en-GB" sz="1400" kern="1200">
              <a:solidFill>
                <a:sysClr val="window" lastClr="FFFFFF"/>
              </a:solidFill>
              <a:latin typeface="Calibri"/>
              <a:ea typeface="+mn-ea"/>
              <a:cs typeface="+mn-cs"/>
            </a:rPr>
            <a:t>WP 0</a:t>
          </a:r>
        </a:p>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dsp:txBody>
      <dsp:txXfrm>
        <a:off x="5781226" y="1571044"/>
        <a:ext cx="1174357" cy="358035"/>
      </dsp:txXfrm>
    </dsp:sp>
    <dsp:sp modelId="{DE41369C-5597-4A1E-B258-9F30A146C7D4}">
      <dsp:nvSpPr>
        <dsp:cNvPr id="0" name=""/>
        <dsp:cNvSpPr/>
      </dsp:nvSpPr>
      <dsp:spPr>
        <a:xfrm>
          <a:off x="5781226" y="2018588"/>
          <a:ext cx="1174357" cy="358035"/>
        </a:xfrm>
        <a:prstGeom prst="rect">
          <a:avLst/>
        </a:prstGeom>
        <a:solidFill>
          <a:srgbClr val="00B05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a:p>
          <a:pPr lvl="0" algn="ctr" defTabSz="622300">
            <a:lnSpc>
              <a:spcPct val="90000"/>
            </a:lnSpc>
            <a:spcBef>
              <a:spcPct val="0"/>
            </a:spcBef>
            <a:spcAft>
              <a:spcPct val="35000"/>
            </a:spcAft>
          </a:pPr>
          <a:r>
            <a:rPr lang="en-GB" sz="1400" kern="1200">
              <a:solidFill>
                <a:sysClr val="window" lastClr="FFFFFF"/>
              </a:solidFill>
              <a:latin typeface="Calibri"/>
              <a:ea typeface="+mn-ea"/>
              <a:cs typeface="+mn-cs"/>
            </a:rPr>
            <a:t>WP 1</a:t>
          </a:r>
        </a:p>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dsp:txBody>
      <dsp:txXfrm>
        <a:off x="5781226" y="2018588"/>
        <a:ext cx="1174357" cy="358035"/>
      </dsp:txXfrm>
    </dsp:sp>
    <dsp:sp modelId="{EB58F3EF-98DA-4B9D-BFAD-730F31515244}">
      <dsp:nvSpPr>
        <dsp:cNvPr id="0" name=""/>
        <dsp:cNvSpPr/>
      </dsp:nvSpPr>
      <dsp:spPr>
        <a:xfrm>
          <a:off x="5781226" y="2466133"/>
          <a:ext cx="1174357" cy="358035"/>
        </a:xfrm>
        <a:prstGeom prst="rect">
          <a:avLst/>
        </a:prstGeom>
        <a:solidFill>
          <a:srgbClr val="00B05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a:p>
          <a:pPr lvl="0" algn="ctr" defTabSz="622300">
            <a:lnSpc>
              <a:spcPct val="90000"/>
            </a:lnSpc>
            <a:spcBef>
              <a:spcPct val="0"/>
            </a:spcBef>
            <a:spcAft>
              <a:spcPct val="35000"/>
            </a:spcAft>
          </a:pPr>
          <a:r>
            <a:rPr lang="en-GB" sz="1400" kern="1200">
              <a:solidFill>
                <a:sysClr val="window" lastClr="FFFFFF"/>
              </a:solidFill>
              <a:latin typeface="Calibri"/>
              <a:ea typeface="+mn-ea"/>
              <a:cs typeface="+mn-cs"/>
            </a:rPr>
            <a:t>WP 4</a:t>
          </a:r>
        </a:p>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dsp:txBody>
      <dsp:txXfrm>
        <a:off x="5781226" y="2466133"/>
        <a:ext cx="1174357" cy="358035"/>
      </dsp:txXfrm>
    </dsp:sp>
    <dsp:sp modelId="{99FF0952-8FA4-47D9-B70C-0F76F970E93E}">
      <dsp:nvSpPr>
        <dsp:cNvPr id="0" name=""/>
        <dsp:cNvSpPr/>
      </dsp:nvSpPr>
      <dsp:spPr>
        <a:xfrm>
          <a:off x="5781226" y="2913678"/>
          <a:ext cx="1174357" cy="358035"/>
        </a:xfrm>
        <a:prstGeom prst="rect">
          <a:avLst/>
        </a:prstGeom>
        <a:solidFill>
          <a:srgbClr val="00B05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a:p>
          <a:pPr lvl="0" algn="ctr" defTabSz="622300">
            <a:lnSpc>
              <a:spcPct val="90000"/>
            </a:lnSpc>
            <a:spcBef>
              <a:spcPct val="0"/>
            </a:spcBef>
            <a:spcAft>
              <a:spcPct val="35000"/>
            </a:spcAft>
          </a:pPr>
          <a:r>
            <a:rPr lang="en-GB" sz="1400" kern="1200">
              <a:solidFill>
                <a:sysClr val="window" lastClr="FFFFFF"/>
              </a:solidFill>
              <a:latin typeface="Calibri"/>
              <a:ea typeface="+mn-ea"/>
              <a:cs typeface="+mn-cs"/>
            </a:rPr>
            <a:t>WP 7</a:t>
          </a:r>
        </a:p>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dsp:txBody>
      <dsp:txXfrm>
        <a:off x="5781226" y="2913678"/>
        <a:ext cx="1174357" cy="358035"/>
      </dsp:txXfrm>
    </dsp:sp>
    <dsp:sp modelId="{1701F316-A785-43FA-A847-DCE06D25EF89}">
      <dsp:nvSpPr>
        <dsp:cNvPr id="0" name=""/>
        <dsp:cNvSpPr/>
      </dsp:nvSpPr>
      <dsp:spPr>
        <a:xfrm>
          <a:off x="5781226" y="3361223"/>
          <a:ext cx="1174357" cy="358035"/>
        </a:xfrm>
        <a:prstGeom prst="rect">
          <a:avLst/>
        </a:prstGeom>
        <a:solidFill>
          <a:srgbClr val="00B050"/>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a:p>
          <a:pPr lvl="0" algn="ctr" defTabSz="622300">
            <a:lnSpc>
              <a:spcPct val="90000"/>
            </a:lnSpc>
            <a:spcBef>
              <a:spcPct val="0"/>
            </a:spcBef>
            <a:spcAft>
              <a:spcPct val="35000"/>
            </a:spcAft>
          </a:pPr>
          <a:r>
            <a:rPr lang="en-GB" sz="1400" kern="1200">
              <a:solidFill>
                <a:sysClr val="window" lastClr="FFFFFF"/>
              </a:solidFill>
              <a:latin typeface="Calibri"/>
              <a:ea typeface="+mn-ea"/>
              <a:cs typeface="+mn-cs"/>
            </a:rPr>
            <a:t>WP 6</a:t>
          </a:r>
        </a:p>
        <a:p>
          <a:pPr lvl="0" algn="ctr" defTabSz="622300">
            <a:lnSpc>
              <a:spcPct val="90000"/>
            </a:lnSpc>
            <a:spcBef>
              <a:spcPct val="0"/>
            </a:spcBef>
            <a:spcAft>
              <a:spcPct val="35000"/>
            </a:spcAft>
          </a:pPr>
          <a:endParaRPr lang="en-GB" sz="1400" kern="1200">
            <a:solidFill>
              <a:sysClr val="window" lastClr="FFFFFF"/>
            </a:solidFill>
            <a:latin typeface="Calibri"/>
            <a:ea typeface="+mn-ea"/>
            <a:cs typeface="+mn-cs"/>
          </a:endParaRPr>
        </a:p>
      </dsp:txBody>
      <dsp:txXfrm>
        <a:off x="5781226" y="3361223"/>
        <a:ext cx="1174357" cy="358035"/>
      </dsp:txXfrm>
    </dsp:sp>
    <dsp:sp modelId="{5486E12B-6EAB-41CC-8B63-7013198454CF}">
      <dsp:nvSpPr>
        <dsp:cNvPr id="0" name=""/>
        <dsp:cNvSpPr/>
      </dsp:nvSpPr>
      <dsp:spPr>
        <a:xfrm>
          <a:off x="933538" y="3796957"/>
          <a:ext cx="1479443" cy="1007795"/>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b="0" kern="1200" dirty="0">
              <a:solidFill>
                <a:sysClr val="window" lastClr="FFFFFF"/>
              </a:solidFill>
              <a:latin typeface="Calibri"/>
              <a:ea typeface="+mn-ea"/>
              <a:cs typeface="+mn-cs"/>
            </a:rPr>
            <a:t>Advisory Group of Students</a:t>
          </a:r>
        </a:p>
      </dsp:txBody>
      <dsp:txXfrm>
        <a:off x="933538" y="3796957"/>
        <a:ext cx="1479443" cy="1007795"/>
      </dsp:txXfrm>
    </dsp:sp>
    <dsp:sp modelId="{4765343B-5651-45F2-B458-2144BF19C286}">
      <dsp:nvSpPr>
        <dsp:cNvPr id="0" name=""/>
        <dsp:cNvSpPr/>
      </dsp:nvSpPr>
      <dsp:spPr>
        <a:xfrm>
          <a:off x="3550828" y="3805127"/>
          <a:ext cx="1931841" cy="999625"/>
        </a:xfrm>
        <a:prstGeom prst="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a:solidFill>
                <a:sysClr val="window" lastClr="FFFFFF"/>
              </a:solidFill>
              <a:latin typeface="Calibri"/>
              <a:ea typeface="+mn-ea"/>
              <a:cs typeface="+mn-cs"/>
            </a:rPr>
            <a:t>Advisory Board of Supporters</a:t>
          </a:r>
        </a:p>
        <a:p>
          <a:pPr lvl="0" algn="ctr" defTabSz="622300">
            <a:lnSpc>
              <a:spcPct val="90000"/>
            </a:lnSpc>
            <a:spcBef>
              <a:spcPct val="0"/>
            </a:spcBef>
            <a:spcAft>
              <a:spcPct val="35000"/>
            </a:spcAft>
          </a:pPr>
          <a:r>
            <a:rPr lang="en-GB" sz="1000" kern="1200" dirty="0">
              <a:solidFill>
                <a:sysClr val="window" lastClr="FFFFFF"/>
              </a:solidFill>
              <a:latin typeface="Calibri"/>
              <a:ea typeface="+mn-ea"/>
              <a:cs typeface="+mn-cs"/>
            </a:rPr>
            <a:t>(Including those supporting the project and its outcome without actively participating in the project)</a:t>
          </a:r>
        </a:p>
      </dsp:txBody>
      <dsp:txXfrm>
        <a:off x="3550828" y="3805127"/>
        <a:ext cx="1931841" cy="999625"/>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1E9239-4702-4FC9-9AEB-4D723D9DAC76}" type="datetimeFigureOut">
              <a:rPr lang="en-GB" smtClean="0"/>
              <a:t>13/09/2016</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7CC67C-76ED-4FEB-BA83-63DF2515E2DA}" type="slidenum">
              <a:rPr lang="en-GB" smtClean="0"/>
              <a:t>‹#›</a:t>
            </a:fld>
            <a:endParaRPr lang="en-GB"/>
          </a:p>
        </p:txBody>
      </p:sp>
    </p:spTree>
    <p:extLst>
      <p:ext uri="{BB962C8B-B14F-4D97-AF65-F5344CB8AC3E}">
        <p14:creationId xmlns:p14="http://schemas.microsoft.com/office/powerpoint/2010/main" val="3495295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10"/>
          </p:nvPr>
        </p:nvSpPr>
        <p:spPr/>
        <p:txBody>
          <a:bodyPr/>
          <a:lstStyle/>
          <a:p>
            <a:fld id="{5C7CC67C-76ED-4FEB-BA83-63DF2515E2DA}" type="slidenum">
              <a:rPr lang="en-GB" smtClean="0"/>
              <a:t>1</a:t>
            </a:fld>
            <a:endParaRPr lang="en-GB"/>
          </a:p>
        </p:txBody>
      </p:sp>
    </p:spTree>
    <p:extLst>
      <p:ext uri="{BB962C8B-B14F-4D97-AF65-F5344CB8AC3E}">
        <p14:creationId xmlns:p14="http://schemas.microsoft.com/office/powerpoint/2010/main" val="190908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46</a:t>
            </a:fld>
            <a:endParaRPr lang="nb-NO" dirty="0"/>
          </a:p>
        </p:txBody>
      </p:sp>
    </p:spTree>
    <p:extLst>
      <p:ext uri="{BB962C8B-B14F-4D97-AF65-F5344CB8AC3E}">
        <p14:creationId xmlns:p14="http://schemas.microsoft.com/office/powerpoint/2010/main" val="1594841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15A8C233-9360-4B8D-91B2-E1A3578145E8}" type="slidenum">
              <a:rPr lang="nb-NO" smtClean="0"/>
              <a:pPr/>
              <a:t>47</a:t>
            </a:fld>
            <a:endParaRPr lang="nb-NO" dirty="0"/>
          </a:p>
        </p:txBody>
      </p:sp>
    </p:spTree>
    <p:extLst>
      <p:ext uri="{BB962C8B-B14F-4D97-AF65-F5344CB8AC3E}">
        <p14:creationId xmlns:p14="http://schemas.microsoft.com/office/powerpoint/2010/main" val="2313979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48</a:t>
            </a:fld>
            <a:endParaRPr lang="nb-NO" dirty="0"/>
          </a:p>
        </p:txBody>
      </p:sp>
    </p:spTree>
    <p:extLst>
      <p:ext uri="{BB962C8B-B14F-4D97-AF65-F5344CB8AC3E}">
        <p14:creationId xmlns:p14="http://schemas.microsoft.com/office/powerpoint/2010/main" val="1709668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301D49AC-A8F4-469A-B009-075FFDF40536}" type="slidenum">
              <a:rPr lang="nb-NO" smtClean="0"/>
              <a:pPr/>
              <a:t>49</a:t>
            </a:fld>
            <a:endParaRPr lang="nb-NO" dirty="0"/>
          </a:p>
        </p:txBody>
      </p:sp>
    </p:spTree>
    <p:extLst>
      <p:ext uri="{BB962C8B-B14F-4D97-AF65-F5344CB8AC3E}">
        <p14:creationId xmlns:p14="http://schemas.microsoft.com/office/powerpoint/2010/main" val="2771475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smtClean="0"/>
              <a:t>Klikk for å redigere tittelstil</a:t>
            </a:r>
            <a:endParaRPr lang="en-GB"/>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en-GB"/>
          </a:p>
        </p:txBody>
      </p:sp>
      <p:sp>
        <p:nvSpPr>
          <p:cNvPr id="4" name="Plassholder for dato 3"/>
          <p:cNvSpPr>
            <a:spLocks noGrp="1"/>
          </p:cNvSpPr>
          <p:nvPr>
            <p:ph type="dt" sz="half" idx="10"/>
          </p:nvPr>
        </p:nvSpPr>
        <p:spPr/>
        <p:txBody>
          <a:bodyPr/>
          <a:lstStyle/>
          <a:p>
            <a:fld id="{06077A33-C226-4B28-8F86-73C948533BB2}" type="datetime1">
              <a:rPr lang="en-GB" smtClean="0"/>
              <a:t>13/09/2016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801942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780D7CC5-8753-4F60-A13C-60DBA8D7E515}" type="datetime1">
              <a:rPr lang="en-GB" smtClean="0"/>
              <a:t>13/09/2016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2108136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smtClean="0"/>
              <a:t>Klikk for å redigere tittelstil</a:t>
            </a:r>
            <a:endParaRPr lang="en-GB"/>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14479DBF-D154-4CC4-B5E2-A66A3467507C}" type="datetime1">
              <a:rPr lang="en-GB" smtClean="0"/>
              <a:t>13/09/2016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1542516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sz="half" idx="1"/>
          </p:nvPr>
        </p:nvSpPr>
        <p:spPr>
          <a:xfrm>
            <a:off x="838200" y="1825625"/>
            <a:ext cx="5181600" cy="435133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innhold 3"/>
          <p:cNvSpPr>
            <a:spLocks noGrp="1"/>
          </p:cNvSpPr>
          <p:nvPr>
            <p:ph sz="half" idx="2"/>
          </p:nvPr>
        </p:nvSpPr>
        <p:spPr>
          <a:xfrm>
            <a:off x="6172200" y="1825625"/>
            <a:ext cx="5181600" cy="435133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dato 4"/>
          <p:cNvSpPr>
            <a:spLocks noGrp="1"/>
          </p:cNvSpPr>
          <p:nvPr>
            <p:ph type="dt" sz="half" idx="10"/>
          </p:nvPr>
        </p:nvSpPr>
        <p:spPr/>
        <p:txBody>
          <a:bodyPr/>
          <a:lstStyle/>
          <a:p>
            <a:fld id="{17BBDEE4-45A9-41BF-98E8-4F8495CC0EE9}" type="datetime1">
              <a:rPr lang="en-GB" smtClean="0"/>
              <a:t>13/09/2016</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3363768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smtClean="0"/>
              <a:t>Klikk for å redigere tittelstil</a:t>
            </a:r>
            <a:endParaRPr lang="en-GB"/>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7" name="Plassholder for dato 6"/>
          <p:cNvSpPr>
            <a:spLocks noGrp="1"/>
          </p:cNvSpPr>
          <p:nvPr>
            <p:ph type="dt" sz="half" idx="10"/>
          </p:nvPr>
        </p:nvSpPr>
        <p:spPr/>
        <p:txBody>
          <a:bodyPr/>
          <a:lstStyle/>
          <a:p>
            <a:fld id="{FD2CB4AE-2BD3-4276-A8D5-47B673856093}" type="datetime1">
              <a:rPr lang="en-GB" smtClean="0"/>
              <a:t>13/09/2016</a:t>
            </a:fld>
            <a:endParaRPr lang="en-GB"/>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2850780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dato 2"/>
          <p:cNvSpPr>
            <a:spLocks noGrp="1"/>
          </p:cNvSpPr>
          <p:nvPr>
            <p:ph type="dt" sz="half" idx="10"/>
          </p:nvPr>
        </p:nvSpPr>
        <p:spPr/>
        <p:txBody>
          <a:bodyPr/>
          <a:lstStyle/>
          <a:p>
            <a:fld id="{7E09302F-8F50-4CFD-9807-AC57BC817C74}" type="datetime1">
              <a:rPr lang="en-GB" smtClean="0"/>
              <a:t>13/09/2016</a:t>
            </a:fld>
            <a:endParaRPr lang="en-GB"/>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665991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DD8E4E0D-A8E6-427D-B7D7-0EB7BE2F04C7}" type="datetime1">
              <a:rPr lang="en-GB" smtClean="0"/>
              <a:t>13/09/2016</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3946260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en-GB"/>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562033CA-B052-443F-AF79-9C78BF39A984}" type="datetime1">
              <a:rPr lang="en-GB" smtClean="0"/>
              <a:t>13/09/2016</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2756318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en-GB"/>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457D06A-1CA4-4B77-874B-6EA482906F24}" type="datetime1">
              <a:rPr lang="en-GB" smtClean="0"/>
              <a:t>13/09/2016</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27150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700725EE-D36E-458F-92C1-04B32991D2BC}" type="datetime1">
              <a:rPr lang="en-GB" smtClean="0"/>
              <a:t>13/09/2016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2728576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smtClean="0"/>
              <a:t>Klikk for å redigere tittelstil</a:t>
            </a:r>
            <a:endParaRPr lang="en-GB"/>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E8433666-197C-44EF-BF04-51CF45FCFFFA}" type="datetime1">
              <a:rPr lang="en-GB" smtClean="0"/>
              <a:t>13/09/2016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E397084-DC19-4BE1-9F28-02C6B4CA2A8D}" type="slidenum">
              <a:rPr lang="en-GB" smtClean="0"/>
              <a:t>‹#›</a:t>
            </a:fld>
            <a:endParaRPr lang="en-GB"/>
          </a:p>
        </p:txBody>
      </p:sp>
    </p:spTree>
    <p:extLst>
      <p:ext uri="{BB962C8B-B14F-4D97-AF65-F5344CB8AC3E}">
        <p14:creationId xmlns:p14="http://schemas.microsoft.com/office/powerpoint/2010/main" val="4182866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smtClean="0"/>
              <a:t>Klikk for å redigere tittelstil</a:t>
            </a:r>
            <a:endParaRPr lang="en-GB"/>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8CA5A-40CC-4AB0-86BA-CF14CA0700E3}" type="datetime1">
              <a:rPr lang="en-GB" smtClean="0"/>
              <a:t>13/09/2016</a:t>
            </a:fld>
            <a:endParaRPr lang="en-GB"/>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397084-DC19-4BE1-9F28-02C6B4CA2A8D}" type="slidenum">
              <a:rPr lang="en-GB" smtClean="0"/>
              <a:t>‹#›</a:t>
            </a:fld>
            <a:endParaRPr lang="en-GB"/>
          </a:p>
        </p:txBody>
      </p:sp>
    </p:spTree>
    <p:extLst>
      <p:ext uri="{BB962C8B-B14F-4D97-AF65-F5344CB8AC3E}">
        <p14:creationId xmlns:p14="http://schemas.microsoft.com/office/powerpoint/2010/main" val="2721086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hyperlink" Target="http://ec.europa.eu/programmes/horizon2020/en/h2020-sections" TargetMode="External"/><Relationship Id="rId4" Type="http://schemas.openxmlformats.org/officeDocument/2006/relationships/hyperlink" Target="http://ec.europa.eu/programmes/horizon202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6.gif"/></Relationships>
</file>

<file path=ppt/slides/_rels/slide1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6.gif"/></Relationships>
</file>

<file path=ppt/slides/_rels/slide2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6.gif"/></Relationships>
</file>

<file path=ppt/slides/_rels/slide2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6.gif"/></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26.gif"/></Relationships>
</file>

<file path=ppt/slides/_rels/slide2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jpe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2.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2.png"/><Relationship Id="rId7" Type="http://schemas.openxmlformats.org/officeDocument/2006/relationships/diagramColors" Target="../diagrams/colors2.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2.png"/><Relationship Id="rId7" Type="http://schemas.openxmlformats.org/officeDocument/2006/relationships/diagramColors" Target="../diagrams/colors3.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9.jpg"/></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hyperlink" Target="#_Learn"/><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_Network"/><Relationship Id="rId4" Type="http://schemas.openxmlformats.org/officeDocument/2006/relationships/hyperlink" Target="#_Serve"/></Relationships>
</file>

<file path=ppt/slides/_rels/slide4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8" name="Undertittel 7"/>
          <p:cNvSpPr>
            <a:spLocks noGrp="1"/>
          </p:cNvSpPr>
          <p:nvPr>
            <p:ph type="subTitle" idx="1"/>
          </p:nvPr>
        </p:nvSpPr>
        <p:spPr>
          <a:xfrm>
            <a:off x="1885922" y="3873357"/>
            <a:ext cx="9144000" cy="1655762"/>
          </a:xfrm>
          <a:effectLst>
            <a:reflection endPos="0" dist="50800" dir="5400000" sy="-100000" algn="bl" rotWithShape="0"/>
          </a:effectLst>
        </p:spPr>
        <p:txBody>
          <a:bodyPr>
            <a:normAutofit/>
          </a:bodyPr>
          <a:lstStyle/>
          <a:p>
            <a:r>
              <a:rPr lang="en-GB" dirty="0" smtClean="0"/>
              <a:t>By</a:t>
            </a:r>
          </a:p>
          <a:p>
            <a:endParaRPr lang="en-GB" dirty="0"/>
          </a:p>
          <a:p>
            <a:r>
              <a:rPr lang="en-GB" dirty="0" smtClean="0"/>
              <a:t>K. Harald Drager, TIEMS President</a:t>
            </a:r>
          </a:p>
          <a:p>
            <a:endParaRPr lang="en-GB" dirty="0" smtClean="0"/>
          </a:p>
        </p:txBody>
      </p:sp>
      <p:pic>
        <p:nvPicPr>
          <p:cNvPr id="1032" name="Picture 8" descr="http://jeffdegraff.com/wp-content/uploads/2014/03/tomorro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321" y="613488"/>
            <a:ext cx="11476233" cy="2722511"/>
          </a:xfrm>
          <a:prstGeom prst="rect">
            <a:avLst/>
          </a:prstGeom>
          <a:noFill/>
          <a:extLst>
            <a:ext uri="{909E8E84-426E-40DD-AFC4-6F175D3DCCD1}">
              <a14:hiddenFill xmlns:a14="http://schemas.microsoft.com/office/drawing/2010/main">
                <a:solidFill>
                  <a:srgbClr val="FFFFFF"/>
                </a:solidFill>
              </a14:hiddenFill>
            </a:ext>
          </a:extLst>
        </p:spPr>
      </p:pic>
      <p:sp>
        <p:nvSpPr>
          <p:cNvPr id="10" name="Tittel 9"/>
          <p:cNvSpPr>
            <a:spLocks noGrp="1"/>
          </p:cNvSpPr>
          <p:nvPr>
            <p:ph type="ctrTitle"/>
          </p:nvPr>
        </p:nvSpPr>
        <p:spPr>
          <a:xfrm>
            <a:off x="543465" y="1435420"/>
            <a:ext cx="11171208" cy="1616005"/>
          </a:xfrm>
        </p:spPr>
        <p:txBody>
          <a:bodyPr>
            <a:noAutofit/>
          </a:bodyPr>
          <a:lstStyle/>
          <a:p>
            <a:r>
              <a:rPr lang="en-GB" sz="4400" b="1" dirty="0">
                <a:solidFill>
                  <a:schemeClr val="bg1"/>
                </a:solidFill>
              </a:rPr>
              <a:t>TIEMS Worldwide Operations </a:t>
            </a:r>
            <a:r>
              <a:rPr lang="en-GB" sz="4400" b="1" dirty="0" smtClean="0">
                <a:solidFill>
                  <a:schemeClr val="bg1"/>
                </a:solidFill>
              </a:rPr>
              <a:t>and</a:t>
            </a:r>
            <a:br>
              <a:rPr lang="en-GB" sz="4400" b="1" dirty="0" smtClean="0">
                <a:solidFill>
                  <a:schemeClr val="bg1"/>
                </a:solidFill>
              </a:rPr>
            </a:br>
            <a:r>
              <a:rPr lang="en-GB" sz="4400" b="1" dirty="0" smtClean="0">
                <a:solidFill>
                  <a:schemeClr val="bg1"/>
                </a:solidFill>
              </a:rPr>
              <a:t>Activities</a:t>
            </a:r>
            <a:r>
              <a:rPr lang="en-GB" sz="4400" b="1" dirty="0">
                <a:solidFill>
                  <a:schemeClr val="bg1"/>
                </a:solidFill>
              </a:rPr>
              <a:t/>
            </a:r>
            <a:br>
              <a:rPr lang="en-GB" sz="4400" b="1" dirty="0">
                <a:solidFill>
                  <a:schemeClr val="bg1"/>
                </a:solidFill>
              </a:rPr>
            </a:br>
            <a:r>
              <a:rPr lang="en-GB" sz="4400" b="1" dirty="0">
                <a:solidFill>
                  <a:schemeClr val="bg1"/>
                </a:solidFill>
              </a:rPr>
              <a:t>Toward More Resilient Societies</a:t>
            </a:r>
          </a:p>
        </p:txBody>
      </p:sp>
      <p:pic>
        <p:nvPicPr>
          <p:cNvPr id="3" name="Bild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6781" y="3736598"/>
            <a:ext cx="863601" cy="842666"/>
          </a:xfrm>
          <a:prstGeom prst="rect">
            <a:avLst/>
          </a:prstGeom>
        </p:spPr>
      </p:pic>
      <p:sp>
        <p:nvSpPr>
          <p:cNvPr id="5" name="Plassholder for lysbildenummer 4"/>
          <p:cNvSpPr>
            <a:spLocks noGrp="1"/>
          </p:cNvSpPr>
          <p:nvPr>
            <p:ph type="sldNum" sz="quarter" idx="12"/>
          </p:nvPr>
        </p:nvSpPr>
        <p:spPr/>
        <p:txBody>
          <a:bodyPr/>
          <a:lstStyle/>
          <a:p>
            <a:fld id="{AE397084-DC19-4BE1-9F28-02C6B4CA2A8D}" type="slidenum">
              <a:rPr lang="en-GB" smtClean="0"/>
              <a:t>1</a:t>
            </a:fld>
            <a:endParaRPr lang="en-GB"/>
          </a:p>
        </p:txBody>
      </p:sp>
      <p:pic>
        <p:nvPicPr>
          <p:cNvPr id="9" name="Bild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2809" y="3736598"/>
            <a:ext cx="1537791" cy="840336"/>
          </a:xfrm>
          <a:prstGeom prst="rect">
            <a:avLst/>
          </a:prstGeom>
        </p:spPr>
      </p:pic>
    </p:spTree>
    <p:extLst>
      <p:ext uri="{BB962C8B-B14F-4D97-AF65-F5344CB8AC3E}">
        <p14:creationId xmlns:p14="http://schemas.microsoft.com/office/powerpoint/2010/main" val="11119470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2" name="Rektangel 1"/>
          <p:cNvSpPr/>
          <p:nvPr/>
        </p:nvSpPr>
        <p:spPr>
          <a:xfrm>
            <a:off x="4578849" y="1605195"/>
            <a:ext cx="6096000" cy="3108543"/>
          </a:xfrm>
          <a:prstGeom prst="rect">
            <a:avLst/>
          </a:prstGeom>
        </p:spPr>
        <p:txBody>
          <a:bodyPr>
            <a:spAutoFit/>
          </a:bodyPr>
          <a:lstStyle/>
          <a:p>
            <a:pPr lvl="0" algn="ctr" fontAlgn="base">
              <a:spcBef>
                <a:spcPct val="0"/>
              </a:spcBef>
              <a:spcAft>
                <a:spcPct val="0"/>
              </a:spcAft>
            </a:pPr>
            <a:r>
              <a:rPr kumimoji="0" lang="en-GB" sz="2800" u="none" strike="noStrike" cap="none" normalizeH="0" baseline="0" dirty="0" smtClean="0">
                <a:ln>
                  <a:noFill/>
                </a:ln>
                <a:effectLst/>
                <a:latin typeface="Trebuchet MS" panose="020B0603020202020204" pitchFamily="34" charset="0"/>
                <a:cs typeface="Arial" pitchFamily="34" charset="0"/>
              </a:rPr>
              <a:t>“We cannot eliminate disasters,</a:t>
            </a:r>
            <a:r>
              <a:rPr kumimoji="0" lang="en-GB" sz="2800" u="none" strike="noStrike" cap="none" normalizeH="0" dirty="0" smtClean="0">
                <a:ln>
                  <a:noFill/>
                </a:ln>
                <a:effectLst/>
                <a:latin typeface="Trebuchet MS" panose="020B0603020202020204" pitchFamily="34" charset="0"/>
                <a:cs typeface="Arial" pitchFamily="34" charset="0"/>
              </a:rPr>
              <a:t> but</a:t>
            </a:r>
          </a:p>
          <a:p>
            <a:pPr lvl="0" algn="ctr" fontAlgn="base">
              <a:spcBef>
                <a:spcPct val="0"/>
              </a:spcBef>
              <a:spcAft>
                <a:spcPct val="0"/>
              </a:spcAft>
            </a:pPr>
            <a:r>
              <a:rPr kumimoji="0" lang="en-GB" sz="2800" u="none" strike="noStrike" cap="none" normalizeH="0" dirty="0" smtClean="0">
                <a:ln>
                  <a:noFill/>
                </a:ln>
                <a:effectLst/>
                <a:latin typeface="Trebuchet MS" panose="020B0603020202020204" pitchFamily="34" charset="0"/>
                <a:cs typeface="Arial" pitchFamily="34" charset="0"/>
              </a:rPr>
              <a:t>  We can mitigate risks, </a:t>
            </a:r>
          </a:p>
          <a:p>
            <a:pPr lvl="0" algn="ctr" fontAlgn="base">
              <a:spcBef>
                <a:spcPct val="0"/>
              </a:spcBef>
              <a:spcAft>
                <a:spcPct val="0"/>
              </a:spcAft>
            </a:pPr>
            <a:r>
              <a:rPr kumimoji="0" lang="en-GB" sz="2800" u="none" strike="noStrike" cap="none" normalizeH="0" dirty="0" smtClean="0">
                <a:ln>
                  <a:noFill/>
                </a:ln>
                <a:effectLst/>
                <a:latin typeface="Trebuchet MS" panose="020B0603020202020204" pitchFamily="34" charset="0"/>
                <a:cs typeface="Arial" pitchFamily="34" charset="0"/>
              </a:rPr>
              <a:t>  We can reduce damage, and </a:t>
            </a:r>
          </a:p>
          <a:p>
            <a:pPr lvl="0" algn="ctr" fontAlgn="base">
              <a:spcBef>
                <a:spcPct val="0"/>
              </a:spcBef>
              <a:spcAft>
                <a:spcPct val="0"/>
              </a:spcAft>
            </a:pPr>
            <a:r>
              <a:rPr kumimoji="0" lang="en-GB" sz="2800" u="none" strike="noStrike" cap="none" normalizeH="0" dirty="0" smtClean="0">
                <a:ln>
                  <a:noFill/>
                </a:ln>
                <a:effectLst/>
                <a:latin typeface="Trebuchet MS" panose="020B0603020202020204" pitchFamily="34" charset="0"/>
                <a:cs typeface="Arial" pitchFamily="34" charset="0"/>
              </a:rPr>
              <a:t>  We can save more lives”</a:t>
            </a:r>
          </a:p>
          <a:p>
            <a:pPr lvl="0" algn="ctr" fontAlgn="base">
              <a:spcBef>
                <a:spcPct val="0"/>
              </a:spcBef>
              <a:spcAft>
                <a:spcPct val="0"/>
              </a:spcAft>
            </a:pPr>
            <a:endParaRPr lang="en-GB" sz="2800" b="1" baseline="0" dirty="0" smtClean="0">
              <a:latin typeface="Trebuchet MS" panose="020B0603020202020204" pitchFamily="34" charset="0"/>
              <a:cs typeface="Arial" pitchFamily="34" charset="0"/>
            </a:endParaRPr>
          </a:p>
          <a:p>
            <a:pPr lvl="0" algn="ctr" fontAlgn="base">
              <a:spcBef>
                <a:spcPct val="0"/>
              </a:spcBef>
              <a:spcAft>
                <a:spcPct val="0"/>
              </a:spcAft>
            </a:pPr>
            <a:r>
              <a:rPr kumimoji="0" lang="en-GB" sz="2800" b="1" u="none" strike="noStrike" cap="none" normalizeH="0" dirty="0" smtClean="0">
                <a:ln>
                  <a:noFill/>
                </a:ln>
                <a:effectLst/>
                <a:latin typeface="Trebuchet MS" panose="020B0603020202020204" pitchFamily="34" charset="0"/>
                <a:cs typeface="Arial" pitchFamily="34" charset="0"/>
              </a:rPr>
              <a:t>Ban Ki-moon</a:t>
            </a:r>
          </a:p>
          <a:p>
            <a:pPr lvl="0" algn="ctr" fontAlgn="base">
              <a:spcBef>
                <a:spcPct val="0"/>
              </a:spcBef>
              <a:spcAft>
                <a:spcPct val="0"/>
              </a:spcAft>
            </a:pPr>
            <a:r>
              <a:rPr lang="en-GB" sz="2800" b="1" baseline="0" dirty="0" smtClean="0">
                <a:latin typeface="Trebuchet MS" panose="020B0603020202020204" pitchFamily="34" charset="0"/>
                <a:cs typeface="Arial" pitchFamily="34" charset="0"/>
              </a:rPr>
              <a:t>UN</a:t>
            </a:r>
            <a:r>
              <a:rPr lang="en-GB" sz="2800" b="1" dirty="0" smtClean="0">
                <a:latin typeface="Trebuchet MS" panose="020B0603020202020204" pitchFamily="34" charset="0"/>
                <a:cs typeface="Arial" pitchFamily="34" charset="0"/>
              </a:rPr>
              <a:t> Secretary General</a:t>
            </a:r>
            <a:endParaRPr kumimoji="0" lang="en-GB" sz="2800" b="1" u="none" strike="noStrike" cap="none" normalizeH="0" baseline="0" dirty="0" smtClean="0">
              <a:ln>
                <a:noFill/>
              </a:ln>
              <a:effectLst/>
              <a:latin typeface="Trebuchet MS" panose="020B0603020202020204" pitchFamily="34" charset="0"/>
              <a:cs typeface="Arial" pitchFamily="34" charset="0"/>
            </a:endParaRPr>
          </a:p>
        </p:txBody>
      </p:sp>
      <p:pic>
        <p:nvPicPr>
          <p:cNvPr id="11" name="Picture 2" descr="http://t2.gstatic.com/images?q=tbn:ANd9GcTJGlL6UcKrBvRphsIubCbTyjVtjLOi03Y5o-1pPYXRC_peY2VF"/>
          <p:cNvPicPr>
            <a:picLocks noChangeAspect="1" noChangeArrowheads="1"/>
          </p:cNvPicPr>
          <p:nvPr/>
        </p:nvPicPr>
        <p:blipFill>
          <a:blip r:embed="rId3" cstate="print"/>
          <a:srcRect/>
          <a:stretch>
            <a:fillRect/>
          </a:stretch>
        </p:blipFill>
        <p:spPr bwMode="auto">
          <a:xfrm>
            <a:off x="717058" y="1863322"/>
            <a:ext cx="3443091" cy="2592288"/>
          </a:xfrm>
          <a:prstGeom prst="rect">
            <a:avLst/>
          </a:prstGeom>
          <a:noFill/>
          <a:scene3d>
            <a:camera prst="orthographicFront"/>
            <a:lightRig rig="threePt" dir="t"/>
          </a:scene3d>
          <a:sp3d>
            <a:bevelT/>
          </a:sp3d>
        </p:spPr>
      </p:pic>
      <p:sp>
        <p:nvSpPr>
          <p:cNvPr id="3" name="Plassholder for lysbildenummer 2"/>
          <p:cNvSpPr>
            <a:spLocks noGrp="1"/>
          </p:cNvSpPr>
          <p:nvPr>
            <p:ph type="sldNum" sz="quarter" idx="12"/>
          </p:nvPr>
        </p:nvSpPr>
        <p:spPr/>
        <p:txBody>
          <a:bodyPr/>
          <a:lstStyle/>
          <a:p>
            <a:fld id="{AE397084-DC19-4BE1-9F28-02C6B4CA2A8D}" type="slidenum">
              <a:rPr lang="en-GB" smtClean="0"/>
              <a:t>2</a:t>
            </a:fld>
            <a:endParaRPr lang="en-GB"/>
          </a:p>
        </p:txBody>
      </p:sp>
    </p:spTree>
    <p:extLst>
      <p:ext uri="{BB962C8B-B14F-4D97-AF65-F5344CB8AC3E}">
        <p14:creationId xmlns:p14="http://schemas.microsoft.com/office/powerpoint/2010/main" val="11339131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3102795" y="1041023"/>
            <a:ext cx="8513155" cy="5539978"/>
          </a:xfrm>
          <a:prstGeom prst="rect">
            <a:avLst/>
          </a:prstGeom>
        </p:spPr>
        <p:txBody>
          <a:bodyPr wrap="square">
            <a:spAutoFit/>
          </a:bodyPr>
          <a:lstStyle/>
          <a:p>
            <a:pPr marL="514350" lvl="0" indent="-514350" algn="just" hangingPunct="0">
              <a:buFont typeface="Wingdings" pitchFamily="2" charset="2"/>
              <a:buChar char="§"/>
            </a:pPr>
            <a:r>
              <a:rPr lang="en-US" dirty="0">
                <a:latin typeface="Trebuchet MS" panose="020B0603020202020204" pitchFamily="34" charset="0"/>
              </a:rPr>
              <a:t>During 1995-2015, weather-related disasters accounted worldwide for 90% of major disasters, 71% of total losses, and 606,000 lives lost</a:t>
            </a:r>
            <a:r>
              <a:rPr lang="en-US" baseline="30000" dirty="0">
                <a:latin typeface="Trebuchet MS" panose="020B0603020202020204" pitchFamily="34" charset="0"/>
              </a:rPr>
              <a:t>1</a:t>
            </a:r>
          </a:p>
          <a:p>
            <a:pPr lvl="0" algn="just" hangingPunct="0"/>
            <a:endParaRPr lang="en-US" dirty="0">
              <a:latin typeface="Trebuchet MS" panose="020B0603020202020204" pitchFamily="34" charset="0"/>
            </a:endParaRPr>
          </a:p>
          <a:p>
            <a:pPr marL="514350" lvl="0" indent="-514350" algn="just" hangingPunct="0">
              <a:buFont typeface="Wingdings" pitchFamily="2" charset="2"/>
              <a:buChar char="§"/>
            </a:pPr>
            <a:r>
              <a:rPr lang="en-US" dirty="0">
                <a:latin typeface="Trebuchet MS" panose="020B0603020202020204" pitchFamily="34" charset="0"/>
              </a:rPr>
              <a:t>Climate Change may increase the frequency and consequences of such events</a:t>
            </a:r>
          </a:p>
          <a:p>
            <a:pPr marL="514350" lvl="0" indent="-514350" algn="just" hangingPunct="0">
              <a:buFont typeface="Wingdings" pitchFamily="2" charset="2"/>
              <a:buChar char="§"/>
            </a:pPr>
            <a:endParaRPr lang="en-US" dirty="0">
              <a:latin typeface="Trebuchet MS" panose="020B0603020202020204" pitchFamily="34" charset="0"/>
            </a:endParaRPr>
          </a:p>
          <a:p>
            <a:pPr marL="514350" lvl="0" indent="-514350" algn="just" hangingPunct="0">
              <a:buFont typeface="Wingdings" pitchFamily="2" charset="2"/>
              <a:buChar char="§"/>
            </a:pPr>
            <a:r>
              <a:rPr lang="en-US" dirty="0">
                <a:latin typeface="Trebuchet MS" panose="020B0603020202020204" pitchFamily="34" charset="0"/>
              </a:rPr>
              <a:t>Between 2010 and 2050 the number of people over 65 in less developed countries is expected to increase more than 250 percent</a:t>
            </a:r>
            <a:r>
              <a:rPr lang="en-US" baseline="30000" dirty="0">
                <a:latin typeface="Trebuchet MS" panose="020B0603020202020204" pitchFamily="34" charset="0"/>
              </a:rPr>
              <a:t>2</a:t>
            </a:r>
          </a:p>
          <a:p>
            <a:pPr lvl="0" algn="just" hangingPunct="0"/>
            <a:endParaRPr lang="en-US" dirty="0">
              <a:latin typeface="Trebuchet MS" panose="020B0603020202020204" pitchFamily="34" charset="0"/>
            </a:endParaRPr>
          </a:p>
          <a:p>
            <a:pPr marL="514350" lvl="0" indent="-514350" algn="just" hangingPunct="0">
              <a:buFont typeface="Wingdings" pitchFamily="2" charset="2"/>
              <a:buChar char="§"/>
            </a:pPr>
            <a:r>
              <a:rPr lang="en-US" dirty="0">
                <a:latin typeface="Trebuchet MS" panose="020B0603020202020204" pitchFamily="34" charset="0"/>
              </a:rPr>
              <a:t>By 2050, 66% of the world’s population will reside in cities</a:t>
            </a:r>
            <a:r>
              <a:rPr lang="en-US" baseline="30000" dirty="0">
                <a:latin typeface="Trebuchet MS" panose="020B0603020202020204" pitchFamily="34" charset="0"/>
              </a:rPr>
              <a:t>3</a:t>
            </a:r>
          </a:p>
          <a:p>
            <a:pPr marL="514350" lvl="0" indent="-514350" algn="just" hangingPunct="0">
              <a:buFont typeface="Wingdings" pitchFamily="2" charset="2"/>
              <a:buChar char="§"/>
            </a:pPr>
            <a:endParaRPr lang="en-US" dirty="0">
              <a:latin typeface="Trebuchet MS" panose="020B0603020202020204" pitchFamily="34" charset="0"/>
            </a:endParaRPr>
          </a:p>
          <a:p>
            <a:pPr marL="514350" lvl="0" indent="-514350" algn="just" hangingPunct="0">
              <a:buFont typeface="Wingdings" pitchFamily="2" charset="2"/>
              <a:buChar char="§"/>
            </a:pPr>
            <a:r>
              <a:rPr lang="en-US" dirty="0">
                <a:latin typeface="Trebuchet MS" panose="020B0603020202020204" pitchFamily="34" charset="0"/>
              </a:rPr>
              <a:t>80 % of the ten largest cities are at risk of being severely affected by an earthquake, and 60% are vulnerable to storm surge and tsunami waves</a:t>
            </a:r>
            <a:r>
              <a:rPr lang="en-US" baseline="30000" dirty="0">
                <a:latin typeface="Trebuchet MS" panose="020B0603020202020204" pitchFamily="34" charset="0"/>
              </a:rPr>
              <a:t>4</a:t>
            </a:r>
          </a:p>
          <a:p>
            <a:pPr lvl="0" algn="just" hangingPunct="0"/>
            <a:endParaRPr lang="en-US" dirty="0">
              <a:latin typeface="Trebuchet MS" panose="020B0603020202020204" pitchFamily="34" charset="0"/>
            </a:endParaRPr>
          </a:p>
          <a:p>
            <a:pPr lvl="0" algn="just" hangingPunct="0"/>
            <a:r>
              <a:rPr lang="en-US" sz="600" dirty="0">
                <a:latin typeface="Trebuchet MS" panose="020B0603020202020204" pitchFamily="34" charset="0"/>
              </a:rPr>
              <a:t> </a:t>
            </a:r>
          </a:p>
          <a:p>
            <a:pPr marL="514350" lvl="0" indent="-514350" algn="just" hangingPunct="0">
              <a:buFont typeface="Wingdings" pitchFamily="2" charset="2"/>
              <a:buChar char="§"/>
            </a:pPr>
            <a:r>
              <a:rPr lang="en-US" dirty="0">
                <a:latin typeface="Trebuchet MS" panose="020B0603020202020204" pitchFamily="34" charset="0"/>
              </a:rPr>
              <a:t>Vulnerability introduced by local conditions such as poverty, government corruption, poorly planned development, and environmental degradation are adding to the risk</a:t>
            </a:r>
            <a:endParaRPr lang="nb-NO" dirty="0">
              <a:latin typeface="Trebuchet MS" panose="020B0603020202020204" pitchFamily="34" charset="0"/>
            </a:endParaRPr>
          </a:p>
          <a:p>
            <a:pPr lvl="0" algn="just" hangingPunct="0"/>
            <a:endParaRPr lang="en-US" sz="600" dirty="0" smtClean="0">
              <a:solidFill>
                <a:srgbClr val="002060"/>
              </a:solidFill>
              <a:latin typeface="Trebuchet MS" panose="020B0603020202020204" pitchFamily="34" charset="0"/>
            </a:endParaRPr>
          </a:p>
          <a:p>
            <a:pPr marL="514350" lvl="0" indent="-514350" algn="just" hangingPunct="0">
              <a:buFont typeface="Wingdings" pitchFamily="2" charset="2"/>
              <a:buChar char="§"/>
            </a:pPr>
            <a:endParaRPr lang="en-US" dirty="0" smtClean="0">
              <a:latin typeface="Trebuchet MS" panose="020B0603020202020204" pitchFamily="34" charset="0"/>
            </a:endParaRPr>
          </a:p>
          <a:p>
            <a:pPr marL="514350" lvl="0" indent="-514350" algn="just" hangingPunct="0">
              <a:buFont typeface="Wingdings" pitchFamily="2" charset="2"/>
              <a:buChar char="§"/>
            </a:pPr>
            <a:endParaRPr lang="en-US" dirty="0" smtClean="0">
              <a:latin typeface="Trebuchet MS" panose="020B0603020202020204" pitchFamily="34" charset="0"/>
            </a:endParaRPr>
          </a:p>
        </p:txBody>
      </p:sp>
      <p:sp>
        <p:nvSpPr>
          <p:cNvPr id="4" name="Tittel 3"/>
          <p:cNvSpPr>
            <a:spLocks noGrp="1"/>
          </p:cNvSpPr>
          <p:nvPr>
            <p:ph type="ctrTitle"/>
          </p:nvPr>
        </p:nvSpPr>
        <p:spPr>
          <a:xfrm>
            <a:off x="1113033" y="292360"/>
            <a:ext cx="9144000" cy="735941"/>
          </a:xfrm>
        </p:spPr>
        <p:txBody>
          <a:bodyPr>
            <a:normAutofit fontScale="90000"/>
          </a:bodyPr>
          <a:lstStyle/>
          <a:p>
            <a:r>
              <a:rPr lang="en-GB" b="1" dirty="0" smtClean="0"/>
              <a:t>World at Risk</a:t>
            </a:r>
            <a:endParaRPr lang="en-GB" b="1" dirty="0"/>
          </a:p>
        </p:txBody>
      </p:sp>
      <p:pic>
        <p:nvPicPr>
          <p:cNvPr id="2050" name="Picture 2" descr="http://www.hollywoodreporter.com/sites/default/files/2012/10/lady_liberty_fake_hurricane_a_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028" y="1500258"/>
            <a:ext cx="2855984" cy="3534079"/>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 name="Plassholder for lysbildenummer 1"/>
          <p:cNvSpPr>
            <a:spLocks noGrp="1"/>
          </p:cNvSpPr>
          <p:nvPr>
            <p:ph type="sldNum" sz="quarter" idx="12"/>
          </p:nvPr>
        </p:nvSpPr>
        <p:spPr/>
        <p:txBody>
          <a:bodyPr/>
          <a:lstStyle/>
          <a:p>
            <a:fld id="{AE397084-DC19-4BE1-9F28-02C6B4CA2A8D}" type="slidenum">
              <a:rPr lang="en-GB" smtClean="0"/>
              <a:t>3</a:t>
            </a:fld>
            <a:endParaRPr lang="en-GB"/>
          </a:p>
        </p:txBody>
      </p:sp>
    </p:spTree>
    <p:extLst>
      <p:ext uri="{BB962C8B-B14F-4D97-AF65-F5344CB8AC3E}">
        <p14:creationId xmlns:p14="http://schemas.microsoft.com/office/powerpoint/2010/main" val="21201168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3544584" y="1308152"/>
            <a:ext cx="8071366" cy="4062651"/>
          </a:xfrm>
          <a:prstGeom prst="rect">
            <a:avLst/>
          </a:prstGeom>
        </p:spPr>
        <p:txBody>
          <a:bodyPr wrap="square">
            <a:spAutoFit/>
          </a:bodyPr>
          <a:lstStyle/>
          <a:p>
            <a:pPr lvl="0" algn="just" hangingPunct="0"/>
            <a:endParaRPr lang="en-US" sz="600" dirty="0" smtClean="0">
              <a:solidFill>
                <a:srgbClr val="002060"/>
              </a:solidFill>
              <a:latin typeface="Trebuchet MS" panose="020B0603020202020204" pitchFamily="34" charset="0"/>
            </a:endParaRPr>
          </a:p>
          <a:p>
            <a:pPr marL="514350" indent="-514350" algn="just" hangingPunct="0">
              <a:buFont typeface="Wingdings" pitchFamily="2" charset="2"/>
              <a:buChar char="§"/>
            </a:pPr>
            <a:r>
              <a:rPr lang="en-GB" dirty="0" smtClean="0">
                <a:latin typeface="Trebuchet MS" panose="020B0603020202020204" pitchFamily="34" charset="0"/>
              </a:rPr>
              <a:t>In </a:t>
            </a:r>
            <a:r>
              <a:rPr lang="en-GB" dirty="0">
                <a:latin typeface="Trebuchet MS" panose="020B0603020202020204" pitchFamily="34" charset="0"/>
              </a:rPr>
              <a:t>the 10 years since Hurricane Katrina, the world has seen an annual average of 260 major natural disasters, with average annual economic losses of US</a:t>
            </a:r>
            <a:r>
              <a:rPr lang="en-GB" dirty="0" smtClean="0">
                <a:latin typeface="Trebuchet MS" panose="020B0603020202020204" pitchFamily="34" charset="0"/>
              </a:rPr>
              <a:t>$ 211 </a:t>
            </a:r>
            <a:r>
              <a:rPr lang="en-GB" dirty="0">
                <a:latin typeface="Trebuchet MS" panose="020B0603020202020204" pitchFamily="34" charset="0"/>
              </a:rPr>
              <a:t>billion, insured losses of US</a:t>
            </a:r>
            <a:r>
              <a:rPr lang="en-GB" dirty="0" smtClean="0">
                <a:latin typeface="Trebuchet MS" panose="020B0603020202020204" pitchFamily="34" charset="0"/>
              </a:rPr>
              <a:t>$ 63 </a:t>
            </a:r>
            <a:r>
              <a:rPr lang="en-GB" dirty="0">
                <a:latin typeface="Trebuchet MS" panose="020B0603020202020204" pitchFamily="34" charset="0"/>
              </a:rPr>
              <a:t>billion, and 76,000 lives </a:t>
            </a:r>
            <a:r>
              <a:rPr lang="en-GB" dirty="0" smtClean="0">
                <a:latin typeface="Trebuchet MS" panose="020B0603020202020204" pitchFamily="34" charset="0"/>
              </a:rPr>
              <a:t>lost</a:t>
            </a:r>
          </a:p>
          <a:p>
            <a:pPr algn="just" hangingPunct="0"/>
            <a:endParaRPr lang="en-GB" dirty="0" smtClean="0">
              <a:latin typeface="Trebuchet MS" panose="020B0603020202020204" pitchFamily="34" charset="0"/>
            </a:endParaRPr>
          </a:p>
          <a:p>
            <a:pPr marL="514350" indent="-514350" algn="just" hangingPunct="0">
              <a:buFont typeface="Wingdings" pitchFamily="2" charset="2"/>
              <a:buChar char="§"/>
            </a:pPr>
            <a:r>
              <a:rPr lang="en-GB" dirty="0" smtClean="0">
                <a:latin typeface="Trebuchet MS" panose="020B0603020202020204" pitchFamily="34" charset="0"/>
              </a:rPr>
              <a:t>In </a:t>
            </a:r>
            <a:r>
              <a:rPr lang="en-GB" dirty="0">
                <a:latin typeface="Trebuchet MS" panose="020B0603020202020204" pitchFamily="34" charset="0"/>
              </a:rPr>
              <a:t>2014, 72 percent of global disaster losses were caused by extreme weather </a:t>
            </a:r>
            <a:r>
              <a:rPr lang="en-GB" dirty="0" smtClean="0">
                <a:latin typeface="Trebuchet MS" panose="020B0603020202020204" pitchFamily="34" charset="0"/>
              </a:rPr>
              <a:t>events</a:t>
            </a:r>
            <a:endParaRPr lang="en-GB" dirty="0">
              <a:latin typeface="Trebuchet MS" panose="020B0603020202020204" pitchFamily="34" charset="0"/>
            </a:endParaRPr>
          </a:p>
          <a:p>
            <a:pPr algn="just" hangingPunct="0"/>
            <a:endParaRPr lang="en-GB" dirty="0" smtClean="0">
              <a:latin typeface="Trebuchet MS" panose="020B0603020202020204" pitchFamily="34" charset="0"/>
            </a:endParaRPr>
          </a:p>
          <a:p>
            <a:pPr marL="514350" indent="-514350" algn="just" hangingPunct="0">
              <a:buFont typeface="Wingdings" pitchFamily="2" charset="2"/>
              <a:buChar char="§"/>
            </a:pPr>
            <a:r>
              <a:rPr lang="en-GB" dirty="0" smtClean="0">
                <a:latin typeface="Trebuchet MS" panose="020B0603020202020204" pitchFamily="34" charset="0"/>
              </a:rPr>
              <a:t>In </a:t>
            </a:r>
            <a:r>
              <a:rPr lang="en-GB" dirty="0">
                <a:latin typeface="Trebuchet MS" panose="020B0603020202020204" pitchFamily="34" charset="0"/>
              </a:rPr>
              <a:t>2015 the devastating Nepal earthquake resulted in close to 9000 lives lost alone</a:t>
            </a:r>
            <a:r>
              <a:rPr lang="en-GB" dirty="0" smtClean="0">
                <a:latin typeface="Trebuchet MS" panose="020B0603020202020204" pitchFamily="34" charset="0"/>
              </a:rPr>
              <a:t>.</a:t>
            </a:r>
          </a:p>
          <a:p>
            <a:pPr marL="514350" indent="-514350" algn="just" hangingPunct="0">
              <a:buFont typeface="Wingdings" pitchFamily="2" charset="2"/>
              <a:buChar char="§"/>
            </a:pPr>
            <a:endParaRPr lang="en-GB" dirty="0" smtClean="0">
              <a:latin typeface="Trebuchet MS" panose="020B0603020202020204" pitchFamily="34" charset="0"/>
            </a:endParaRPr>
          </a:p>
          <a:p>
            <a:pPr marL="514350" indent="-514350" algn="just" hangingPunct="0">
              <a:buFont typeface="Wingdings" pitchFamily="2" charset="2"/>
              <a:buChar char="§"/>
            </a:pPr>
            <a:r>
              <a:rPr lang="en-GB" dirty="0" smtClean="0">
                <a:latin typeface="Trebuchet MS" panose="020B0603020202020204" pitchFamily="34" charset="0"/>
              </a:rPr>
              <a:t>These </a:t>
            </a:r>
            <a:r>
              <a:rPr lang="en-GB" dirty="0">
                <a:latin typeface="Trebuchet MS" panose="020B0603020202020204" pitchFamily="34" charset="0"/>
              </a:rPr>
              <a:t>figures do not include any of the many smaller-scale floods, storms, earthquakes and other localized </a:t>
            </a:r>
            <a:r>
              <a:rPr lang="en-GB" dirty="0" smtClean="0">
                <a:latin typeface="Trebuchet MS" panose="020B0603020202020204" pitchFamily="34" charset="0"/>
              </a:rPr>
              <a:t>disasters</a:t>
            </a:r>
            <a:endParaRPr lang="en-US" dirty="0" smtClean="0">
              <a:latin typeface="Trebuchet MS" panose="020B0603020202020204" pitchFamily="34" charset="0"/>
            </a:endParaRPr>
          </a:p>
          <a:p>
            <a:pPr marL="514350" lvl="0" indent="-514350" algn="just" hangingPunct="0">
              <a:buFont typeface="Wingdings" pitchFamily="2" charset="2"/>
              <a:buChar char="§"/>
            </a:pPr>
            <a:endParaRPr lang="en-US" dirty="0" smtClean="0">
              <a:latin typeface="Trebuchet MS" panose="020B0603020202020204" pitchFamily="34" charset="0"/>
            </a:endParaRPr>
          </a:p>
        </p:txBody>
      </p:sp>
      <p:sp>
        <p:nvSpPr>
          <p:cNvPr id="4" name="Tittel 3"/>
          <p:cNvSpPr>
            <a:spLocks noGrp="1"/>
          </p:cNvSpPr>
          <p:nvPr>
            <p:ph type="ctrTitle"/>
          </p:nvPr>
        </p:nvSpPr>
        <p:spPr>
          <a:xfrm>
            <a:off x="1113033" y="292360"/>
            <a:ext cx="9144000" cy="735941"/>
          </a:xfrm>
        </p:spPr>
        <p:txBody>
          <a:bodyPr>
            <a:normAutofit fontScale="90000"/>
          </a:bodyPr>
          <a:lstStyle/>
          <a:p>
            <a:r>
              <a:rPr lang="en-GB" b="1" dirty="0" smtClean="0"/>
              <a:t>Cost of Disasters</a:t>
            </a:r>
            <a:endParaRPr lang="en-GB" b="1" dirty="0"/>
          </a:p>
        </p:txBody>
      </p:sp>
      <p:pic>
        <p:nvPicPr>
          <p:cNvPr id="2" name="Bilde 1"/>
          <p:cNvPicPr>
            <a:picLocks noChangeAspect="1"/>
          </p:cNvPicPr>
          <p:nvPr/>
        </p:nvPicPr>
        <p:blipFill>
          <a:blip r:embed="rId3"/>
          <a:stretch>
            <a:fillRect/>
          </a:stretch>
        </p:blipFill>
        <p:spPr>
          <a:xfrm>
            <a:off x="301695" y="1843499"/>
            <a:ext cx="3143250" cy="3371850"/>
          </a:xfrm>
          <a:prstGeom prst="rect">
            <a:avLst/>
          </a:prstGeom>
          <a:scene3d>
            <a:camera prst="orthographicFront"/>
            <a:lightRig rig="threePt" dir="t"/>
          </a:scene3d>
          <a:sp3d>
            <a:bevelT/>
          </a:sp3d>
        </p:spPr>
      </p:pic>
      <p:sp>
        <p:nvSpPr>
          <p:cNvPr id="5" name="Plassholder for lysbildenummer 4"/>
          <p:cNvSpPr>
            <a:spLocks noGrp="1"/>
          </p:cNvSpPr>
          <p:nvPr>
            <p:ph type="sldNum" sz="quarter" idx="12"/>
          </p:nvPr>
        </p:nvSpPr>
        <p:spPr/>
        <p:txBody>
          <a:bodyPr/>
          <a:lstStyle/>
          <a:p>
            <a:fld id="{AE397084-DC19-4BE1-9F28-02C6B4CA2A8D}" type="slidenum">
              <a:rPr lang="en-GB" smtClean="0"/>
              <a:t>4</a:t>
            </a:fld>
            <a:endParaRPr lang="en-GB"/>
          </a:p>
        </p:txBody>
      </p:sp>
    </p:spTree>
    <p:extLst>
      <p:ext uri="{BB962C8B-B14F-4D97-AF65-F5344CB8AC3E}">
        <p14:creationId xmlns:p14="http://schemas.microsoft.com/office/powerpoint/2010/main" val="2249637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10" name="Title 3"/>
          <p:cNvSpPr txBox="1">
            <a:spLocks/>
          </p:cNvSpPr>
          <p:nvPr/>
        </p:nvSpPr>
        <p:spPr>
          <a:xfrm>
            <a:off x="497785" y="147957"/>
            <a:ext cx="9468148" cy="1252761"/>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t>Sumatra Tsunami 2004 </a:t>
            </a:r>
          </a:p>
          <a:p>
            <a:r>
              <a:rPr lang="en-US" b="1" dirty="0" smtClean="0"/>
              <a:t>240 000 death</a:t>
            </a:r>
            <a:br>
              <a:rPr lang="en-US" b="1" dirty="0" smtClean="0"/>
            </a:br>
            <a:endParaRPr lang="th-TH" sz="1600" b="1" i="1" dirty="0"/>
          </a:p>
        </p:txBody>
      </p:sp>
      <p:pic>
        <p:nvPicPr>
          <p:cNvPr id="11"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786" y="1254624"/>
            <a:ext cx="11051762" cy="4663291"/>
          </a:xfrm>
          <a:prstGeom prst="rect">
            <a:avLst/>
          </a:prstGeom>
        </p:spPr>
      </p:pic>
      <p:sp>
        <p:nvSpPr>
          <p:cNvPr id="2" name="Plassholder for lysbildenummer 1"/>
          <p:cNvSpPr>
            <a:spLocks noGrp="1"/>
          </p:cNvSpPr>
          <p:nvPr>
            <p:ph type="sldNum" sz="quarter" idx="12"/>
          </p:nvPr>
        </p:nvSpPr>
        <p:spPr/>
        <p:txBody>
          <a:bodyPr/>
          <a:lstStyle/>
          <a:p>
            <a:fld id="{AE397084-DC19-4BE1-9F28-02C6B4CA2A8D}" type="slidenum">
              <a:rPr lang="en-GB" smtClean="0"/>
              <a:t>5</a:t>
            </a:fld>
            <a:endParaRPr lang="en-GB"/>
          </a:p>
        </p:txBody>
      </p:sp>
    </p:spTree>
    <p:extLst>
      <p:ext uri="{BB962C8B-B14F-4D97-AF65-F5344CB8AC3E}">
        <p14:creationId xmlns:p14="http://schemas.microsoft.com/office/powerpoint/2010/main" val="30808017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12" name="Title 4"/>
          <p:cNvSpPr txBox="1">
            <a:spLocks/>
          </p:cNvSpPr>
          <p:nvPr/>
        </p:nvSpPr>
        <p:spPr>
          <a:xfrm>
            <a:off x="364623" y="504533"/>
            <a:ext cx="9899259" cy="762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defRPr/>
            </a:pPr>
            <a:r>
              <a:rPr lang="en-US" sz="4000" b="1" kern="0" dirty="0" err="1" smtClean="0">
                <a:solidFill>
                  <a:sysClr val="windowText" lastClr="000000"/>
                </a:solidFill>
              </a:rPr>
              <a:t>Nargis</a:t>
            </a:r>
            <a:r>
              <a:rPr lang="en-US" sz="4000" b="1" kern="0" dirty="0" smtClean="0">
                <a:solidFill>
                  <a:sysClr val="windowText" lastClr="000000"/>
                </a:solidFill>
              </a:rPr>
              <a:t> Cyclone 2008  </a:t>
            </a:r>
            <a:br>
              <a:rPr lang="en-US" sz="4000" b="1" kern="0" dirty="0" smtClean="0">
                <a:solidFill>
                  <a:sysClr val="windowText" lastClr="000000"/>
                </a:solidFill>
              </a:rPr>
            </a:br>
            <a:r>
              <a:rPr lang="en-US" sz="4000" b="1" kern="0" dirty="0" smtClean="0">
                <a:solidFill>
                  <a:sysClr val="windowText" lastClr="000000"/>
                </a:solidFill>
              </a:rPr>
              <a:t>120 000 Death</a:t>
            </a:r>
            <a:endParaRPr lang="th-TH" sz="4000" b="1" kern="0" dirty="0">
              <a:solidFill>
                <a:sysClr val="windowText" lastClr="000000"/>
              </a:solidFill>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817" y="1276443"/>
            <a:ext cx="10885579" cy="4710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lassholder for lysbildenummer 1"/>
          <p:cNvSpPr>
            <a:spLocks noGrp="1"/>
          </p:cNvSpPr>
          <p:nvPr>
            <p:ph type="sldNum" sz="quarter" idx="12"/>
          </p:nvPr>
        </p:nvSpPr>
        <p:spPr/>
        <p:txBody>
          <a:bodyPr/>
          <a:lstStyle/>
          <a:p>
            <a:fld id="{AE397084-DC19-4BE1-9F28-02C6B4CA2A8D}" type="slidenum">
              <a:rPr lang="en-GB" smtClean="0"/>
              <a:t>6</a:t>
            </a:fld>
            <a:endParaRPr lang="en-GB"/>
          </a:p>
        </p:txBody>
      </p:sp>
    </p:spTree>
    <p:extLst>
      <p:ext uri="{BB962C8B-B14F-4D97-AF65-F5344CB8AC3E}">
        <p14:creationId xmlns:p14="http://schemas.microsoft.com/office/powerpoint/2010/main" val="2682055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11" name="Title 4"/>
          <p:cNvSpPr txBox="1">
            <a:spLocks/>
          </p:cNvSpPr>
          <p:nvPr/>
        </p:nvSpPr>
        <p:spPr>
          <a:xfrm>
            <a:off x="842367" y="464079"/>
            <a:ext cx="10009466" cy="762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smtClean="0"/>
              <a:t>Sichuan Earthquake 2008 </a:t>
            </a:r>
            <a:br>
              <a:rPr lang="en-US" sz="3600" b="1" dirty="0" smtClean="0"/>
            </a:br>
            <a:r>
              <a:rPr lang="en-US" sz="3600" b="1" dirty="0" smtClean="0"/>
              <a:t>80 000 Death</a:t>
            </a:r>
            <a:endParaRPr lang="th-TH" sz="3600" b="1" dirty="0"/>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 y="1344551"/>
            <a:ext cx="10577306" cy="4586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lassholder for lysbildenummer 1"/>
          <p:cNvSpPr>
            <a:spLocks noGrp="1"/>
          </p:cNvSpPr>
          <p:nvPr>
            <p:ph type="sldNum" sz="quarter" idx="12"/>
          </p:nvPr>
        </p:nvSpPr>
        <p:spPr/>
        <p:txBody>
          <a:bodyPr/>
          <a:lstStyle/>
          <a:p>
            <a:fld id="{AE397084-DC19-4BE1-9F28-02C6B4CA2A8D}" type="slidenum">
              <a:rPr lang="en-GB" smtClean="0"/>
              <a:t>7</a:t>
            </a:fld>
            <a:endParaRPr lang="en-GB"/>
          </a:p>
        </p:txBody>
      </p:sp>
    </p:spTree>
    <p:extLst>
      <p:ext uri="{BB962C8B-B14F-4D97-AF65-F5344CB8AC3E}">
        <p14:creationId xmlns:p14="http://schemas.microsoft.com/office/powerpoint/2010/main" val="2692929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9" name="Title 4"/>
          <p:cNvSpPr txBox="1">
            <a:spLocks/>
          </p:cNvSpPr>
          <p:nvPr/>
        </p:nvSpPr>
        <p:spPr>
          <a:xfrm>
            <a:off x="1721330" y="377740"/>
            <a:ext cx="7832244" cy="762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t>Haiti Earthquake 2010  </a:t>
            </a:r>
            <a:br>
              <a:rPr lang="en-US" sz="4000" b="1" dirty="0" smtClean="0"/>
            </a:br>
            <a:r>
              <a:rPr lang="en-US" sz="4000" b="1" dirty="0" smtClean="0"/>
              <a:t>316 000 Death</a:t>
            </a:r>
            <a:endParaRPr lang="th-TH" sz="4000" b="1" dirty="0"/>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43173" y="1197196"/>
            <a:ext cx="9237931" cy="468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lassholder for lysbildenummer 1"/>
          <p:cNvSpPr>
            <a:spLocks noGrp="1"/>
          </p:cNvSpPr>
          <p:nvPr>
            <p:ph type="sldNum" sz="quarter" idx="12"/>
          </p:nvPr>
        </p:nvSpPr>
        <p:spPr/>
        <p:txBody>
          <a:bodyPr/>
          <a:lstStyle/>
          <a:p>
            <a:fld id="{AE397084-DC19-4BE1-9F28-02C6B4CA2A8D}" type="slidenum">
              <a:rPr lang="en-GB" smtClean="0"/>
              <a:t>8</a:t>
            </a:fld>
            <a:endParaRPr lang="en-GB"/>
          </a:p>
        </p:txBody>
      </p:sp>
    </p:spTree>
    <p:extLst>
      <p:ext uri="{BB962C8B-B14F-4D97-AF65-F5344CB8AC3E}">
        <p14:creationId xmlns:p14="http://schemas.microsoft.com/office/powerpoint/2010/main" val="32599651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11" name="Title 1"/>
          <p:cNvSpPr txBox="1">
            <a:spLocks/>
          </p:cNvSpPr>
          <p:nvPr/>
        </p:nvSpPr>
        <p:spPr>
          <a:xfrm>
            <a:off x="2008934" y="332656"/>
            <a:ext cx="7040219" cy="7214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smtClean="0"/>
              <a:t>Japan Earthquake &amp; Tsunami 2011 </a:t>
            </a:r>
            <a:br>
              <a:rPr lang="en-US" sz="3600" b="1" dirty="0" smtClean="0"/>
            </a:br>
            <a:r>
              <a:rPr lang="en-US" sz="3600" b="1" dirty="0" smtClean="0"/>
              <a:t>23 000 Death</a:t>
            </a:r>
            <a:endParaRPr lang="th-TH" sz="3600" b="1"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7827" y="1054088"/>
            <a:ext cx="3841626" cy="47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1802" y="1054088"/>
            <a:ext cx="4526445"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lassholder for lysbildenummer 1"/>
          <p:cNvSpPr>
            <a:spLocks noGrp="1"/>
          </p:cNvSpPr>
          <p:nvPr>
            <p:ph type="sldNum" sz="quarter" idx="12"/>
          </p:nvPr>
        </p:nvSpPr>
        <p:spPr/>
        <p:txBody>
          <a:bodyPr/>
          <a:lstStyle/>
          <a:p>
            <a:fld id="{AE397084-DC19-4BE1-9F28-02C6B4CA2A8D}" type="slidenum">
              <a:rPr lang="en-GB" smtClean="0"/>
              <a:t>9</a:t>
            </a:fld>
            <a:endParaRPr lang="en-GB"/>
          </a:p>
        </p:txBody>
      </p:sp>
    </p:spTree>
    <p:extLst>
      <p:ext uri="{BB962C8B-B14F-4D97-AF65-F5344CB8AC3E}">
        <p14:creationId xmlns:p14="http://schemas.microsoft.com/office/powerpoint/2010/main" val="24583285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9" name="Title 4"/>
          <p:cNvSpPr txBox="1">
            <a:spLocks/>
          </p:cNvSpPr>
          <p:nvPr/>
        </p:nvSpPr>
        <p:spPr>
          <a:xfrm>
            <a:off x="1721330" y="377740"/>
            <a:ext cx="7832244" cy="762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t>Philippines </a:t>
            </a:r>
            <a:r>
              <a:rPr lang="en-US" sz="4000" b="1" dirty="0" err="1" smtClean="0"/>
              <a:t>Taifun</a:t>
            </a:r>
            <a:r>
              <a:rPr lang="en-US" sz="4000" b="1" dirty="0" smtClean="0"/>
              <a:t> 2013  </a:t>
            </a:r>
            <a:br>
              <a:rPr lang="en-US" sz="4000" b="1" dirty="0" smtClean="0"/>
            </a:br>
            <a:r>
              <a:rPr lang="en-GB" sz="4000" b="1" dirty="0" smtClean="0"/>
              <a:t>6 000 </a:t>
            </a:r>
            <a:r>
              <a:rPr lang="en-US" sz="4000" b="1" dirty="0" smtClean="0"/>
              <a:t> Deaths</a:t>
            </a:r>
            <a:endParaRPr lang="th-TH" sz="4000" b="1" dirty="0"/>
          </a:p>
        </p:txBody>
      </p:sp>
      <p:pic>
        <p:nvPicPr>
          <p:cNvPr id="13320" name="Picture 8" descr="Typhoon Haiyan moves ship in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1330" y="1135015"/>
            <a:ext cx="8296009" cy="4790329"/>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 name="Plassholder for lysbildenummer 1"/>
          <p:cNvSpPr>
            <a:spLocks noGrp="1"/>
          </p:cNvSpPr>
          <p:nvPr>
            <p:ph type="sldNum" sz="quarter" idx="12"/>
          </p:nvPr>
        </p:nvSpPr>
        <p:spPr/>
        <p:txBody>
          <a:bodyPr/>
          <a:lstStyle/>
          <a:p>
            <a:fld id="{AE397084-DC19-4BE1-9F28-02C6B4CA2A8D}" type="slidenum">
              <a:rPr lang="en-GB" smtClean="0"/>
              <a:t>10</a:t>
            </a:fld>
            <a:endParaRPr lang="en-GB"/>
          </a:p>
        </p:txBody>
      </p:sp>
    </p:spTree>
    <p:extLst>
      <p:ext uri="{BB962C8B-B14F-4D97-AF65-F5344CB8AC3E}">
        <p14:creationId xmlns:p14="http://schemas.microsoft.com/office/powerpoint/2010/main" val="3391638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9" name="Title 3"/>
          <p:cNvSpPr txBox="1">
            <a:spLocks/>
          </p:cNvSpPr>
          <p:nvPr/>
        </p:nvSpPr>
        <p:spPr>
          <a:xfrm>
            <a:off x="402917" y="195209"/>
            <a:ext cx="10078187" cy="927334"/>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latin typeface="Comic Sans MS" pitchFamily="66" charset="0"/>
              </a:rPr>
              <a:t/>
            </a:r>
            <a:br>
              <a:rPr lang="en-US" b="1" dirty="0" smtClean="0">
                <a:latin typeface="Comic Sans MS" pitchFamily="66" charset="0"/>
              </a:rPr>
            </a:br>
            <a:endParaRPr lang="en-US" b="1" dirty="0" smtClean="0">
              <a:latin typeface="Comic Sans MS" pitchFamily="66" charset="0"/>
            </a:endParaRPr>
          </a:p>
          <a:p>
            <a:endParaRPr lang="en-US" sz="14400" b="1" dirty="0">
              <a:latin typeface="Comic Sans MS" pitchFamily="66" charset="0"/>
            </a:endParaRPr>
          </a:p>
          <a:p>
            <a:endParaRPr lang="en-US" sz="14400" b="1" dirty="0" smtClean="0">
              <a:latin typeface="Comic Sans MS" pitchFamily="66" charset="0"/>
            </a:endParaRPr>
          </a:p>
          <a:p>
            <a:endParaRPr lang="en-US" sz="14400" dirty="0" smtClean="0">
              <a:latin typeface="+mn-lt"/>
            </a:endParaRPr>
          </a:p>
          <a:p>
            <a:endParaRPr lang="en-US" sz="14400" dirty="0">
              <a:latin typeface="+mn-lt"/>
            </a:endParaRPr>
          </a:p>
          <a:p>
            <a:endParaRPr lang="en-US" sz="14400" dirty="0" smtClean="0">
              <a:latin typeface="+mn-lt"/>
            </a:endParaRPr>
          </a:p>
          <a:p>
            <a:endParaRPr lang="en-US" sz="14400" dirty="0">
              <a:latin typeface="+mn-lt"/>
            </a:endParaRPr>
          </a:p>
          <a:p>
            <a:endParaRPr lang="en-US" sz="14400" dirty="0" smtClean="0">
              <a:latin typeface="+mn-lt"/>
            </a:endParaRPr>
          </a:p>
          <a:p>
            <a:endParaRPr lang="en-US" sz="14400" dirty="0">
              <a:latin typeface="+mn-lt"/>
            </a:endParaRPr>
          </a:p>
          <a:p>
            <a:r>
              <a:rPr lang="en-US" sz="14400" dirty="0" smtClean="0">
                <a:latin typeface="+mn-lt"/>
              </a:rPr>
              <a:t>Ebola Outbreak 2013 </a:t>
            </a:r>
            <a:br>
              <a:rPr lang="en-US" sz="14400" dirty="0" smtClean="0">
                <a:latin typeface="+mn-lt"/>
              </a:rPr>
            </a:br>
            <a:r>
              <a:rPr lang="en-US" sz="14400" dirty="0" smtClean="0">
                <a:latin typeface="+mn-lt"/>
              </a:rPr>
              <a:t>Until now 11 300 Death</a:t>
            </a:r>
            <a:endParaRPr lang="th-TH" sz="14400" dirty="0">
              <a:latin typeface="+mn-lt"/>
            </a:endParaRPr>
          </a:p>
        </p:txBody>
      </p:sp>
      <p:pic>
        <p:nvPicPr>
          <p:cNvPr id="10" name="Picture 2" descr="Distribution map showing districts and cities reporting suspect cases of Ebola"/>
          <p:cNvPicPr>
            <a:picLocks noChangeAspect="1" noChangeArrowheads="1"/>
          </p:cNvPicPr>
          <p:nvPr/>
        </p:nvPicPr>
        <p:blipFill>
          <a:blip r:embed="rId3" cstate="print"/>
          <a:srcRect/>
          <a:stretch>
            <a:fillRect/>
          </a:stretch>
        </p:blipFill>
        <p:spPr bwMode="auto">
          <a:xfrm>
            <a:off x="402917" y="1211947"/>
            <a:ext cx="5925267" cy="4594361"/>
          </a:xfrm>
          <a:prstGeom prst="rect">
            <a:avLst/>
          </a:prstGeom>
          <a:noFill/>
          <a:scene3d>
            <a:camera prst="orthographicFront"/>
            <a:lightRig rig="threePt" dir="t"/>
          </a:scene3d>
          <a:sp3d>
            <a:bevelT/>
          </a:sp3d>
        </p:spPr>
      </p:pic>
      <p:pic>
        <p:nvPicPr>
          <p:cNvPr id="14" name="Picture 4" descr="Stopping the Ebola Outbreak Infographic"/>
          <p:cNvPicPr>
            <a:picLocks noChangeAspect="1" noChangeArrowheads="1"/>
          </p:cNvPicPr>
          <p:nvPr/>
        </p:nvPicPr>
        <p:blipFill>
          <a:blip r:embed="rId4" cstate="print"/>
          <a:srcRect/>
          <a:stretch>
            <a:fillRect/>
          </a:stretch>
        </p:blipFill>
        <p:spPr bwMode="auto">
          <a:xfrm>
            <a:off x="7027524" y="1399945"/>
            <a:ext cx="4286250" cy="4286250"/>
          </a:xfrm>
          <a:prstGeom prst="rect">
            <a:avLst/>
          </a:prstGeom>
          <a:noFill/>
          <a:scene3d>
            <a:camera prst="orthographicFront"/>
            <a:lightRig rig="threePt" dir="t"/>
          </a:scene3d>
          <a:sp3d>
            <a:bevelT/>
          </a:sp3d>
        </p:spPr>
      </p:pic>
      <p:sp>
        <p:nvSpPr>
          <p:cNvPr id="2" name="Plassholder for lysbildenummer 1"/>
          <p:cNvSpPr>
            <a:spLocks noGrp="1"/>
          </p:cNvSpPr>
          <p:nvPr>
            <p:ph type="sldNum" sz="quarter" idx="12"/>
          </p:nvPr>
        </p:nvSpPr>
        <p:spPr/>
        <p:txBody>
          <a:bodyPr/>
          <a:lstStyle/>
          <a:p>
            <a:fld id="{AE397084-DC19-4BE1-9F28-02C6B4CA2A8D}" type="slidenum">
              <a:rPr lang="en-GB" smtClean="0"/>
              <a:t>11</a:t>
            </a:fld>
            <a:endParaRPr lang="en-GB"/>
          </a:p>
        </p:txBody>
      </p:sp>
    </p:spTree>
    <p:extLst>
      <p:ext uri="{BB962C8B-B14F-4D97-AF65-F5344CB8AC3E}">
        <p14:creationId xmlns:p14="http://schemas.microsoft.com/office/powerpoint/2010/main" val="7435691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9" name="Title 4"/>
          <p:cNvSpPr txBox="1">
            <a:spLocks/>
          </p:cNvSpPr>
          <p:nvPr/>
        </p:nvSpPr>
        <p:spPr>
          <a:xfrm>
            <a:off x="1721330" y="377740"/>
            <a:ext cx="7832244" cy="762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t>Nepal Earthquake 2015  </a:t>
            </a:r>
            <a:br>
              <a:rPr lang="en-US" sz="4000" b="1" dirty="0" smtClean="0"/>
            </a:br>
            <a:r>
              <a:rPr lang="en-GB" sz="4000" b="1" dirty="0" smtClean="0"/>
              <a:t>8 896</a:t>
            </a:r>
            <a:r>
              <a:rPr lang="en-US" sz="4000" b="1" dirty="0" smtClean="0"/>
              <a:t> Death</a:t>
            </a:r>
            <a:endParaRPr lang="th-TH" sz="4000" b="1" dirty="0"/>
          </a:p>
        </p:txBody>
      </p:sp>
      <p:pic>
        <p:nvPicPr>
          <p:cNvPr id="133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8381" y="1073272"/>
            <a:ext cx="8250149" cy="4854937"/>
          </a:xfrm>
          <a:prstGeom prst="rect">
            <a:avLst/>
          </a:prstGeom>
          <a:noFill/>
          <a:ln>
            <a:noFill/>
          </a:ln>
          <a:effectLst>
            <a:prstShdw prst="shdw13" dist="53882" dir="13500000">
              <a:srgbClr val="EEECE1">
                <a:alpha val="50000"/>
              </a:srgbClr>
            </a:prst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ssholder for lysbildenummer 1"/>
          <p:cNvSpPr>
            <a:spLocks noGrp="1"/>
          </p:cNvSpPr>
          <p:nvPr>
            <p:ph type="sldNum" sz="quarter" idx="12"/>
          </p:nvPr>
        </p:nvSpPr>
        <p:spPr/>
        <p:txBody>
          <a:bodyPr/>
          <a:lstStyle/>
          <a:p>
            <a:fld id="{AE397084-DC19-4BE1-9F28-02C6B4CA2A8D}" type="slidenum">
              <a:rPr lang="en-GB" smtClean="0"/>
              <a:t>12</a:t>
            </a:fld>
            <a:endParaRPr lang="en-GB"/>
          </a:p>
        </p:txBody>
      </p:sp>
    </p:spTree>
    <p:extLst>
      <p:ext uri="{BB962C8B-B14F-4D97-AF65-F5344CB8AC3E}">
        <p14:creationId xmlns:p14="http://schemas.microsoft.com/office/powerpoint/2010/main" val="24487676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9" name="Title 3"/>
          <p:cNvSpPr txBox="1">
            <a:spLocks/>
          </p:cNvSpPr>
          <p:nvPr/>
        </p:nvSpPr>
        <p:spPr>
          <a:xfrm>
            <a:off x="402917" y="172494"/>
            <a:ext cx="10078187" cy="927334"/>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latin typeface="Comic Sans MS" pitchFamily="66" charset="0"/>
              </a:rPr>
              <a:t/>
            </a:r>
            <a:br>
              <a:rPr lang="en-US" b="1" dirty="0" smtClean="0">
                <a:latin typeface="Comic Sans MS" pitchFamily="66" charset="0"/>
              </a:rPr>
            </a:br>
            <a:endParaRPr lang="en-US" b="1" dirty="0" smtClean="0">
              <a:latin typeface="Comic Sans MS" pitchFamily="66" charset="0"/>
            </a:endParaRPr>
          </a:p>
          <a:p>
            <a:endParaRPr lang="en-US" sz="14400" b="1" dirty="0">
              <a:latin typeface="Comic Sans MS" pitchFamily="66" charset="0"/>
            </a:endParaRPr>
          </a:p>
          <a:p>
            <a:endParaRPr lang="en-US" sz="14400" b="1" dirty="0" smtClean="0">
              <a:latin typeface="Comic Sans MS" pitchFamily="66" charset="0"/>
            </a:endParaRPr>
          </a:p>
          <a:p>
            <a:endParaRPr lang="en-US" sz="14400" dirty="0" smtClean="0">
              <a:latin typeface="+mn-lt"/>
            </a:endParaRPr>
          </a:p>
          <a:p>
            <a:endParaRPr lang="en-US" sz="14400" dirty="0">
              <a:latin typeface="+mn-lt"/>
            </a:endParaRPr>
          </a:p>
          <a:p>
            <a:endParaRPr lang="en-US" sz="14400" dirty="0" smtClean="0">
              <a:latin typeface="+mn-lt"/>
            </a:endParaRPr>
          </a:p>
          <a:p>
            <a:endParaRPr lang="en-US" sz="14400" dirty="0">
              <a:latin typeface="+mn-lt"/>
            </a:endParaRPr>
          </a:p>
          <a:p>
            <a:endParaRPr lang="en-US" sz="14400" dirty="0" smtClean="0">
              <a:latin typeface="+mn-lt"/>
            </a:endParaRPr>
          </a:p>
          <a:p>
            <a:endParaRPr lang="en-US" sz="14400" dirty="0">
              <a:latin typeface="+mn-lt"/>
            </a:endParaRPr>
          </a:p>
          <a:p>
            <a:r>
              <a:rPr lang="en-US" sz="17600" dirty="0" smtClean="0">
                <a:latin typeface="+mn-lt"/>
              </a:rPr>
              <a:t>Terrorism 2015 - 2016</a:t>
            </a:r>
          </a:p>
          <a:p>
            <a:r>
              <a:rPr lang="en-US" sz="17600" dirty="0" smtClean="0">
                <a:latin typeface="+mn-lt"/>
              </a:rPr>
              <a:t>Paris, Iraq, Pakistan, Belgium, etc.</a:t>
            </a:r>
            <a:endParaRPr lang="th-TH" sz="17600" dirty="0">
              <a:latin typeface="+mn-lt"/>
            </a:endParaRPr>
          </a:p>
        </p:txBody>
      </p:sp>
      <p:pic>
        <p:nvPicPr>
          <p:cNvPr id="5122" name="Picture 2" descr="A general view of the tributes outside the Le Carillon restaurant, one of the scenes of last friday's terror attacks, on November 16, 2015 in Paris, France. Countries across Europe joined France, currently observing three days of national mourning, in a one minute-silence today in an expression of solidarity with the victims of the terrorist attacks, which left at least 129 people dead and hundreds more injur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73" y="1352874"/>
            <a:ext cx="3648948" cy="243382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previous.presstv.ir/photo/20101230/gholami2010123004210485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988" y="3818376"/>
            <a:ext cx="3270733" cy="218048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cdn.thedailybeast.com/content/dailybeast/articles/2015/11/15/how-belgium-became-a-terrorism-hotbed/jcr:content/image.crop.800.500.jpg/48254050.cach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4634" y="1352874"/>
            <a:ext cx="3512138" cy="219508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new-pakistan.com/wp-content/uploads/2014/08/P1-AP328_Pakist_G_2009033122483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7955" y="3727603"/>
            <a:ext cx="3427554" cy="2287103"/>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Our Response to the Next 9/11 Magnitude Terrorist Attack - Lex Fridman ..."/>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08903" y="3753995"/>
            <a:ext cx="3527869" cy="2234317"/>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http://i.telegraph.co.uk/multimedia/archive/03167/verviers_police_3167960b.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63164" y="1309864"/>
            <a:ext cx="3732094" cy="2329550"/>
          </a:xfrm>
          <a:prstGeom prst="rect">
            <a:avLst/>
          </a:prstGeom>
          <a:noFill/>
          <a:extLst>
            <a:ext uri="{909E8E84-426E-40DD-AFC4-6F175D3DCCD1}">
              <a14:hiddenFill xmlns:a14="http://schemas.microsoft.com/office/drawing/2010/main">
                <a:solidFill>
                  <a:srgbClr val="FFFFFF"/>
                </a:solidFill>
              </a14:hiddenFill>
            </a:ext>
          </a:extLst>
        </p:spPr>
      </p:pic>
      <p:sp>
        <p:nvSpPr>
          <p:cNvPr id="2" name="Plassholder for lysbildenummer 1"/>
          <p:cNvSpPr>
            <a:spLocks noGrp="1"/>
          </p:cNvSpPr>
          <p:nvPr>
            <p:ph type="sldNum" sz="quarter" idx="12"/>
          </p:nvPr>
        </p:nvSpPr>
        <p:spPr/>
        <p:txBody>
          <a:bodyPr/>
          <a:lstStyle/>
          <a:p>
            <a:fld id="{AE397084-DC19-4BE1-9F28-02C6B4CA2A8D}" type="slidenum">
              <a:rPr lang="en-GB" smtClean="0"/>
              <a:t>13</a:t>
            </a:fld>
            <a:endParaRPr lang="en-GB"/>
          </a:p>
        </p:txBody>
      </p:sp>
    </p:spTree>
    <p:extLst>
      <p:ext uri="{BB962C8B-B14F-4D97-AF65-F5344CB8AC3E}">
        <p14:creationId xmlns:p14="http://schemas.microsoft.com/office/powerpoint/2010/main" val="10896373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9" name="Title 4"/>
          <p:cNvSpPr txBox="1">
            <a:spLocks/>
          </p:cNvSpPr>
          <p:nvPr/>
        </p:nvSpPr>
        <p:spPr>
          <a:xfrm>
            <a:off x="1721330" y="377740"/>
            <a:ext cx="7832244" cy="762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t>Tianjin Explosion 2015  </a:t>
            </a:r>
            <a:br>
              <a:rPr lang="en-US" sz="4000" b="1" dirty="0" smtClean="0"/>
            </a:br>
            <a:r>
              <a:rPr lang="en-GB" sz="4000" b="1" dirty="0" smtClean="0"/>
              <a:t>173 deaths</a:t>
            </a:r>
            <a:endParaRPr lang="en-GB" sz="4000" b="1" dirty="0">
              <a:latin typeface="Trebuchet MS" panose="020B0603020202020204" pitchFamily="34" charset="0"/>
            </a:endParaRPr>
          </a:p>
        </p:txBody>
      </p:sp>
      <p:pic>
        <p:nvPicPr>
          <p:cNvPr id="7" name="Picture 4" descr="... at least 50 people in the north-eastern Chinese port city of &lt;b&gt;Tianjin&lt;/b&g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285" y="1118295"/>
            <a:ext cx="8393987" cy="4866260"/>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 name="Plassholder for lysbildenummer 1"/>
          <p:cNvSpPr>
            <a:spLocks noGrp="1"/>
          </p:cNvSpPr>
          <p:nvPr>
            <p:ph type="sldNum" sz="quarter" idx="12"/>
          </p:nvPr>
        </p:nvSpPr>
        <p:spPr/>
        <p:txBody>
          <a:bodyPr/>
          <a:lstStyle/>
          <a:p>
            <a:fld id="{AE397084-DC19-4BE1-9F28-02C6B4CA2A8D}" type="slidenum">
              <a:rPr lang="en-GB" smtClean="0"/>
              <a:t>14</a:t>
            </a:fld>
            <a:endParaRPr lang="en-GB"/>
          </a:p>
        </p:txBody>
      </p:sp>
    </p:spTree>
    <p:extLst>
      <p:ext uri="{BB962C8B-B14F-4D97-AF65-F5344CB8AC3E}">
        <p14:creationId xmlns:p14="http://schemas.microsoft.com/office/powerpoint/2010/main" val="3646240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9" name="Title 4"/>
          <p:cNvSpPr txBox="1">
            <a:spLocks/>
          </p:cNvSpPr>
          <p:nvPr/>
        </p:nvSpPr>
        <p:spPr>
          <a:xfrm>
            <a:off x="1721330" y="765929"/>
            <a:ext cx="7832244" cy="762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t>Italian Earthquake 2016</a:t>
            </a:r>
          </a:p>
          <a:p>
            <a:r>
              <a:rPr lang="en-GB" sz="4000" b="1" dirty="0" smtClean="0"/>
              <a:t>292 deaths</a:t>
            </a:r>
            <a:endParaRPr lang="en-GB" sz="4000" b="1" dirty="0">
              <a:latin typeface="Trebuchet MS" panose="020B0603020202020204" pitchFamily="34" charset="0"/>
            </a:endParaRPr>
          </a:p>
        </p:txBody>
      </p:sp>
      <p:sp>
        <p:nvSpPr>
          <p:cNvPr id="2" name="Plassholder for lysbildenummer 1"/>
          <p:cNvSpPr>
            <a:spLocks noGrp="1"/>
          </p:cNvSpPr>
          <p:nvPr>
            <p:ph type="sldNum" sz="quarter" idx="12"/>
          </p:nvPr>
        </p:nvSpPr>
        <p:spPr/>
        <p:txBody>
          <a:bodyPr/>
          <a:lstStyle/>
          <a:p>
            <a:fld id="{AE397084-DC19-4BE1-9F28-02C6B4CA2A8D}" type="slidenum">
              <a:rPr lang="en-GB" smtClean="0"/>
              <a:t>15</a:t>
            </a:fld>
            <a:endParaRPr lang="en-GB"/>
          </a:p>
        </p:txBody>
      </p:sp>
      <p:pic>
        <p:nvPicPr>
          <p:cNvPr id="1026" name="Picture 2" descr="https://upload.wikimedia.org/wikipedia/commons/thumb/5/5a/2016_Amatrice_earthquake.jpg/250px-2016_Amatrice_earthquak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3856" y="1527929"/>
            <a:ext cx="7850037" cy="4427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8713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9" name="Title 4"/>
          <p:cNvSpPr txBox="1">
            <a:spLocks/>
          </p:cNvSpPr>
          <p:nvPr/>
        </p:nvSpPr>
        <p:spPr>
          <a:xfrm>
            <a:off x="1721330" y="377740"/>
            <a:ext cx="7832244" cy="762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b="1" dirty="0" smtClean="0"/>
              <a:t>How to Prepare</a:t>
            </a:r>
            <a:endParaRPr lang="en-GB" sz="4400" b="1" dirty="0">
              <a:latin typeface="Trebuchet MS" panose="020B0603020202020204" pitchFamily="34" charset="0"/>
            </a:endParaRPr>
          </a:p>
        </p:txBody>
      </p:sp>
      <p:sp>
        <p:nvSpPr>
          <p:cNvPr id="2" name="Plassholder for lysbildenummer 1"/>
          <p:cNvSpPr>
            <a:spLocks noGrp="1"/>
          </p:cNvSpPr>
          <p:nvPr>
            <p:ph type="sldNum" sz="quarter" idx="12"/>
          </p:nvPr>
        </p:nvSpPr>
        <p:spPr/>
        <p:txBody>
          <a:bodyPr/>
          <a:lstStyle/>
          <a:p>
            <a:fld id="{AE397084-DC19-4BE1-9F28-02C6B4CA2A8D}" type="slidenum">
              <a:rPr lang="en-GB" smtClean="0"/>
              <a:t>16</a:t>
            </a:fld>
            <a:endParaRPr lang="en-GB"/>
          </a:p>
        </p:txBody>
      </p:sp>
      <p:sp>
        <p:nvSpPr>
          <p:cNvPr id="3" name="TekstSylinder 2"/>
          <p:cNvSpPr txBox="1"/>
          <p:nvPr/>
        </p:nvSpPr>
        <p:spPr>
          <a:xfrm>
            <a:off x="695960" y="2155766"/>
            <a:ext cx="10657840" cy="2677656"/>
          </a:xfrm>
          <a:prstGeom prst="rect">
            <a:avLst/>
          </a:prstGeom>
          <a:noFill/>
        </p:spPr>
        <p:txBody>
          <a:bodyPr wrap="square" rtlCol="0">
            <a:spAutoFit/>
          </a:bodyPr>
          <a:lstStyle/>
          <a:p>
            <a:pPr marL="285750" indent="-285750">
              <a:buFont typeface="Wingdings" panose="05000000000000000000" pitchFamily="2" charset="2"/>
              <a:buChar char="§"/>
            </a:pPr>
            <a:r>
              <a:rPr lang="en-GB" sz="3200" dirty="0" smtClean="0">
                <a:latin typeface="Trebuchet MS" panose="020B0603020202020204" pitchFamily="34" charset="0"/>
              </a:rPr>
              <a:t>Learn from Others</a:t>
            </a:r>
          </a:p>
          <a:p>
            <a:pPr marL="1200150" lvl="2" indent="-285750">
              <a:buFont typeface="Wingdings" panose="05000000000000000000" pitchFamily="2" charset="2"/>
              <a:buChar char="§"/>
            </a:pPr>
            <a:r>
              <a:rPr lang="en-GB" sz="2400" dirty="0" smtClean="0">
                <a:latin typeface="Trebuchet MS" panose="020B0603020202020204" pitchFamily="34" charset="0"/>
              </a:rPr>
              <a:t>USA Emergency Management/State of Preparedness</a:t>
            </a:r>
          </a:p>
          <a:p>
            <a:pPr marL="285750" indent="-285750">
              <a:buFont typeface="Wingdings" panose="05000000000000000000" pitchFamily="2" charset="2"/>
              <a:buChar char="§"/>
            </a:pPr>
            <a:r>
              <a:rPr lang="en-GB" sz="3200" dirty="0" smtClean="0">
                <a:latin typeface="Trebuchet MS" panose="020B0603020202020204" pitchFamily="34" charset="0"/>
              </a:rPr>
              <a:t>Research and Development Projects</a:t>
            </a:r>
          </a:p>
          <a:p>
            <a:pPr marL="1200150" lvl="2" indent="-285750">
              <a:buFont typeface="Wingdings" panose="05000000000000000000" pitchFamily="2" charset="2"/>
              <a:buChar char="§"/>
            </a:pPr>
            <a:r>
              <a:rPr lang="en-GB" sz="2400" dirty="0" smtClean="0">
                <a:latin typeface="Trebuchet MS" panose="020B0603020202020204" pitchFamily="34" charset="0"/>
              </a:rPr>
              <a:t>Example of EU R&amp;D Projects</a:t>
            </a:r>
          </a:p>
          <a:p>
            <a:pPr marL="285750" indent="-285750">
              <a:buFont typeface="Wingdings" panose="05000000000000000000" pitchFamily="2" charset="2"/>
              <a:buChar char="§"/>
            </a:pPr>
            <a:r>
              <a:rPr lang="en-GB" sz="3200" dirty="0" smtClean="0">
                <a:latin typeface="Trebuchet MS" panose="020B0603020202020204" pitchFamily="34" charset="0"/>
              </a:rPr>
              <a:t>Education &amp; Training</a:t>
            </a:r>
          </a:p>
          <a:p>
            <a:pPr marL="1200150" lvl="2" indent="-285750">
              <a:buFont typeface="Wingdings" panose="05000000000000000000" pitchFamily="2" charset="2"/>
              <a:buChar char="§"/>
            </a:pPr>
            <a:r>
              <a:rPr lang="en-GB" sz="2400" dirty="0" smtClean="0">
                <a:latin typeface="Trebuchet MS" panose="020B0603020202020204" pitchFamily="34" charset="0"/>
              </a:rPr>
              <a:t>TIEMS Education Programs, GENERATE &amp; QIEDM Certification</a:t>
            </a:r>
            <a:endParaRPr lang="en-GB" sz="2400" dirty="0">
              <a:latin typeface="Trebuchet MS" panose="020B0603020202020204" pitchFamily="34" charset="0"/>
            </a:endParaRPr>
          </a:p>
        </p:txBody>
      </p:sp>
      <p:sp>
        <p:nvSpPr>
          <p:cNvPr id="4" name="TekstSylinder 3"/>
          <p:cNvSpPr txBox="1"/>
          <p:nvPr/>
        </p:nvSpPr>
        <p:spPr>
          <a:xfrm>
            <a:off x="695960" y="1278421"/>
            <a:ext cx="9961879" cy="584775"/>
          </a:xfrm>
          <a:prstGeom prst="rect">
            <a:avLst/>
          </a:prstGeom>
          <a:noFill/>
        </p:spPr>
        <p:txBody>
          <a:bodyPr wrap="square" rtlCol="0">
            <a:spAutoFit/>
          </a:bodyPr>
          <a:lstStyle/>
          <a:p>
            <a:pPr algn="ctr"/>
            <a:r>
              <a:rPr lang="en-GB" sz="3200" i="1" dirty="0" smtClean="0">
                <a:latin typeface="Trebuchet MS" panose="020B0603020202020204" pitchFamily="34" charset="0"/>
              </a:rPr>
              <a:t>Move Focus from Response to Preparedness!</a:t>
            </a:r>
            <a:endParaRPr lang="en-GB" sz="3200" i="1" dirty="0">
              <a:latin typeface="Trebuchet MS" panose="020B0603020202020204" pitchFamily="34" charset="0"/>
            </a:endParaRPr>
          </a:p>
        </p:txBody>
      </p:sp>
    </p:spTree>
    <p:extLst>
      <p:ext uri="{BB962C8B-B14F-4D97-AF65-F5344CB8AC3E}">
        <p14:creationId xmlns:p14="http://schemas.microsoft.com/office/powerpoint/2010/main" val="1202902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16386" name="Picture 2" descr="EU fl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015" y="349275"/>
            <a:ext cx="1419225" cy="1270950"/>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p:cNvSpPr/>
          <p:nvPr/>
        </p:nvSpPr>
        <p:spPr>
          <a:xfrm>
            <a:off x="5313680" y="1852970"/>
            <a:ext cx="6236744" cy="2954655"/>
          </a:xfrm>
          <a:prstGeom prst="rect">
            <a:avLst/>
          </a:prstGeom>
        </p:spPr>
        <p:txBody>
          <a:bodyPr wrap="square">
            <a:spAutoFit/>
          </a:bodyPr>
          <a:lstStyle/>
          <a:p>
            <a:r>
              <a:rPr lang="en-GB" dirty="0"/>
              <a:t> </a:t>
            </a:r>
          </a:p>
          <a:p>
            <a:pPr algn="ctr"/>
            <a:r>
              <a:rPr lang="en-GB" sz="2400" u="sng" dirty="0" smtClean="0">
                <a:latin typeface="Trebuchet MS" panose="020B0603020202020204" pitchFamily="34" charset="0"/>
              </a:rPr>
              <a:t>Between </a:t>
            </a:r>
            <a:r>
              <a:rPr lang="en-GB" sz="2400" u="sng" dirty="0">
                <a:latin typeface="Trebuchet MS" panose="020B0603020202020204" pitchFamily="34" charset="0"/>
              </a:rPr>
              <a:t>2014 and 2020, the EU will provide almost </a:t>
            </a:r>
            <a:r>
              <a:rPr lang="en-GB" sz="2400" b="1" u="sng" dirty="0">
                <a:latin typeface="Trebuchet MS" panose="020B0603020202020204" pitchFamily="34" charset="0"/>
              </a:rPr>
              <a:t>€80bn</a:t>
            </a:r>
            <a:r>
              <a:rPr lang="en-GB" sz="2400" u="sng" dirty="0">
                <a:latin typeface="Trebuchet MS" panose="020B0603020202020204" pitchFamily="34" charset="0"/>
              </a:rPr>
              <a:t> in funding for research, mainly through its flagship research programme </a:t>
            </a:r>
            <a:r>
              <a:rPr lang="en-GB" sz="2400" u="sng" dirty="0">
                <a:latin typeface="Trebuchet MS" panose="020B0603020202020204" pitchFamily="34" charset="0"/>
                <a:hlinkClick r:id="rId4"/>
              </a:rPr>
              <a:t>Horizon 2020</a:t>
            </a:r>
            <a:r>
              <a:rPr lang="en-GB" sz="2400" u="sng" dirty="0">
                <a:latin typeface="Trebuchet MS" panose="020B0603020202020204" pitchFamily="34" charset="0"/>
              </a:rPr>
              <a:t>. This funding usually takes the form of grants, to part-finance a </a:t>
            </a:r>
            <a:r>
              <a:rPr lang="en-GB" sz="2400" u="sng" dirty="0">
                <a:latin typeface="Trebuchet MS" panose="020B0603020202020204" pitchFamily="34" charset="0"/>
                <a:hlinkClick r:id="rId5"/>
              </a:rPr>
              <a:t>broad range of research projects</a:t>
            </a:r>
            <a:r>
              <a:rPr lang="en-GB" sz="2400" u="sng" dirty="0" smtClean="0">
                <a:latin typeface="Trebuchet MS" panose="020B0603020202020204" pitchFamily="34" charset="0"/>
              </a:rPr>
              <a:t>.</a:t>
            </a:r>
            <a:endParaRPr lang="en-GB" sz="2400" u="sng" dirty="0">
              <a:latin typeface="Trebuchet MS" panose="020B0603020202020204" pitchFamily="34" charset="0"/>
            </a:endParaRPr>
          </a:p>
        </p:txBody>
      </p:sp>
      <p:pic>
        <p:nvPicPr>
          <p:cNvPr id="16388" name="Picture 4" descr="https://ec.europa.eu/programmes/horizon2020/sites/horizon2020/files/styles/h2020_list/public/H2020-illu_copy.peshkova%20-%20Fotolia_0.jpg?itok=Eb2V66l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7414" y="2164824"/>
            <a:ext cx="3747923" cy="2498615"/>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p:cNvSpPr txBox="1"/>
          <p:nvPr/>
        </p:nvSpPr>
        <p:spPr>
          <a:xfrm>
            <a:off x="4055693" y="413063"/>
            <a:ext cx="4499950" cy="584775"/>
          </a:xfrm>
          <a:prstGeom prst="rect">
            <a:avLst/>
          </a:prstGeom>
          <a:noFill/>
        </p:spPr>
        <p:txBody>
          <a:bodyPr wrap="none" rtlCol="0">
            <a:spAutoFit/>
          </a:bodyPr>
          <a:lstStyle/>
          <a:p>
            <a:r>
              <a:rPr lang="en-GB" sz="3200" b="1" dirty="0" smtClean="0">
                <a:latin typeface="Trebuchet MS" panose="020B0603020202020204" pitchFamily="34" charset="0"/>
              </a:rPr>
              <a:t>EU’s Research Funding</a:t>
            </a:r>
            <a:endParaRPr lang="en-GB" sz="3200" b="1" dirty="0">
              <a:latin typeface="Trebuchet MS" panose="020B0603020202020204" pitchFamily="34" charset="0"/>
            </a:endParaRPr>
          </a:p>
        </p:txBody>
      </p:sp>
      <p:sp>
        <p:nvSpPr>
          <p:cNvPr id="4" name="Rektangel 3"/>
          <p:cNvSpPr/>
          <p:nvPr/>
        </p:nvSpPr>
        <p:spPr>
          <a:xfrm>
            <a:off x="1826007" y="4792995"/>
            <a:ext cx="1529586" cy="369332"/>
          </a:xfrm>
          <a:prstGeom prst="rect">
            <a:avLst/>
          </a:prstGeom>
        </p:spPr>
        <p:txBody>
          <a:bodyPr wrap="none">
            <a:spAutoFit/>
          </a:bodyPr>
          <a:lstStyle/>
          <a:p>
            <a:r>
              <a:rPr lang="en-GB" dirty="0">
                <a:latin typeface="Trebuchet MS" panose="020B0603020202020204" pitchFamily="34" charset="0"/>
                <a:hlinkClick r:id="rId4"/>
              </a:rPr>
              <a:t>Horizon 2020</a:t>
            </a:r>
            <a:endParaRPr lang="en-GB" dirty="0"/>
          </a:p>
        </p:txBody>
      </p:sp>
      <p:sp>
        <p:nvSpPr>
          <p:cNvPr id="5" name="Plassholder for lysbildenummer 4"/>
          <p:cNvSpPr>
            <a:spLocks noGrp="1"/>
          </p:cNvSpPr>
          <p:nvPr>
            <p:ph type="sldNum" sz="quarter" idx="12"/>
          </p:nvPr>
        </p:nvSpPr>
        <p:spPr/>
        <p:txBody>
          <a:bodyPr/>
          <a:lstStyle/>
          <a:p>
            <a:fld id="{AE397084-DC19-4BE1-9F28-02C6B4CA2A8D}" type="slidenum">
              <a:rPr lang="en-GB" smtClean="0"/>
              <a:t>17</a:t>
            </a:fld>
            <a:endParaRPr lang="en-GB"/>
          </a:p>
        </p:txBody>
      </p:sp>
    </p:spTree>
    <p:extLst>
      <p:ext uri="{BB962C8B-B14F-4D97-AF65-F5344CB8AC3E}">
        <p14:creationId xmlns:p14="http://schemas.microsoft.com/office/powerpoint/2010/main" val="3600959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2" name="Rektangel 1"/>
          <p:cNvSpPr/>
          <p:nvPr/>
        </p:nvSpPr>
        <p:spPr>
          <a:xfrm>
            <a:off x="477520" y="1321566"/>
            <a:ext cx="10901680" cy="4708981"/>
          </a:xfrm>
          <a:prstGeom prst="rect">
            <a:avLst/>
          </a:prstGeom>
        </p:spPr>
        <p:txBody>
          <a:bodyPr wrap="square">
            <a:spAutoFit/>
          </a:bodyPr>
          <a:lstStyle/>
          <a:p>
            <a:pPr algn="ctr"/>
            <a:r>
              <a:rPr lang="en-GB" sz="2000" dirty="0">
                <a:solidFill>
                  <a:srgbClr val="333333"/>
                </a:solidFill>
                <a:latin typeface="Trebuchet MS" panose="020B0603020202020204" pitchFamily="34" charset="0"/>
              </a:rPr>
              <a:t>TIEMS is a partner in the EU project ASSET (Action plan in Science in Society in Epidemics and Total pandemics), which is a 48 month Mobilisation and Mutual Learning Action Plan (MMLAP), which aims </a:t>
            </a:r>
            <a:r>
              <a:rPr lang="en-GB" sz="2000" dirty="0" smtClean="0">
                <a:solidFill>
                  <a:srgbClr val="333333"/>
                </a:solidFill>
                <a:latin typeface="Trebuchet MS" panose="020B0603020202020204" pitchFamily="34" charset="0"/>
              </a:rPr>
              <a:t>to:</a:t>
            </a:r>
          </a:p>
          <a:p>
            <a:pPr algn="ctr"/>
            <a:endParaRPr lang="en-GB" sz="2000" dirty="0">
              <a:solidFill>
                <a:srgbClr val="333333"/>
              </a:solidFill>
              <a:latin typeface="Trebuchet MS" panose="020B0603020202020204" pitchFamily="34" charset="0"/>
            </a:endParaRPr>
          </a:p>
          <a:p>
            <a:pPr marL="285750" indent="-285750">
              <a:buFont typeface="Wingdings" panose="05000000000000000000" pitchFamily="2" charset="2"/>
              <a:buChar char="§"/>
            </a:pPr>
            <a:r>
              <a:rPr lang="en-GB" sz="2000" dirty="0" smtClean="0">
                <a:solidFill>
                  <a:srgbClr val="333333"/>
                </a:solidFill>
                <a:latin typeface="Trebuchet MS" panose="020B0603020202020204" pitchFamily="34" charset="0"/>
              </a:rPr>
              <a:t>Forge </a:t>
            </a:r>
            <a:r>
              <a:rPr lang="en-GB" sz="2000" dirty="0">
                <a:solidFill>
                  <a:srgbClr val="333333"/>
                </a:solidFill>
                <a:latin typeface="Trebuchet MS" panose="020B0603020202020204" pitchFamily="34" charset="0"/>
              </a:rPr>
              <a:t>a partnership with complementary perspectives, knowledge and experiences to </a:t>
            </a:r>
            <a:r>
              <a:rPr lang="en-GB" sz="2000" dirty="0" smtClean="0">
                <a:solidFill>
                  <a:srgbClr val="333333"/>
                </a:solidFill>
                <a:latin typeface="Trebuchet MS" panose="020B0603020202020204" pitchFamily="34" charset="0"/>
              </a:rPr>
              <a:t>address  affectively </a:t>
            </a:r>
            <a:r>
              <a:rPr lang="en-GB" sz="2000" dirty="0">
                <a:solidFill>
                  <a:srgbClr val="333333"/>
                </a:solidFill>
                <a:latin typeface="Trebuchet MS" panose="020B0603020202020204" pitchFamily="34" charset="0"/>
              </a:rPr>
              <a:t>scientific and societal challenges raised by pandemics and associated crisis </a:t>
            </a:r>
            <a:r>
              <a:rPr lang="en-GB" sz="2000" dirty="0" smtClean="0">
                <a:solidFill>
                  <a:srgbClr val="333333"/>
                </a:solidFill>
                <a:latin typeface="Trebuchet MS" panose="020B0603020202020204" pitchFamily="34" charset="0"/>
              </a:rPr>
              <a:t>management</a:t>
            </a:r>
          </a:p>
          <a:p>
            <a:pPr marL="285750" indent="-285750">
              <a:buFont typeface="Wingdings" panose="05000000000000000000" pitchFamily="2" charset="2"/>
              <a:buChar char="§"/>
            </a:pPr>
            <a:r>
              <a:rPr lang="en-GB" sz="2000" dirty="0" smtClean="0">
                <a:solidFill>
                  <a:srgbClr val="333333"/>
                </a:solidFill>
                <a:latin typeface="Trebuchet MS" panose="020B0603020202020204" pitchFamily="34" charset="0"/>
              </a:rPr>
              <a:t>Explore </a:t>
            </a:r>
            <a:r>
              <a:rPr lang="en-GB" sz="2000" dirty="0">
                <a:solidFill>
                  <a:srgbClr val="333333"/>
                </a:solidFill>
                <a:latin typeface="Trebuchet MS" panose="020B0603020202020204" pitchFamily="34" charset="0"/>
              </a:rPr>
              <a:t>and map </a:t>
            </a:r>
            <a:r>
              <a:rPr lang="en-GB" sz="2000" dirty="0" err="1">
                <a:solidFill>
                  <a:srgbClr val="333333"/>
                </a:solidFill>
                <a:latin typeface="Trebuchet MS" panose="020B0603020202020204" pitchFamily="34" charset="0"/>
              </a:rPr>
              <a:t>SiS</a:t>
            </a:r>
            <a:r>
              <a:rPr lang="en-GB" sz="2000" dirty="0">
                <a:solidFill>
                  <a:srgbClr val="333333"/>
                </a:solidFill>
                <a:latin typeface="Trebuchet MS" panose="020B0603020202020204" pitchFamily="34" charset="0"/>
              </a:rPr>
              <a:t> (Science in Society)-related issues in global </a:t>
            </a:r>
            <a:r>
              <a:rPr lang="en-GB" sz="2000" dirty="0" smtClean="0">
                <a:solidFill>
                  <a:srgbClr val="333333"/>
                </a:solidFill>
                <a:latin typeface="Trebuchet MS" panose="020B0603020202020204" pitchFamily="34" charset="0"/>
              </a:rPr>
              <a:t>pandemics</a:t>
            </a:r>
          </a:p>
          <a:p>
            <a:pPr marL="285750" indent="-285750">
              <a:buFont typeface="Wingdings" panose="05000000000000000000" pitchFamily="2" charset="2"/>
              <a:buChar char="§"/>
            </a:pPr>
            <a:r>
              <a:rPr lang="en-GB" sz="2000" dirty="0">
                <a:solidFill>
                  <a:srgbClr val="333333"/>
                </a:solidFill>
                <a:latin typeface="Trebuchet MS" panose="020B0603020202020204" pitchFamily="34" charset="0"/>
              </a:rPr>
              <a:t>D</a:t>
            </a:r>
            <a:r>
              <a:rPr lang="en-GB" sz="2000" dirty="0" smtClean="0">
                <a:solidFill>
                  <a:srgbClr val="333333"/>
                </a:solidFill>
                <a:latin typeface="Trebuchet MS" panose="020B0603020202020204" pitchFamily="34" charset="0"/>
              </a:rPr>
              <a:t>efine </a:t>
            </a:r>
            <a:r>
              <a:rPr lang="en-GB" sz="2000" dirty="0">
                <a:solidFill>
                  <a:srgbClr val="333333"/>
                </a:solidFill>
                <a:latin typeface="Trebuchet MS" panose="020B0603020202020204" pitchFamily="34" charset="0"/>
              </a:rPr>
              <a:t>and test a participatory and inclusive strategy to </a:t>
            </a:r>
            <a:r>
              <a:rPr lang="en-GB" sz="2000" dirty="0" smtClean="0">
                <a:solidFill>
                  <a:srgbClr val="333333"/>
                </a:solidFill>
                <a:latin typeface="Trebuchet MS" panose="020B0603020202020204" pitchFamily="34" charset="0"/>
              </a:rPr>
              <a:t>succeed</a:t>
            </a:r>
          </a:p>
          <a:p>
            <a:pPr marL="285750" indent="-285750">
              <a:buFont typeface="Wingdings" panose="05000000000000000000" pitchFamily="2" charset="2"/>
              <a:buChar char="§"/>
            </a:pPr>
            <a:r>
              <a:rPr lang="en-GB" sz="2000" dirty="0" smtClean="0">
                <a:solidFill>
                  <a:srgbClr val="333333"/>
                </a:solidFill>
                <a:latin typeface="Trebuchet MS" panose="020B0603020202020204" pitchFamily="34" charset="0"/>
              </a:rPr>
              <a:t>Identify </a:t>
            </a:r>
            <a:r>
              <a:rPr lang="en-GB" sz="2000" dirty="0">
                <a:solidFill>
                  <a:srgbClr val="333333"/>
                </a:solidFill>
                <a:latin typeface="Trebuchet MS" panose="020B0603020202020204" pitchFamily="34" charset="0"/>
              </a:rPr>
              <a:t>necessary resources to make sustainable the action after the project </a:t>
            </a:r>
            <a:r>
              <a:rPr lang="en-GB" sz="2000" dirty="0" smtClean="0">
                <a:solidFill>
                  <a:srgbClr val="333333"/>
                </a:solidFill>
                <a:latin typeface="Trebuchet MS" panose="020B0603020202020204" pitchFamily="34" charset="0"/>
              </a:rPr>
              <a:t>completion </a:t>
            </a:r>
          </a:p>
          <a:p>
            <a:pPr algn="ctr"/>
            <a:endParaRPr lang="en-GB" sz="2000" dirty="0">
              <a:solidFill>
                <a:srgbClr val="333333"/>
              </a:solidFill>
              <a:latin typeface="Trebuchet MS" panose="020B0603020202020204" pitchFamily="34" charset="0"/>
            </a:endParaRPr>
          </a:p>
          <a:p>
            <a:pPr algn="ctr"/>
            <a:r>
              <a:rPr lang="en-GB" sz="2000" dirty="0" smtClean="0">
                <a:solidFill>
                  <a:srgbClr val="333333"/>
                </a:solidFill>
                <a:latin typeface="Trebuchet MS" panose="020B0603020202020204" pitchFamily="34" charset="0"/>
              </a:rPr>
              <a:t>ASSET </a:t>
            </a:r>
            <a:r>
              <a:rPr lang="en-GB" sz="2000" dirty="0">
                <a:solidFill>
                  <a:srgbClr val="333333"/>
                </a:solidFill>
                <a:latin typeface="Trebuchet MS" panose="020B0603020202020204" pitchFamily="34" charset="0"/>
              </a:rPr>
              <a:t>combines public health, vaccine and epidemiological research, social and political sciences, law and ethics, gender studies, science communication and media, in order to develop an integrated, transdisciplinary, strategy, which will take place at different stages of the research cycle, combining local, regional and national levels.</a:t>
            </a:r>
            <a:endParaRPr lang="en-GB" sz="2000" dirty="0">
              <a:latin typeface="Trebuchet MS" panose="020B0603020202020204" pitchFamily="34" charset="0"/>
            </a:endParaRPr>
          </a:p>
        </p:txBody>
      </p:sp>
      <p:pic>
        <p:nvPicPr>
          <p:cNvPr id="22530" name="Picture 2" descr="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520" y="164538"/>
            <a:ext cx="1810384" cy="988620"/>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p:cNvSpPr txBox="1"/>
          <p:nvPr/>
        </p:nvSpPr>
        <p:spPr>
          <a:xfrm>
            <a:off x="3825404" y="423727"/>
            <a:ext cx="4557018" cy="646331"/>
          </a:xfrm>
          <a:prstGeom prst="rect">
            <a:avLst/>
          </a:prstGeom>
          <a:noFill/>
        </p:spPr>
        <p:txBody>
          <a:bodyPr wrap="none" rtlCol="0">
            <a:spAutoFit/>
          </a:bodyPr>
          <a:lstStyle/>
          <a:p>
            <a:pPr algn="ctr"/>
            <a:r>
              <a:rPr lang="en-GB" sz="3600" b="1" dirty="0" smtClean="0"/>
              <a:t>The ASSET EU PROJECT</a:t>
            </a:r>
            <a:endParaRPr lang="en-GB" sz="3600" b="1" dirty="0"/>
          </a:p>
        </p:txBody>
      </p:sp>
      <p:pic>
        <p:nvPicPr>
          <p:cNvPr id="8" name="Picture 2" descr="EU 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7231" y="170679"/>
            <a:ext cx="1191127" cy="1066683"/>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lysbildenummer 2"/>
          <p:cNvSpPr>
            <a:spLocks noGrp="1"/>
          </p:cNvSpPr>
          <p:nvPr>
            <p:ph type="sldNum" sz="quarter" idx="12"/>
          </p:nvPr>
        </p:nvSpPr>
        <p:spPr/>
        <p:txBody>
          <a:bodyPr/>
          <a:lstStyle/>
          <a:p>
            <a:fld id="{AE397084-DC19-4BE1-9F28-02C6B4CA2A8D}" type="slidenum">
              <a:rPr lang="en-GB" smtClean="0"/>
              <a:t>18</a:t>
            </a:fld>
            <a:endParaRPr lang="en-GB"/>
          </a:p>
        </p:txBody>
      </p:sp>
    </p:spTree>
    <p:extLst>
      <p:ext uri="{BB962C8B-B14F-4D97-AF65-F5344CB8AC3E}">
        <p14:creationId xmlns:p14="http://schemas.microsoft.com/office/powerpoint/2010/main" val="20093795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23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615" y="289426"/>
            <a:ext cx="921385" cy="9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ktangel 1"/>
          <p:cNvSpPr/>
          <p:nvPr/>
        </p:nvSpPr>
        <p:spPr>
          <a:xfrm>
            <a:off x="294640" y="1989820"/>
            <a:ext cx="11521440" cy="3693319"/>
          </a:xfrm>
          <a:prstGeom prst="rect">
            <a:avLst/>
          </a:prstGeom>
        </p:spPr>
        <p:txBody>
          <a:bodyPr wrap="square">
            <a:spAutoFit/>
          </a:bodyPr>
          <a:lstStyle/>
          <a:p>
            <a:pPr algn="just">
              <a:spcAft>
                <a:spcPts val="0"/>
              </a:spcAft>
            </a:pPr>
            <a:r>
              <a:rPr lang="fr-BE" dirty="0">
                <a:latin typeface="Trebuchet MS" panose="020B0603020202020204" pitchFamily="34" charset="0"/>
                <a:ea typeface="Times New Roman" panose="02020603050405020304" pitchFamily="18" charset="0"/>
              </a:rPr>
              <a:t>HERACLES main objective is to design, validate and promote responsive systems/solutions for effective resilience of Cultural Heritage (CH) against climate change effects, considering as a mandatory premise an holistic, multidisciplinary approach through the involvement of different expertise (end-users, industry/SMEs, scientists, conservators/restorators and social experts, decision, and policy makers). </a:t>
            </a:r>
            <a:endParaRPr lang="en-GB" dirty="0">
              <a:latin typeface="Times New Roman" panose="02020603050405020304" pitchFamily="18" charset="0"/>
              <a:ea typeface="Times New Roman" panose="02020603050405020304" pitchFamily="18" charset="0"/>
            </a:endParaRPr>
          </a:p>
          <a:p>
            <a:pPr algn="just">
              <a:spcAft>
                <a:spcPts val="0"/>
              </a:spcAft>
            </a:pPr>
            <a:r>
              <a:rPr lang="fr-BE" dirty="0">
                <a:latin typeface="Trebuchet MS" panose="020B0603020202020204" pitchFamily="34"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algn="just">
              <a:spcAft>
                <a:spcPts val="0"/>
              </a:spcAft>
            </a:pPr>
            <a:r>
              <a:rPr lang="fr-BE" dirty="0">
                <a:latin typeface="Trebuchet MS" panose="020B0603020202020204" pitchFamily="34" charset="0"/>
                <a:ea typeface="Times New Roman" panose="02020603050405020304" pitchFamily="18" charset="0"/>
              </a:rPr>
              <a:t>This will be operationally pursued with the development of a system exploiting an ICT platform able to collect and integrate multisource information in order to effectively provide complete and updated situational awareness and support decision for innovative measurements improving CH resilience, including new solutions for maintenance and conservation. </a:t>
            </a:r>
            <a:endParaRPr lang="en-GB" dirty="0">
              <a:latin typeface="Times New Roman" panose="02020603050405020304" pitchFamily="18" charset="0"/>
              <a:ea typeface="Times New Roman" panose="02020603050405020304" pitchFamily="18" charset="0"/>
            </a:endParaRPr>
          </a:p>
          <a:p>
            <a:pPr algn="just">
              <a:spcAft>
                <a:spcPts val="0"/>
              </a:spcAft>
            </a:pPr>
            <a:r>
              <a:rPr lang="fr-BE" dirty="0">
                <a:latin typeface="Trebuchet MS" panose="020B0603020202020204" pitchFamily="34"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algn="just">
              <a:spcAft>
                <a:spcPts val="0"/>
              </a:spcAft>
            </a:pPr>
            <a:r>
              <a:rPr lang="fr-BE" dirty="0">
                <a:latin typeface="Trebuchet MS" panose="020B0603020202020204" pitchFamily="34" charset="0"/>
                <a:ea typeface="Times New Roman" panose="02020603050405020304" pitchFamily="18" charset="0"/>
              </a:rPr>
              <a:t>HERACLES system will be designed and developed by accounting for the economic sustainability and future acceptance by the market and for the social and economic impact for public and local communities while respecting the integrity of CH and the value it hold for communities. </a:t>
            </a:r>
            <a:endParaRPr lang="en-GB" dirty="0">
              <a:effectLst/>
              <a:latin typeface="Times New Roman" panose="02020603050405020304" pitchFamily="18" charset="0"/>
              <a:ea typeface="Times New Roman" panose="02020603050405020304" pitchFamily="18" charset="0"/>
            </a:endParaRPr>
          </a:p>
        </p:txBody>
      </p:sp>
      <p:sp>
        <p:nvSpPr>
          <p:cNvPr id="3" name="TekstSylinder 2"/>
          <p:cNvSpPr txBox="1"/>
          <p:nvPr/>
        </p:nvSpPr>
        <p:spPr>
          <a:xfrm>
            <a:off x="3397869" y="517789"/>
            <a:ext cx="5314981" cy="646331"/>
          </a:xfrm>
          <a:prstGeom prst="rect">
            <a:avLst/>
          </a:prstGeom>
          <a:noFill/>
        </p:spPr>
        <p:txBody>
          <a:bodyPr wrap="none" rtlCol="0">
            <a:spAutoFit/>
          </a:bodyPr>
          <a:lstStyle/>
          <a:p>
            <a:r>
              <a:rPr lang="en-GB" sz="3600" b="1" dirty="0" smtClean="0"/>
              <a:t>The HERACLES EU PROJECT</a:t>
            </a:r>
            <a:endParaRPr lang="en-GB" sz="3600" b="1" dirty="0"/>
          </a:p>
        </p:txBody>
      </p:sp>
      <p:pic>
        <p:nvPicPr>
          <p:cNvPr id="7" name="Picture 2" descr="EU 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8179" y="307612"/>
            <a:ext cx="1191127" cy="1066683"/>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lysbildenummer 3"/>
          <p:cNvSpPr>
            <a:spLocks noGrp="1"/>
          </p:cNvSpPr>
          <p:nvPr>
            <p:ph type="sldNum" sz="quarter" idx="12"/>
          </p:nvPr>
        </p:nvSpPr>
        <p:spPr/>
        <p:txBody>
          <a:bodyPr/>
          <a:lstStyle/>
          <a:p>
            <a:fld id="{AE397084-DC19-4BE1-9F28-02C6B4CA2A8D}" type="slidenum">
              <a:rPr lang="en-GB" smtClean="0"/>
              <a:t>19</a:t>
            </a:fld>
            <a:endParaRPr lang="en-GB"/>
          </a:p>
        </p:txBody>
      </p:sp>
    </p:spTree>
    <p:extLst>
      <p:ext uri="{BB962C8B-B14F-4D97-AF65-F5344CB8AC3E}">
        <p14:creationId xmlns:p14="http://schemas.microsoft.com/office/powerpoint/2010/main" val="25881230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23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615" y="289426"/>
            <a:ext cx="921385" cy="9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Sylinder 2"/>
          <p:cNvSpPr txBox="1"/>
          <p:nvPr/>
        </p:nvSpPr>
        <p:spPr>
          <a:xfrm>
            <a:off x="3397869" y="517789"/>
            <a:ext cx="5314981" cy="646331"/>
          </a:xfrm>
          <a:prstGeom prst="rect">
            <a:avLst/>
          </a:prstGeom>
          <a:noFill/>
        </p:spPr>
        <p:txBody>
          <a:bodyPr wrap="none" rtlCol="0">
            <a:spAutoFit/>
          </a:bodyPr>
          <a:lstStyle/>
          <a:p>
            <a:r>
              <a:rPr lang="en-GB" sz="3600" b="1" dirty="0" smtClean="0"/>
              <a:t>The HERACLES EU PROJECT</a:t>
            </a:r>
            <a:endParaRPr lang="en-GB" sz="3600" b="1" dirty="0"/>
          </a:p>
        </p:txBody>
      </p:sp>
      <p:pic>
        <p:nvPicPr>
          <p:cNvPr id="7" name="Picture 2" descr="EU 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8179" y="307612"/>
            <a:ext cx="1191127" cy="1066683"/>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lysbildenummer 3"/>
          <p:cNvSpPr>
            <a:spLocks noGrp="1"/>
          </p:cNvSpPr>
          <p:nvPr>
            <p:ph type="sldNum" sz="quarter" idx="12"/>
          </p:nvPr>
        </p:nvSpPr>
        <p:spPr/>
        <p:txBody>
          <a:bodyPr/>
          <a:lstStyle/>
          <a:p>
            <a:fld id="{AE397084-DC19-4BE1-9F28-02C6B4CA2A8D}" type="slidenum">
              <a:rPr lang="en-GB" smtClean="0"/>
              <a:t>20</a:t>
            </a:fld>
            <a:endParaRPr lang="en-GB"/>
          </a:p>
        </p:txBody>
      </p:sp>
      <p:pic>
        <p:nvPicPr>
          <p:cNvPr id="5" name="Bilde 4"/>
          <p:cNvPicPr>
            <a:picLocks noChangeAspect="1"/>
          </p:cNvPicPr>
          <p:nvPr/>
        </p:nvPicPr>
        <p:blipFill>
          <a:blip r:embed="rId5"/>
          <a:stretch>
            <a:fillRect/>
          </a:stretch>
        </p:blipFill>
        <p:spPr>
          <a:xfrm>
            <a:off x="602615" y="1869758"/>
            <a:ext cx="11069007" cy="3667442"/>
          </a:xfrm>
          <a:prstGeom prst="rect">
            <a:avLst/>
          </a:prstGeom>
        </p:spPr>
      </p:pic>
    </p:spTree>
    <p:extLst>
      <p:ext uri="{BB962C8B-B14F-4D97-AF65-F5344CB8AC3E}">
        <p14:creationId xmlns:p14="http://schemas.microsoft.com/office/powerpoint/2010/main" val="2002161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23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615" y="289426"/>
            <a:ext cx="921385" cy="9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Sylinder 2"/>
          <p:cNvSpPr txBox="1"/>
          <p:nvPr/>
        </p:nvSpPr>
        <p:spPr>
          <a:xfrm>
            <a:off x="3397869" y="517789"/>
            <a:ext cx="5314981" cy="646331"/>
          </a:xfrm>
          <a:prstGeom prst="rect">
            <a:avLst/>
          </a:prstGeom>
          <a:noFill/>
        </p:spPr>
        <p:txBody>
          <a:bodyPr wrap="none" rtlCol="0">
            <a:spAutoFit/>
          </a:bodyPr>
          <a:lstStyle/>
          <a:p>
            <a:r>
              <a:rPr lang="en-GB" sz="3600" b="1" dirty="0" smtClean="0"/>
              <a:t>The HERACLES EU PROJECT</a:t>
            </a:r>
            <a:endParaRPr lang="en-GB" sz="3600" b="1" dirty="0"/>
          </a:p>
        </p:txBody>
      </p:sp>
      <p:pic>
        <p:nvPicPr>
          <p:cNvPr id="7" name="Picture 2" descr="EU 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8179" y="307612"/>
            <a:ext cx="1191127" cy="1066683"/>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lysbildenummer 3"/>
          <p:cNvSpPr>
            <a:spLocks noGrp="1"/>
          </p:cNvSpPr>
          <p:nvPr>
            <p:ph type="sldNum" sz="quarter" idx="12"/>
          </p:nvPr>
        </p:nvSpPr>
        <p:spPr/>
        <p:txBody>
          <a:bodyPr/>
          <a:lstStyle/>
          <a:p>
            <a:fld id="{AE397084-DC19-4BE1-9F28-02C6B4CA2A8D}" type="slidenum">
              <a:rPr lang="en-GB" smtClean="0"/>
              <a:t>21</a:t>
            </a:fld>
            <a:endParaRPr lang="en-GB"/>
          </a:p>
        </p:txBody>
      </p:sp>
      <p:pic>
        <p:nvPicPr>
          <p:cNvPr id="2" name="Bilde 1"/>
          <p:cNvPicPr>
            <a:picLocks noChangeAspect="1"/>
          </p:cNvPicPr>
          <p:nvPr/>
        </p:nvPicPr>
        <p:blipFill>
          <a:blip r:embed="rId5"/>
          <a:stretch>
            <a:fillRect/>
          </a:stretch>
        </p:blipFill>
        <p:spPr>
          <a:xfrm>
            <a:off x="1280160" y="1374295"/>
            <a:ext cx="9819640" cy="4555414"/>
          </a:xfrm>
          <a:prstGeom prst="rect">
            <a:avLst/>
          </a:prstGeom>
        </p:spPr>
      </p:pic>
    </p:spTree>
    <p:extLst>
      <p:ext uri="{BB962C8B-B14F-4D97-AF65-F5344CB8AC3E}">
        <p14:creationId xmlns:p14="http://schemas.microsoft.com/office/powerpoint/2010/main" val="20031905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24578" name="image01.png" descr="C:\Users\baumhauer\AppData\Local\Microsoft\Windows\Temporary Internet Files\Content.Word\140501 TARGET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683" y="289425"/>
            <a:ext cx="1095375"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EU 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1668" y="289425"/>
            <a:ext cx="1191127" cy="106668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4"/>
          <p:cNvSpPr>
            <a:spLocks noChangeArrowheads="1"/>
          </p:cNvSpPr>
          <p:nvPr/>
        </p:nvSpPr>
        <p:spPr bwMode="auto">
          <a:xfrm>
            <a:off x="355600" y="1391615"/>
            <a:ext cx="11653520"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smtClean="0">
                <a:ln>
                  <a:noFill/>
                </a:ln>
                <a:solidFill>
                  <a:srgbClr val="000000"/>
                </a:solidFill>
                <a:effectLst/>
                <a:latin typeface="Trebuchet MS" panose="020B0603020202020204" pitchFamily="34" charset="0"/>
                <a:ea typeface="Calibri" panose="020F0502020204030204" pitchFamily="34" charset="0"/>
              </a:rPr>
              <a:t>The mission of TARGET is to develop, trial and assess </a:t>
            </a:r>
            <a:r>
              <a:rPr kumimoji="0" lang="en-GB" altLang="en-US" sz="2000" b="1" i="0" u="none" strike="noStrike" cap="none" normalizeH="0" baseline="0" dirty="0" smtClean="0">
                <a:ln>
                  <a:noFill/>
                </a:ln>
                <a:solidFill>
                  <a:srgbClr val="000000"/>
                </a:solidFill>
                <a:effectLst/>
                <a:latin typeface="Trebuchet MS" panose="020B0603020202020204" pitchFamily="34" charset="0"/>
                <a:ea typeface="Calibri" panose="020F0502020204030204" pitchFamily="34" charset="0"/>
              </a:rPr>
              <a:t>a comprehensive open distributed pan-European Platform for serious gaming</a:t>
            </a:r>
            <a:r>
              <a:rPr kumimoji="0" lang="en-GB" altLang="en-US" sz="2000" b="0" i="0" u="none" strike="noStrike" cap="none" normalizeH="0" baseline="0" dirty="0" smtClean="0">
                <a:ln>
                  <a:noFill/>
                </a:ln>
                <a:solidFill>
                  <a:srgbClr val="000000"/>
                </a:solidFill>
                <a:effectLst/>
                <a:latin typeface="Trebuchet MS" panose="020B0603020202020204" pitchFamily="34" charset="0"/>
                <a:ea typeface="Calibri" panose="020F0502020204030204" pitchFamily="34" charset="0"/>
              </a:rPr>
              <a:t> leveraging state-of-the-art decision support tools, </a:t>
            </a:r>
            <a:r>
              <a:rPr kumimoji="0" lang="en-GB" altLang="en-US" sz="2000" b="1" i="0" u="none" strike="noStrike" cap="none" normalizeH="0" baseline="0" dirty="0" smtClean="0">
                <a:ln>
                  <a:noFill/>
                </a:ln>
                <a:solidFill>
                  <a:srgbClr val="000000"/>
                </a:solidFill>
                <a:effectLst/>
                <a:latin typeface="Trebuchet MS" panose="020B0603020202020204" pitchFamily="34" charset="0"/>
                <a:ea typeface="Calibri" panose="020F0502020204030204" pitchFamily="34" charset="0"/>
              </a:rPr>
              <a:t>for the training and competence assessment of Security Critical Agents (SCA)</a:t>
            </a:r>
            <a:r>
              <a:rPr kumimoji="0" lang="en-GB" altLang="en-US" sz="2000" b="0" i="0" u="none" strike="noStrike" cap="none" normalizeH="0" baseline="0" dirty="0" smtClean="0">
                <a:ln>
                  <a:noFill/>
                </a:ln>
                <a:solidFill>
                  <a:srgbClr val="000000"/>
                </a:solidFill>
                <a:effectLst/>
                <a:latin typeface="Trebuchet MS" panose="020B0603020202020204" pitchFamily="34" charset="0"/>
                <a:ea typeface="Calibri" panose="020F0502020204030204" pitchFamily="34" charset="0"/>
              </a:rPr>
              <a:t> including counterterrorism units, border guards and first responders (police, firefighters, ambulance services, civil security agencies or critical infrastructure operators). TARGET favours joint development of serious gaming Training Content (TC) and </a:t>
            </a:r>
            <a:r>
              <a:rPr kumimoji="0" lang="en-GB" altLang="en-US" sz="2000" b="1" i="0" u="none" strike="noStrike" cap="none" normalizeH="0" baseline="0" dirty="0" smtClean="0">
                <a:ln>
                  <a:noFill/>
                </a:ln>
                <a:solidFill>
                  <a:srgbClr val="000000"/>
                </a:solidFill>
                <a:effectLst/>
                <a:latin typeface="Trebuchet MS" panose="020B0603020202020204" pitchFamily="34" charset="0"/>
                <a:ea typeface="Calibri" panose="020F0502020204030204" pitchFamily="34" charset="0"/>
              </a:rPr>
              <a:t>collaborative</a:t>
            </a:r>
            <a:r>
              <a:rPr kumimoji="0" lang="en-GB" altLang="en-US" sz="2000" b="0" i="0" u="none" strike="noStrike" cap="none" normalizeH="0" baseline="0" dirty="0" smtClean="0">
                <a:ln>
                  <a:noFill/>
                </a:ln>
                <a:solidFill>
                  <a:srgbClr val="000000"/>
                </a:solidFill>
                <a:effectLst/>
                <a:latin typeface="Trebuchet MS" panose="020B0603020202020204" pitchFamily="34" charset="0"/>
                <a:ea typeface="Calibri" panose="020F0502020204030204" pitchFamily="34" charset="0"/>
              </a:rPr>
              <a:t> transnational training. TARGET will trigger the emergence of a </a:t>
            </a:r>
            <a:r>
              <a:rPr kumimoji="0" lang="en-GB" altLang="en-US" sz="2000" b="1" i="0" u="none" strike="noStrike" cap="none" normalizeH="0" baseline="0" dirty="0" smtClean="0">
                <a:ln>
                  <a:noFill/>
                </a:ln>
                <a:solidFill>
                  <a:srgbClr val="000000"/>
                </a:solidFill>
                <a:effectLst/>
                <a:latin typeface="Trebuchet MS" panose="020B0603020202020204" pitchFamily="34" charset="0"/>
                <a:ea typeface="Calibri" panose="020F0502020204030204" pitchFamily="34" charset="0"/>
              </a:rPr>
              <a:t>marketplace</a:t>
            </a:r>
            <a:r>
              <a:rPr kumimoji="0" lang="en-GB" altLang="en-US" sz="2000" b="0" i="0" u="none" strike="noStrike" cap="none" normalizeH="0" baseline="0" dirty="0" smtClean="0">
                <a:ln>
                  <a:noFill/>
                </a:ln>
                <a:solidFill>
                  <a:srgbClr val="000000"/>
                </a:solidFill>
                <a:effectLst/>
                <a:latin typeface="Trebuchet MS" panose="020B0603020202020204" pitchFamily="34" charset="0"/>
                <a:ea typeface="Calibri" panose="020F0502020204030204" pitchFamily="34" charset="0"/>
              </a:rPr>
              <a:t> for sharing, licensing and paying for serious TC between SCA, leveraging the existing European wealth of exercises.</a:t>
            </a:r>
            <a:endParaRPr kumimoji="0" lang="en-GB" altLang="en-US" sz="2000" b="0" i="0" u="none" strike="noStrike" cap="none" normalizeH="0" baseline="0" dirty="0" smtClean="0">
              <a:ln>
                <a:noFill/>
              </a:ln>
              <a:solidFill>
                <a:schemeClr val="tx1"/>
              </a:solidFill>
              <a:effectLst/>
              <a:latin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24579" name="image06.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2795" y="4137837"/>
            <a:ext cx="5746750" cy="1447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5"/>
          <p:cNvSpPr>
            <a:spLocks noChangeArrowheads="1"/>
          </p:cNvSpPr>
          <p:nvPr/>
        </p:nvSpPr>
        <p:spPr bwMode="auto">
          <a:xfrm>
            <a:off x="1730058" y="41378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 name="TekstSylinder 3"/>
          <p:cNvSpPr txBox="1"/>
          <p:nvPr/>
        </p:nvSpPr>
        <p:spPr>
          <a:xfrm>
            <a:off x="4124960" y="499600"/>
            <a:ext cx="4864986" cy="646331"/>
          </a:xfrm>
          <a:prstGeom prst="rect">
            <a:avLst/>
          </a:prstGeom>
          <a:noFill/>
        </p:spPr>
        <p:txBody>
          <a:bodyPr wrap="none" rtlCol="0">
            <a:spAutoFit/>
          </a:bodyPr>
          <a:lstStyle/>
          <a:p>
            <a:r>
              <a:rPr lang="en-GB" sz="3600" b="1" dirty="0" smtClean="0"/>
              <a:t>The TARGET EU PROJECT</a:t>
            </a:r>
            <a:endParaRPr lang="en-GB" sz="3600" b="1" dirty="0"/>
          </a:p>
        </p:txBody>
      </p:sp>
      <p:sp>
        <p:nvSpPr>
          <p:cNvPr id="7" name="Plassholder for lysbildenummer 6"/>
          <p:cNvSpPr>
            <a:spLocks noGrp="1"/>
          </p:cNvSpPr>
          <p:nvPr>
            <p:ph type="sldNum" sz="quarter" idx="12"/>
          </p:nvPr>
        </p:nvSpPr>
        <p:spPr/>
        <p:txBody>
          <a:bodyPr/>
          <a:lstStyle/>
          <a:p>
            <a:fld id="{AE397084-DC19-4BE1-9F28-02C6B4CA2A8D}" type="slidenum">
              <a:rPr lang="en-GB" smtClean="0"/>
              <a:t>22</a:t>
            </a:fld>
            <a:endParaRPr lang="en-GB"/>
          </a:p>
        </p:txBody>
      </p:sp>
    </p:spTree>
    <p:extLst>
      <p:ext uri="{BB962C8B-B14F-4D97-AF65-F5344CB8AC3E}">
        <p14:creationId xmlns:p14="http://schemas.microsoft.com/office/powerpoint/2010/main" val="33468602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2" name="Rektangel 1"/>
          <p:cNvSpPr/>
          <p:nvPr/>
        </p:nvSpPr>
        <p:spPr>
          <a:xfrm>
            <a:off x="314960" y="2406363"/>
            <a:ext cx="11531600" cy="3477875"/>
          </a:xfrm>
          <a:prstGeom prst="rect">
            <a:avLst/>
          </a:prstGeom>
        </p:spPr>
        <p:txBody>
          <a:bodyPr wrap="square">
            <a:spAutoFit/>
          </a:bodyPr>
          <a:lstStyle/>
          <a:p>
            <a:pPr algn="ctr">
              <a:spcAft>
                <a:spcPts val="0"/>
              </a:spcAft>
            </a:pPr>
            <a:r>
              <a:rPr lang="fr-BE" sz="2000" dirty="0">
                <a:latin typeface="Trebuchet MS" panose="020B0603020202020204" pitchFamily="34" charset="0"/>
                <a:ea typeface="Times New Roman" panose="02020603050405020304" pitchFamily="18" charset="0"/>
              </a:rPr>
              <a:t>POP-ALERT is a two-year project financed by the European Commission’s Seventh Framework Programme. It has carried out behavioural research and a series of empirical studies, taking into account new issues related to targeting both local populations and visitors such as expats or tourists (cultural differences, language barriers, etc.). A portfolio of case studies on social networking and community self-reliance initiatives has been developed and POP-ALERT has identified the best ways to blend contemporary tools with existing practices in order to create flexible and easily deployable toolkits for preparing and alerting the European population in case of a crisis. The project has focused on improving current practices around the use of messaging and cultural sharing technologies that offer the best form of accessibility and use by citizens and authorities.</a:t>
            </a:r>
            <a:endParaRPr lang="en-GB" sz="2000" dirty="0">
              <a:latin typeface="Trebuchet MS" panose="020B0603020202020204" pitchFamily="34" charset="0"/>
              <a:ea typeface="Times New Roman" panose="02020603050405020304" pitchFamily="18" charset="0"/>
            </a:endParaRPr>
          </a:p>
          <a:p>
            <a:pPr algn="ctr">
              <a:spcAft>
                <a:spcPts val="0"/>
              </a:spcAft>
            </a:pPr>
            <a:r>
              <a:rPr lang="en-US" sz="2000" dirty="0" smtClean="0">
                <a:latin typeface="Trebuchet MS" panose="020B0603020202020204" pitchFamily="34" charset="0"/>
                <a:ea typeface="Times New Roman" panose="02020603050405020304" pitchFamily="18" charset="0"/>
              </a:rPr>
              <a:t>.</a:t>
            </a:r>
            <a:endParaRPr lang="en-GB" sz="2000" dirty="0">
              <a:effectLst/>
              <a:latin typeface="Trebuchet MS" panose="020B0603020202020204" pitchFamily="34" charset="0"/>
              <a:ea typeface="Times New Roman" panose="02020603050405020304" pitchFamily="18" charset="0"/>
            </a:endParaRPr>
          </a:p>
        </p:txBody>
      </p:sp>
      <p:pic>
        <p:nvPicPr>
          <p:cNvPr id="5" name="Picture 2" descr="EU fl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1668" y="289425"/>
            <a:ext cx="1191127" cy="1066683"/>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p:cNvSpPr txBox="1"/>
          <p:nvPr/>
        </p:nvSpPr>
        <p:spPr>
          <a:xfrm>
            <a:off x="3362960" y="426720"/>
            <a:ext cx="6339840" cy="646331"/>
          </a:xfrm>
          <a:prstGeom prst="rect">
            <a:avLst/>
          </a:prstGeom>
          <a:noFill/>
        </p:spPr>
        <p:txBody>
          <a:bodyPr wrap="square" rtlCol="0">
            <a:spAutoFit/>
          </a:bodyPr>
          <a:lstStyle/>
          <a:p>
            <a:pPr algn="ctr"/>
            <a:r>
              <a:rPr lang="en-GB" sz="3600" b="1" dirty="0" smtClean="0">
                <a:latin typeface="Trebuchet MS" panose="020B0603020202020204" pitchFamily="34" charset="0"/>
              </a:rPr>
              <a:t>The POP-ALERT EU PROJECT</a:t>
            </a:r>
            <a:endParaRPr lang="en-GB" sz="3600" b="1" dirty="0">
              <a:latin typeface="Trebuchet MS" panose="020B0603020202020204" pitchFamily="34" charset="0"/>
            </a:endParaRPr>
          </a:p>
        </p:txBody>
      </p:sp>
      <p:pic>
        <p:nvPicPr>
          <p:cNvPr id="25602" name="Picture 2" descr="POP-ALE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836" y="133457"/>
            <a:ext cx="1047750" cy="1562100"/>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lysbildenummer 3"/>
          <p:cNvSpPr>
            <a:spLocks noGrp="1"/>
          </p:cNvSpPr>
          <p:nvPr>
            <p:ph type="sldNum" sz="quarter" idx="12"/>
          </p:nvPr>
        </p:nvSpPr>
        <p:spPr/>
        <p:txBody>
          <a:bodyPr/>
          <a:lstStyle/>
          <a:p>
            <a:fld id="{AE397084-DC19-4BE1-9F28-02C6B4CA2A8D}" type="slidenum">
              <a:rPr lang="en-GB" smtClean="0"/>
              <a:t>23</a:t>
            </a:fld>
            <a:endParaRPr lang="en-GB"/>
          </a:p>
        </p:txBody>
      </p:sp>
    </p:spTree>
    <p:extLst>
      <p:ext uri="{BB962C8B-B14F-4D97-AF65-F5344CB8AC3E}">
        <p14:creationId xmlns:p14="http://schemas.microsoft.com/office/powerpoint/2010/main" val="48258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5" name="Picture 2" descr="EU fl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948" y="749885"/>
            <a:ext cx="1191127" cy="1066683"/>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p:cNvSpPr txBox="1"/>
          <p:nvPr/>
        </p:nvSpPr>
        <p:spPr>
          <a:xfrm>
            <a:off x="3362960" y="426720"/>
            <a:ext cx="6339840" cy="646331"/>
          </a:xfrm>
          <a:prstGeom prst="rect">
            <a:avLst/>
          </a:prstGeom>
          <a:noFill/>
        </p:spPr>
        <p:txBody>
          <a:bodyPr wrap="square" rtlCol="0">
            <a:spAutoFit/>
          </a:bodyPr>
          <a:lstStyle/>
          <a:p>
            <a:pPr algn="ctr"/>
            <a:r>
              <a:rPr lang="en-GB" sz="3600" b="1" dirty="0" smtClean="0">
                <a:latin typeface="Trebuchet MS" panose="020B0603020202020204" pitchFamily="34" charset="0"/>
              </a:rPr>
              <a:t>The DRIVER EU PROJECT</a:t>
            </a:r>
            <a:endParaRPr lang="en-GB" sz="3600" b="1" dirty="0">
              <a:latin typeface="Trebuchet MS" panose="020B0603020202020204" pitchFamily="34" charset="0"/>
            </a:endParaRPr>
          </a:p>
        </p:txBody>
      </p:sp>
      <p:sp>
        <p:nvSpPr>
          <p:cNvPr id="4" name="Plassholder for lysbildenummer 3"/>
          <p:cNvSpPr>
            <a:spLocks noGrp="1"/>
          </p:cNvSpPr>
          <p:nvPr>
            <p:ph type="sldNum" sz="quarter" idx="12"/>
          </p:nvPr>
        </p:nvSpPr>
        <p:spPr/>
        <p:txBody>
          <a:bodyPr/>
          <a:lstStyle/>
          <a:p>
            <a:fld id="{AE397084-DC19-4BE1-9F28-02C6B4CA2A8D}" type="slidenum">
              <a:rPr lang="en-GB" smtClean="0"/>
              <a:t>24</a:t>
            </a:fld>
            <a:endParaRPr lang="en-GB"/>
          </a:p>
        </p:txBody>
      </p:sp>
      <p:pic>
        <p:nvPicPr>
          <p:cNvPr id="7" name="Bilde 6"/>
          <p:cNvPicPr>
            <a:picLocks noChangeAspect="1"/>
          </p:cNvPicPr>
          <p:nvPr/>
        </p:nvPicPr>
        <p:blipFill>
          <a:blip r:embed="rId4"/>
          <a:stretch>
            <a:fillRect/>
          </a:stretch>
        </p:blipFill>
        <p:spPr>
          <a:xfrm>
            <a:off x="230667" y="216079"/>
            <a:ext cx="3132293" cy="454912"/>
          </a:xfrm>
          <a:prstGeom prst="rect">
            <a:avLst/>
          </a:prstGeom>
        </p:spPr>
      </p:pic>
      <p:pic>
        <p:nvPicPr>
          <p:cNvPr id="9" name="Bilde 8"/>
          <p:cNvPicPr>
            <a:picLocks noChangeAspect="1"/>
          </p:cNvPicPr>
          <p:nvPr/>
        </p:nvPicPr>
        <p:blipFill>
          <a:blip r:embed="rId5"/>
          <a:stretch>
            <a:fillRect/>
          </a:stretch>
        </p:blipFill>
        <p:spPr>
          <a:xfrm>
            <a:off x="3362960" y="4436225"/>
            <a:ext cx="5735571" cy="1273888"/>
          </a:xfrm>
          <a:prstGeom prst="rect">
            <a:avLst/>
          </a:prstGeom>
        </p:spPr>
      </p:pic>
      <p:sp>
        <p:nvSpPr>
          <p:cNvPr id="10" name="Rektangel 9"/>
          <p:cNvSpPr/>
          <p:nvPr/>
        </p:nvSpPr>
        <p:spPr>
          <a:xfrm>
            <a:off x="2372360" y="1537945"/>
            <a:ext cx="9377680" cy="2031325"/>
          </a:xfrm>
          <a:prstGeom prst="rect">
            <a:avLst/>
          </a:prstGeom>
        </p:spPr>
        <p:txBody>
          <a:bodyPr wrap="square">
            <a:spAutoFit/>
          </a:bodyPr>
          <a:lstStyle/>
          <a:p>
            <a:pPr marL="342900" indent="-342900">
              <a:buFont typeface="+mj-lt"/>
              <a:buAutoNum type="arabicParenR"/>
            </a:pPr>
            <a:r>
              <a:rPr lang="en-GB" b="1" dirty="0">
                <a:latin typeface="Trebuchet MS" panose="020B0603020202020204" pitchFamily="34" charset="0"/>
              </a:rPr>
              <a:t>Improving civil society resilience</a:t>
            </a:r>
            <a:r>
              <a:rPr lang="en-GB" dirty="0">
                <a:latin typeface="Trebuchet MS" panose="020B0603020202020204" pitchFamily="34" charset="0"/>
              </a:rPr>
              <a:t> so that local communities are better prepared to respond to, and recover from, a </a:t>
            </a:r>
            <a:r>
              <a:rPr lang="en-GB" dirty="0" smtClean="0">
                <a:latin typeface="Trebuchet MS" panose="020B0603020202020204" pitchFamily="34" charset="0"/>
              </a:rPr>
              <a:t>disaster </a:t>
            </a:r>
            <a:endParaRPr lang="en-GB" dirty="0">
              <a:latin typeface="Trebuchet MS" panose="020B0603020202020204" pitchFamily="34" charset="0"/>
            </a:endParaRPr>
          </a:p>
          <a:p>
            <a:pPr marL="342900" indent="-342900">
              <a:buFont typeface="+mj-lt"/>
              <a:buAutoNum type="arabicParenR"/>
            </a:pPr>
            <a:r>
              <a:rPr lang="en-GB" b="1" dirty="0">
                <a:latin typeface="Trebuchet MS" panose="020B0603020202020204" pitchFamily="34" charset="0"/>
              </a:rPr>
              <a:t>Strengthening first responders</a:t>
            </a:r>
            <a:r>
              <a:rPr lang="en-GB" dirty="0">
                <a:latin typeface="Trebuchet MS" panose="020B0603020202020204" pitchFamily="34" charset="0"/>
              </a:rPr>
              <a:t> in terms of the crisis management solutions they have available to </a:t>
            </a:r>
            <a:r>
              <a:rPr lang="en-GB" dirty="0" smtClean="0">
                <a:latin typeface="Trebuchet MS" panose="020B0603020202020204" pitchFamily="34" charset="0"/>
              </a:rPr>
              <a:t>them</a:t>
            </a:r>
            <a:endParaRPr lang="en-GB" dirty="0">
              <a:latin typeface="Trebuchet MS" panose="020B0603020202020204" pitchFamily="34" charset="0"/>
            </a:endParaRPr>
          </a:p>
          <a:p>
            <a:pPr marL="342900" indent="-342900">
              <a:buFont typeface="+mj-lt"/>
              <a:buAutoNum type="arabicParenR"/>
            </a:pPr>
            <a:r>
              <a:rPr lang="en-GB" b="1" dirty="0">
                <a:latin typeface="Trebuchet MS" panose="020B0603020202020204" pitchFamily="34" charset="0"/>
              </a:rPr>
              <a:t>Training and learning solutions</a:t>
            </a:r>
            <a:r>
              <a:rPr lang="en-GB" dirty="0">
                <a:latin typeface="Trebuchet MS" panose="020B0603020202020204" pitchFamily="34" charset="0"/>
              </a:rPr>
              <a:t> designed to enhance the capacities and capabilities of trainers and human resources professionals dealing with those involved in crisis </a:t>
            </a:r>
            <a:r>
              <a:rPr lang="en-GB" dirty="0" smtClean="0">
                <a:latin typeface="Trebuchet MS" panose="020B0603020202020204" pitchFamily="34" charset="0"/>
              </a:rPr>
              <a:t>management</a:t>
            </a:r>
            <a:endParaRPr lang="en-GB" dirty="0">
              <a:latin typeface="Trebuchet MS" panose="020B0603020202020204" pitchFamily="34" charset="0"/>
            </a:endParaRPr>
          </a:p>
        </p:txBody>
      </p:sp>
      <p:sp>
        <p:nvSpPr>
          <p:cNvPr id="11" name="Rektangel 10"/>
          <p:cNvSpPr/>
          <p:nvPr/>
        </p:nvSpPr>
        <p:spPr>
          <a:xfrm>
            <a:off x="404110" y="3671838"/>
            <a:ext cx="2603249" cy="1754326"/>
          </a:xfrm>
          <a:prstGeom prst="rect">
            <a:avLst/>
          </a:prstGeom>
        </p:spPr>
        <p:txBody>
          <a:bodyPr wrap="square">
            <a:spAutoFit/>
          </a:bodyPr>
          <a:lstStyle/>
          <a:p>
            <a:r>
              <a:rPr lang="en-GB" dirty="0">
                <a:latin typeface="Trebuchet MS" panose="020B0603020202020204" pitchFamily="34" charset="0"/>
              </a:rPr>
              <a:t>The DRIVER consortium consists of 36 organizations from 13 EU Member States and two associated </a:t>
            </a:r>
            <a:r>
              <a:rPr lang="en-GB" dirty="0" smtClean="0">
                <a:latin typeface="Trebuchet MS" panose="020B0603020202020204" pitchFamily="34" charset="0"/>
              </a:rPr>
              <a:t>countries</a:t>
            </a:r>
            <a:endParaRPr lang="en-GB" dirty="0">
              <a:latin typeface="Trebuchet MS" panose="020B0603020202020204" pitchFamily="34" charset="0"/>
            </a:endParaRPr>
          </a:p>
        </p:txBody>
      </p:sp>
    </p:spTree>
    <p:extLst>
      <p:ext uri="{BB962C8B-B14F-4D97-AF65-F5344CB8AC3E}">
        <p14:creationId xmlns:p14="http://schemas.microsoft.com/office/powerpoint/2010/main" val="34809332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5" name="Picture 2" descr="EU fl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8" y="216079"/>
            <a:ext cx="1191127" cy="1066683"/>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p:cNvSpPr txBox="1"/>
          <p:nvPr/>
        </p:nvSpPr>
        <p:spPr>
          <a:xfrm>
            <a:off x="3362960" y="426720"/>
            <a:ext cx="6339840" cy="646331"/>
          </a:xfrm>
          <a:prstGeom prst="rect">
            <a:avLst/>
          </a:prstGeom>
          <a:noFill/>
        </p:spPr>
        <p:txBody>
          <a:bodyPr wrap="square" rtlCol="0">
            <a:spAutoFit/>
          </a:bodyPr>
          <a:lstStyle/>
          <a:p>
            <a:pPr algn="ctr"/>
            <a:r>
              <a:rPr lang="en-GB" sz="3600" b="1" dirty="0" smtClean="0">
                <a:latin typeface="Trebuchet MS" panose="020B0603020202020204" pitchFamily="34" charset="0"/>
              </a:rPr>
              <a:t>EU Security Call 2016</a:t>
            </a:r>
            <a:endParaRPr lang="en-GB" sz="3600" b="1" dirty="0">
              <a:latin typeface="Trebuchet MS" panose="020B0603020202020204" pitchFamily="34" charset="0"/>
            </a:endParaRPr>
          </a:p>
        </p:txBody>
      </p:sp>
      <p:sp>
        <p:nvSpPr>
          <p:cNvPr id="4" name="Plassholder for lysbildenummer 3"/>
          <p:cNvSpPr>
            <a:spLocks noGrp="1"/>
          </p:cNvSpPr>
          <p:nvPr>
            <p:ph type="sldNum" sz="quarter" idx="12"/>
          </p:nvPr>
        </p:nvSpPr>
        <p:spPr/>
        <p:txBody>
          <a:bodyPr/>
          <a:lstStyle/>
          <a:p>
            <a:fld id="{AE397084-DC19-4BE1-9F28-02C6B4CA2A8D}" type="slidenum">
              <a:rPr lang="en-GB" smtClean="0"/>
              <a:t>25</a:t>
            </a:fld>
            <a:endParaRPr lang="en-GB"/>
          </a:p>
        </p:txBody>
      </p:sp>
      <p:pic>
        <p:nvPicPr>
          <p:cNvPr id="2" name="Bilde 1"/>
          <p:cNvPicPr>
            <a:picLocks noChangeAspect="1"/>
          </p:cNvPicPr>
          <p:nvPr/>
        </p:nvPicPr>
        <p:blipFill>
          <a:blip r:embed="rId4"/>
          <a:stretch>
            <a:fillRect/>
          </a:stretch>
        </p:blipFill>
        <p:spPr>
          <a:xfrm>
            <a:off x="1034177" y="1536601"/>
            <a:ext cx="10319623" cy="2132866"/>
          </a:xfrm>
          <a:prstGeom prst="rect">
            <a:avLst/>
          </a:prstGeom>
        </p:spPr>
      </p:pic>
      <p:pic>
        <p:nvPicPr>
          <p:cNvPr id="12" name="Bilde 11"/>
          <p:cNvPicPr>
            <a:picLocks noChangeAspect="1"/>
          </p:cNvPicPr>
          <p:nvPr/>
        </p:nvPicPr>
        <p:blipFill>
          <a:blip r:embed="rId5"/>
          <a:stretch>
            <a:fillRect/>
          </a:stretch>
        </p:blipFill>
        <p:spPr>
          <a:xfrm>
            <a:off x="571899" y="3989569"/>
            <a:ext cx="11502135" cy="1903231"/>
          </a:xfrm>
          <a:prstGeom prst="rect">
            <a:avLst/>
          </a:prstGeom>
        </p:spPr>
      </p:pic>
    </p:spTree>
    <p:extLst>
      <p:ext uri="{BB962C8B-B14F-4D97-AF65-F5344CB8AC3E}">
        <p14:creationId xmlns:p14="http://schemas.microsoft.com/office/powerpoint/2010/main" val="2330345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228601"/>
            <a:ext cx="5095875" cy="1736725"/>
          </a:xfrm>
          <a:prstGeom prst="rect">
            <a:avLst/>
          </a:prstGeom>
          <a:noFill/>
          <a:ln w="3175">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2051" name="TextBox 2"/>
          <p:cNvSpPr txBox="1">
            <a:spLocks noChangeArrowheads="1"/>
          </p:cNvSpPr>
          <p:nvPr/>
        </p:nvSpPr>
        <p:spPr bwMode="auto">
          <a:xfrm>
            <a:off x="7086600" y="152400"/>
            <a:ext cx="32004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sz="1600"/>
              <a:t>BRICS  STI Framework Programme Coordinated call for BRICS multilateral projects – Pilot call 2016  </a:t>
            </a:r>
          </a:p>
          <a:p>
            <a:pPr algn="ctr"/>
            <a:r>
              <a:rPr lang="en-US" altLang="en-US"/>
              <a:t>Call is open </a:t>
            </a:r>
          </a:p>
          <a:p>
            <a:pPr algn="ctr"/>
            <a:r>
              <a:rPr lang="en-US" altLang="en-US"/>
              <a:t>until 25th August 2016, 17:00 Moscow Time (UTC+3) </a:t>
            </a:r>
            <a:endParaRPr lang="ru-RU" altLang="en-US"/>
          </a:p>
        </p:txBody>
      </p:sp>
      <p:sp>
        <p:nvSpPr>
          <p:cNvPr id="2052" name="TextBox 3"/>
          <p:cNvSpPr txBox="1">
            <a:spLocks noChangeArrowheads="1"/>
          </p:cNvSpPr>
          <p:nvPr/>
        </p:nvSpPr>
        <p:spPr bwMode="auto">
          <a:xfrm>
            <a:off x="1828800" y="2133601"/>
            <a:ext cx="8534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a:t>The BRICS STI Framework Programme aims to support excellent research on priority areas which can best be addressed by a multinational approach. The initiative should facilitate cooperation among the researchers and institutions in the consortia which consist of partners from at least three of the BRICS countries</a:t>
            </a:r>
            <a:endParaRPr lang="ru-RU" altLang="en-US"/>
          </a:p>
        </p:txBody>
      </p:sp>
      <p:sp>
        <p:nvSpPr>
          <p:cNvPr id="2053" name="TextBox 4"/>
          <p:cNvSpPr txBox="1">
            <a:spLocks noChangeArrowheads="1"/>
          </p:cNvSpPr>
          <p:nvPr/>
        </p:nvSpPr>
        <p:spPr bwMode="auto">
          <a:xfrm>
            <a:off x="1828800" y="2895600"/>
            <a:ext cx="8610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a:t>As part of the initiative the following research funding organizations from the BRICS countries have agreed to jointly establish a new scheme for funding multilateral cooperative activities: </a:t>
            </a:r>
            <a:br>
              <a:rPr lang="en-US" altLang="en-US"/>
            </a:br>
            <a:r>
              <a:rPr lang="en-US" altLang="en-US" u="sng">
                <a:solidFill>
                  <a:srgbClr val="FF0000"/>
                </a:solidFill>
              </a:rPr>
              <a:t>Brazil</a:t>
            </a:r>
            <a:r>
              <a:rPr lang="en-US" altLang="en-US"/>
              <a:t>: National Council for Scientific and Technological Development (CNPq) </a:t>
            </a:r>
            <a:br>
              <a:rPr lang="en-US" altLang="en-US"/>
            </a:br>
            <a:r>
              <a:rPr lang="en-US" altLang="en-US" u="sng">
                <a:solidFill>
                  <a:srgbClr val="FF0000"/>
                </a:solidFill>
              </a:rPr>
              <a:t>Russia</a:t>
            </a:r>
            <a:r>
              <a:rPr lang="en-US" altLang="en-US"/>
              <a:t>: Foundation for Assistance to Small Innovative Enterprises (FASIE) Ministry of Education and Science (MON) Russian Foundation for Basic Research (RFBR) </a:t>
            </a:r>
            <a:br>
              <a:rPr lang="en-US" altLang="en-US"/>
            </a:br>
            <a:r>
              <a:rPr lang="en-US" altLang="en-US" u="sng">
                <a:solidFill>
                  <a:srgbClr val="FF0000"/>
                </a:solidFill>
              </a:rPr>
              <a:t>India</a:t>
            </a:r>
            <a:r>
              <a:rPr lang="en-US" altLang="en-US"/>
              <a:t>: Department of Science and Technology (DST) </a:t>
            </a:r>
            <a:br>
              <a:rPr lang="en-US" altLang="en-US"/>
            </a:br>
            <a:r>
              <a:rPr lang="en-US" altLang="en-US" u="sng">
                <a:solidFill>
                  <a:srgbClr val="FF0000"/>
                </a:solidFill>
              </a:rPr>
              <a:t>China</a:t>
            </a:r>
            <a:r>
              <a:rPr lang="en-US" altLang="en-US"/>
              <a:t>: Ministry of Science and Technology (MOST) National Natural Science Foundation of China (NSFC)</a:t>
            </a:r>
            <a:br>
              <a:rPr lang="en-US" altLang="en-US"/>
            </a:br>
            <a:r>
              <a:rPr lang="en-US" altLang="en-US"/>
              <a:t> </a:t>
            </a:r>
            <a:r>
              <a:rPr lang="en-US" altLang="en-US" u="sng">
                <a:solidFill>
                  <a:srgbClr val="FF0000"/>
                </a:solidFill>
              </a:rPr>
              <a:t>South Africa</a:t>
            </a:r>
            <a:r>
              <a:rPr lang="en-US" altLang="en-US"/>
              <a:t>: Department of Science and Technology (DST) National Research Foundation (NRF) </a:t>
            </a:r>
            <a:endParaRPr lang="ru-RU" altLang="en-US"/>
          </a:p>
        </p:txBody>
      </p:sp>
      <p:sp>
        <p:nvSpPr>
          <p:cNvPr id="2054" name="TextBox 5"/>
          <p:cNvSpPr txBox="1">
            <a:spLocks noChangeArrowheads="1"/>
          </p:cNvSpPr>
          <p:nvPr/>
        </p:nvSpPr>
        <p:spPr bwMode="auto">
          <a:xfrm>
            <a:off x="1676400" y="4648201"/>
            <a:ext cx="86868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a:t> Aim of the Joint Call and Thematic areas  </a:t>
            </a:r>
          </a:p>
          <a:p>
            <a:pPr algn="ctr"/>
            <a:r>
              <a:rPr lang="en-US" altLang="en-US"/>
              <a:t>Collaborative multilateral basic, applied and innovation research projects in the following thematic areas can be submitted in response to the call:   </a:t>
            </a:r>
          </a:p>
          <a:p>
            <a:pPr algn="ctr"/>
            <a:r>
              <a:rPr lang="en-US" altLang="en-US"/>
              <a:t>(a) Prevention and monitoring of natural disasters  (b) Water resources and pollution treatment   (c) Geospatial technology and its applications  (d) New and renewable energy, and energy efficiency   (e) Astronomy  (f) Biotechnology and biomedicine including human health and neuroscience  (g) Information technologies and high performance computing   (h) Ocean and polar science and technology </a:t>
            </a:r>
            <a:endParaRPr lang="ru-RU" altLang="en-US"/>
          </a:p>
        </p:txBody>
      </p:sp>
    </p:spTree>
    <p:extLst>
      <p:ext uri="{BB962C8B-B14F-4D97-AF65-F5344CB8AC3E}">
        <p14:creationId xmlns:p14="http://schemas.microsoft.com/office/powerpoint/2010/main" val="2969053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1828800" y="152400"/>
            <a:ext cx="86106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a:t>THE </a:t>
            </a:r>
            <a:r>
              <a:rPr lang="en-US" altLang="en-US">
                <a:solidFill>
                  <a:srgbClr val="FF0000"/>
                </a:solidFill>
              </a:rPr>
              <a:t>PRIORITY (THEMATIC) AREAS </a:t>
            </a:r>
            <a:r>
              <a:rPr lang="en-US" altLang="en-US"/>
              <a:t>ADDRESSED IN THIS CALL FOR PROPOSALS IN THE BRICS IS AS FOLLOW: </a:t>
            </a:r>
          </a:p>
          <a:p>
            <a:pPr algn="ctr"/>
            <a:r>
              <a:rPr lang="en-US" altLang="en-US">
                <a:solidFill>
                  <a:srgbClr val="FF0000"/>
                </a:solidFill>
              </a:rPr>
              <a:t>1. UNDERSTANDING DISASTER RISK  </a:t>
            </a:r>
          </a:p>
          <a:p>
            <a:pPr algn="ctr"/>
            <a:r>
              <a:rPr lang="en-US" altLang="en-US" sz="1100"/>
              <a:t>It is critically important to make unflinching efforts for understanding hazards expected to happen and for reducing vulnerability of our infrastructure and society. To make the efforts bear fruit, each country should be supported in  </a:t>
            </a:r>
            <a:br>
              <a:rPr lang="en-US" altLang="en-US" sz="1100"/>
            </a:br>
            <a:r>
              <a:rPr lang="en-US" altLang="en-US" sz="1100"/>
              <a:t>Collecting and archiving hazard event records and characterizing them with relevant information on land use and socio-economic activities  </a:t>
            </a:r>
            <a:br>
              <a:rPr lang="en-US" altLang="en-US" sz="1100"/>
            </a:br>
            <a:r>
              <a:rPr lang="en-US" altLang="en-US" sz="1100"/>
              <a:t> Producing wide-area hazards and its impact data and information with the utilization of satellite observation and numerical modeling </a:t>
            </a:r>
            <a:br>
              <a:rPr lang="en-US" altLang="en-US" sz="1100"/>
            </a:br>
            <a:r>
              <a:rPr lang="en-US" altLang="en-US" sz="1100"/>
              <a:t>Producing reliable disaster statistics will be conductive to allowing each country to make well-informed decision making for disaster risk reduction.  </a:t>
            </a:r>
            <a:br>
              <a:rPr lang="en-US" altLang="en-US" sz="1100"/>
            </a:br>
            <a:r>
              <a:rPr lang="en-US" altLang="en-US" sz="1100"/>
              <a:t> Improving assessment of disaster risks, monitoring and prediction of changes in disaster risks levels, </a:t>
            </a:r>
            <a:br>
              <a:rPr lang="en-US" altLang="en-US" sz="1100"/>
            </a:br>
            <a:r>
              <a:rPr lang="en-US" altLang="en-US" sz="1100"/>
              <a:t>Conducting data integration, analysis and visualization supporting a holistic understanding of disaster processes and consequences. </a:t>
            </a:r>
            <a:endParaRPr lang="ru-RU" altLang="en-US" sz="1100"/>
          </a:p>
        </p:txBody>
      </p:sp>
      <p:sp>
        <p:nvSpPr>
          <p:cNvPr id="3075" name="TextBox 2"/>
          <p:cNvSpPr txBox="1">
            <a:spLocks noChangeArrowheads="1"/>
          </p:cNvSpPr>
          <p:nvPr/>
        </p:nvSpPr>
        <p:spPr bwMode="auto">
          <a:xfrm>
            <a:off x="1752600" y="2209801"/>
            <a:ext cx="8534400" cy="180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a:solidFill>
                  <a:srgbClr val="FF0000"/>
                </a:solidFill>
              </a:rPr>
              <a:t>2. STRENGTHENING DISASTER RISK GOVERNANCE TO MANAGE DISASTER RISK   </a:t>
            </a:r>
          </a:p>
          <a:p>
            <a:pPr algn="ctr"/>
            <a:r>
              <a:rPr lang="en-US" altLang="en-US" sz="1100"/>
              <a:t>in order to Strengthen Disaster Risk Governance, Initiatives should provide support in   How society may curb the increase in disaster vulnerability arising from misguided development activities in land use, construction of infrastructure and housing.  How individuals, communities and authorities may behave appropriately and be better informed before and during emergencies for protecting their lives, livelihoods and health. Meanwhile, It is urgent </a:t>
            </a:r>
            <a:r>
              <a:rPr lang="en-US" altLang="en-US" sz="1100">
                <a:solidFill>
                  <a:srgbClr val="FF0000"/>
                </a:solidFill>
              </a:rPr>
              <a:t>to strengthen international cooperation in the development of monitoring, systems (in situ and from satellite technology), early warning networks and enhanced emergency cooperation during disasters</a:t>
            </a:r>
            <a:r>
              <a:rPr lang="en-US" altLang="en-US" sz="1100"/>
              <a:t>, such as the International Disaster Charter by space agencies. </a:t>
            </a:r>
            <a:br>
              <a:rPr lang="en-US" altLang="en-US" sz="1100"/>
            </a:br>
            <a:r>
              <a:rPr lang="en-US" altLang="en-US" sz="1100"/>
              <a:t>BRICS should also </a:t>
            </a:r>
            <a:br>
              <a:rPr lang="en-US" altLang="en-US" sz="1100"/>
            </a:br>
            <a:r>
              <a:rPr lang="en-US" altLang="en-US" sz="1100"/>
              <a:t>Support initiating a forum to discuss practical solutions to reduce disaster risks in line with the Sendai Framework, with all types of stakeholders from all over the world. </a:t>
            </a:r>
            <a:endParaRPr lang="ru-RU" altLang="en-US" sz="1100"/>
          </a:p>
        </p:txBody>
      </p:sp>
      <p:sp>
        <p:nvSpPr>
          <p:cNvPr id="3076" name="TextBox 7"/>
          <p:cNvSpPr txBox="1">
            <a:spLocks noChangeArrowheads="1"/>
          </p:cNvSpPr>
          <p:nvPr/>
        </p:nvSpPr>
        <p:spPr bwMode="auto">
          <a:xfrm>
            <a:off x="1752600" y="6248401"/>
            <a:ext cx="19812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sz="1100"/>
              <a:t>Earthquake  occurrence (%) by continent  1970–2008</a:t>
            </a:r>
          </a:p>
          <a:p>
            <a:endParaRPr lang="ru-RU" altLang="en-US"/>
          </a:p>
        </p:txBody>
      </p:sp>
      <p:sp>
        <p:nvSpPr>
          <p:cNvPr id="3077" name="TextBox 10"/>
          <p:cNvSpPr txBox="1">
            <a:spLocks noChangeArrowheads="1"/>
          </p:cNvSpPr>
          <p:nvPr/>
        </p:nvSpPr>
        <p:spPr bwMode="auto">
          <a:xfrm>
            <a:off x="8229600" y="6248401"/>
            <a:ext cx="20574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sz="1100"/>
              <a:t>Earthquake damage costs (%) by continent  1970–2008</a:t>
            </a:r>
          </a:p>
          <a:p>
            <a:pPr algn="ctr"/>
            <a:endParaRPr lang="ru-RU" altLang="en-US"/>
          </a:p>
        </p:txBody>
      </p:sp>
      <p:grpSp>
        <p:nvGrpSpPr>
          <p:cNvPr id="3078" name="Группа 16"/>
          <p:cNvGrpSpPr>
            <a:grpSpLocks/>
          </p:cNvGrpSpPr>
          <p:nvPr/>
        </p:nvGrpSpPr>
        <p:grpSpPr bwMode="auto">
          <a:xfrm>
            <a:off x="1828800" y="4114801"/>
            <a:ext cx="8235950" cy="2563813"/>
            <a:chOff x="304800" y="4114800"/>
            <a:chExt cx="8236576" cy="2564487"/>
          </a:xfrm>
        </p:grpSpPr>
        <p:pic>
          <p:nvPicPr>
            <p:cNvPr id="30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495800"/>
              <a:ext cx="1659440" cy="1781175"/>
            </a:xfrm>
            <a:prstGeom prst="rect">
              <a:avLst/>
            </a:prstGeom>
            <a:noFill/>
            <a:ln w="3175">
              <a:solidFill>
                <a:srgbClr val="666699"/>
              </a:solidFill>
              <a:miter lim="800000"/>
              <a:headEnd/>
              <a:tailEnd/>
            </a:ln>
            <a:extLst>
              <a:ext uri="{909E8E84-426E-40DD-AFC4-6F175D3DCCD1}">
                <a14:hiddenFill xmlns:a14="http://schemas.microsoft.com/office/drawing/2010/main">
                  <a:solidFill>
                    <a:srgbClr val="FFFFFF"/>
                  </a:solidFill>
                </a14:hiddenFill>
              </a:ext>
            </a:extLst>
          </p:spPr>
        </p:pic>
        <p:pic>
          <p:nvPicPr>
            <p:cNvPr id="30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495800"/>
              <a:ext cx="1752600" cy="1798038"/>
            </a:xfrm>
            <a:prstGeom prst="rect">
              <a:avLst/>
            </a:prstGeom>
            <a:noFill/>
            <a:ln w="3175">
              <a:solidFill>
                <a:srgbClr val="666699"/>
              </a:solidFill>
              <a:miter lim="800000"/>
              <a:headEnd/>
              <a:tailEnd/>
            </a:ln>
            <a:extLst>
              <a:ext uri="{909E8E84-426E-40DD-AFC4-6F175D3DCCD1}">
                <a14:hiddenFill xmlns:a14="http://schemas.microsoft.com/office/drawing/2010/main">
                  <a:solidFill>
                    <a:srgbClr val="FFFFFF"/>
                  </a:solidFill>
                </a14:hiddenFill>
              </a:ext>
            </a:extLst>
          </p:spPr>
        </p:pic>
        <p:pic>
          <p:nvPicPr>
            <p:cNvPr id="308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4572000"/>
              <a:ext cx="1600200" cy="1755258"/>
            </a:xfrm>
            <a:prstGeom prst="rect">
              <a:avLst/>
            </a:prstGeom>
            <a:noFill/>
            <a:ln w="3175">
              <a:solidFill>
                <a:srgbClr val="666699"/>
              </a:solidFill>
              <a:miter lim="800000"/>
              <a:headEnd/>
              <a:tailEnd/>
            </a:ln>
            <a:extLst>
              <a:ext uri="{909E8E84-426E-40DD-AFC4-6F175D3DCCD1}">
                <a14:hiddenFill xmlns:a14="http://schemas.microsoft.com/office/drawing/2010/main">
                  <a:solidFill>
                    <a:srgbClr val="FFFFFF"/>
                  </a:solidFill>
                </a14:hiddenFill>
              </a:ext>
            </a:extLst>
          </p:spPr>
        </p:pic>
        <p:pic>
          <p:nvPicPr>
            <p:cNvPr id="3082"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4572000"/>
              <a:ext cx="1530976" cy="1685260"/>
            </a:xfrm>
            <a:prstGeom prst="rect">
              <a:avLst/>
            </a:prstGeom>
            <a:noFill/>
            <a:ln w="3175">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3083" name="TextBox 8"/>
            <p:cNvSpPr txBox="1">
              <a:spLocks noChangeArrowheads="1"/>
            </p:cNvSpPr>
            <p:nvPr/>
          </p:nvSpPr>
          <p:spPr bwMode="auto">
            <a:xfrm>
              <a:off x="2438400" y="6248400"/>
              <a:ext cx="19812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sz="1100"/>
                <a:t>Earthquake  fatalities per continent (%) 1970–2008</a:t>
              </a:r>
              <a:endParaRPr lang="ru-RU" altLang="en-US" sz="1100"/>
            </a:p>
          </p:txBody>
        </p:sp>
        <p:sp>
          <p:nvSpPr>
            <p:cNvPr id="3084" name="TextBox 9"/>
            <p:cNvSpPr txBox="1">
              <a:spLocks noChangeArrowheads="1"/>
            </p:cNvSpPr>
            <p:nvPr/>
          </p:nvSpPr>
          <p:spPr bwMode="auto">
            <a:xfrm>
              <a:off x="4724400" y="6248400"/>
              <a:ext cx="1828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r>
                <a:rPr lang="en-US" altLang="en-US" sz="1100"/>
                <a:t>Earthquake victims per continent (%) 1970–2008</a:t>
              </a:r>
              <a:endParaRPr lang="ru-RU" altLang="en-US" sz="1100"/>
            </a:p>
          </p:txBody>
        </p:sp>
        <p:sp>
          <p:nvSpPr>
            <p:cNvPr id="3085" name="TextBox 11"/>
            <p:cNvSpPr txBox="1">
              <a:spLocks noChangeArrowheads="1"/>
            </p:cNvSpPr>
            <p:nvPr/>
          </p:nvSpPr>
          <p:spPr bwMode="auto">
            <a:xfrm>
              <a:off x="304800" y="4114800"/>
              <a:ext cx="8153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r>
                <a:rPr lang="en-US" altLang="en-US" sz="900"/>
                <a:t>D. Guha-Sapir and F. Vos, Chapter 2 Earthquakes, an Epidemiological Perspective  on Patterns and Trends  in Book: R. Spence et al. (eds.), Human Casualties in Earthquakes, Advances in Natural  and Technological Hazards Research 29, DOI 10.1007/978-90-481-9455-1_2,  © Springer Science+Business Media B.V. 2011</a:t>
              </a:r>
              <a:endParaRPr lang="ru-RU" altLang="en-US"/>
            </a:p>
          </p:txBody>
        </p:sp>
        <p:sp>
          <p:nvSpPr>
            <p:cNvPr id="3086" name="Овал 12"/>
            <p:cNvSpPr>
              <a:spLocks noChangeArrowheads="1"/>
            </p:cNvSpPr>
            <p:nvPr/>
          </p:nvSpPr>
          <p:spPr bwMode="auto">
            <a:xfrm>
              <a:off x="914400" y="5867400"/>
              <a:ext cx="457200" cy="304800"/>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endParaRPr lang="en-US" altLang="en-US"/>
            </a:p>
          </p:txBody>
        </p:sp>
        <p:sp>
          <p:nvSpPr>
            <p:cNvPr id="3087" name="Овал 13"/>
            <p:cNvSpPr>
              <a:spLocks noChangeArrowheads="1"/>
            </p:cNvSpPr>
            <p:nvPr/>
          </p:nvSpPr>
          <p:spPr bwMode="auto">
            <a:xfrm>
              <a:off x="5181600" y="5867400"/>
              <a:ext cx="457200" cy="304800"/>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endParaRPr lang="en-US" altLang="en-US"/>
            </a:p>
          </p:txBody>
        </p:sp>
        <p:sp>
          <p:nvSpPr>
            <p:cNvPr id="3088" name="Овал 14"/>
            <p:cNvSpPr>
              <a:spLocks noChangeArrowheads="1"/>
            </p:cNvSpPr>
            <p:nvPr/>
          </p:nvSpPr>
          <p:spPr bwMode="auto">
            <a:xfrm>
              <a:off x="3048000" y="5867400"/>
              <a:ext cx="457200" cy="304800"/>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endParaRPr lang="en-US" altLang="en-US"/>
            </a:p>
          </p:txBody>
        </p:sp>
        <p:sp>
          <p:nvSpPr>
            <p:cNvPr id="3089" name="Овал 15"/>
            <p:cNvSpPr>
              <a:spLocks noChangeArrowheads="1"/>
            </p:cNvSpPr>
            <p:nvPr/>
          </p:nvSpPr>
          <p:spPr bwMode="auto">
            <a:xfrm>
              <a:off x="7620000" y="5867400"/>
              <a:ext cx="457200" cy="304800"/>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endParaRPr lang="en-US" altLang="en-US"/>
            </a:p>
          </p:txBody>
        </p:sp>
      </p:grpSp>
    </p:spTree>
    <p:extLst>
      <p:ext uri="{BB962C8B-B14F-4D97-AF65-F5344CB8AC3E}">
        <p14:creationId xmlns:p14="http://schemas.microsoft.com/office/powerpoint/2010/main" val="2609771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04801"/>
            <a:ext cx="3886200" cy="2854325"/>
          </a:xfrm>
          <a:prstGeom prst="rect">
            <a:avLst/>
          </a:prstGeom>
          <a:noFill/>
          <a:ln w="3175">
            <a:solidFill>
              <a:srgbClr val="666699"/>
            </a:solidFill>
            <a:miter lim="800000"/>
            <a:headEnd/>
            <a:tailEnd/>
          </a:ln>
          <a:extLst>
            <a:ext uri="{909E8E84-426E-40DD-AFC4-6F175D3DCCD1}">
              <a14:hiddenFill xmlns:a14="http://schemas.microsoft.com/office/drawing/2010/main">
                <a:solidFill>
                  <a:srgbClr val="FFFFFF"/>
                </a:solidFill>
              </a14:hiddenFill>
            </a:ext>
          </a:extLst>
        </p:spPr>
      </p:pic>
      <p:sp>
        <p:nvSpPr>
          <p:cNvPr id="4099" name="TextBox 3"/>
          <p:cNvSpPr txBox="1">
            <a:spLocks noChangeArrowheads="1"/>
          </p:cNvSpPr>
          <p:nvPr/>
        </p:nvSpPr>
        <p:spPr bwMode="auto">
          <a:xfrm>
            <a:off x="1676400" y="3200401"/>
            <a:ext cx="3962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r>
              <a:rPr lang="en-US" altLang="en-US" sz="1400"/>
              <a:t>2. Title of Cooperative Research Project:</a:t>
            </a:r>
            <a:endParaRPr lang="ru-RU" altLang="en-US" sz="1400"/>
          </a:p>
          <a:p>
            <a:endParaRPr lang="ru-RU" altLang="en-US"/>
          </a:p>
        </p:txBody>
      </p:sp>
      <p:sp>
        <p:nvSpPr>
          <p:cNvPr id="4100" name="TextBox 4"/>
          <p:cNvSpPr txBox="1">
            <a:spLocks noChangeArrowheads="1"/>
          </p:cNvSpPr>
          <p:nvPr/>
        </p:nvSpPr>
        <p:spPr bwMode="auto">
          <a:xfrm>
            <a:off x="1676400" y="3581400"/>
            <a:ext cx="41148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sz="1400"/>
              <a:t>KNOWLEDGE BASE ON PHYSICAL AND SOCIO-ECONOMICAL CONSEQUENCES OF DAMAGING EARTHQUAKES FOR IMPROVING ASSESSMENT OF SEISMIC VULNERABILITY AND RISK</a:t>
            </a:r>
            <a:endParaRPr lang="ru-RU" altLang="en-US" sz="1400"/>
          </a:p>
        </p:txBody>
      </p:sp>
      <p:sp>
        <p:nvSpPr>
          <p:cNvPr id="4101" name="TextBox 6"/>
          <p:cNvSpPr txBox="1">
            <a:spLocks noChangeArrowheads="1"/>
          </p:cNvSpPr>
          <p:nvPr/>
        </p:nvSpPr>
        <p:spPr bwMode="auto">
          <a:xfrm>
            <a:off x="5715000" y="304801"/>
            <a:ext cx="4953000"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r>
              <a:rPr lang="en-US" altLang="en-US" sz="1400"/>
              <a:t>3. Abstract</a:t>
            </a:r>
          </a:p>
          <a:p>
            <a:r>
              <a:rPr lang="en-US" altLang="en-US" sz="1000"/>
              <a:t>Within the joint project:</a:t>
            </a:r>
            <a:endParaRPr lang="ru-RU" altLang="en-US" sz="1000"/>
          </a:p>
          <a:p>
            <a:r>
              <a:rPr lang="en-US" altLang="en-US" sz="1000"/>
              <a:t>3.1 The current state of earthquake impact data management and acquisition patterns indicates a great need for interconnection of dispersed scientific data in order to access, analyze vulnerability and mitigate seismic risk will be analyzed. The objective is to prepare the construction and initial development (structure and content) of a database on earthquake impact data, first of all, to work out the conditions to be met to organize a useful distributed database for BRICS countries. Data infrastructure for usage in emergency mode will be specified; crowd-sourcing based disaster data sharing system to extend the collection of data contribution will be developed (all three BRICS countries teams participate).  </a:t>
            </a:r>
            <a:endParaRPr lang="ru-RU" altLang="en-US" sz="1000"/>
          </a:p>
          <a:p>
            <a:r>
              <a:rPr lang="en-US" altLang="en-US" sz="1000"/>
              <a:t> 3.2 The software in order to accumulate and analyze the information about the well-documented past earthquakes: social and economic losses will be developed; the mechanism for access requests and activities related to knowledgebase maintenance will be identified (Russian and Chinese teams).  </a:t>
            </a:r>
            <a:endParaRPr lang="ru-RU" altLang="en-US" sz="1000"/>
          </a:p>
          <a:p>
            <a:r>
              <a:rPr lang="en-US" altLang="en-US" sz="1000"/>
              <a:t>3.3 The regional vulnerability functions for different elements at risk with application of knowledge base on physical and socio-economical consequences, remote sensing and web technology will be developed; sensitivity of seismic risk assessments by applying several different sets of damage curves will be assessed; the procedure for high resolution space image application for verification the earthquake loss estimations in emergency mode will be developed (Teams of Russia and South Africa).</a:t>
            </a:r>
            <a:endParaRPr lang="ru-RU" altLang="en-US" sz="1000"/>
          </a:p>
          <a:p>
            <a:r>
              <a:rPr lang="en-US" altLang="en-US" sz="1000"/>
              <a:t>3.4 The influence of different factors on the reliability of earthquake loss estimation in “emergency mode” and ways to increase the reliability of loss simulation at global scale will be studied; methods for calibration “global” near real earthquake loss estimation systems in order to increase the reliability of loss computations in “emergency mode” will be developed (Russian team).</a:t>
            </a:r>
          </a:p>
          <a:p>
            <a:r>
              <a:rPr lang="en-US" altLang="en-US" sz="1000"/>
              <a:t>3.5 Real-time rapid macro damage assessment of earthquake, main objective and heavy damaged area assessment after earthquake with incompletely on-site disaster information as well as heavy building damaged and collapsed area assessment with high resolution images of remote sensing, these rapid real-time damage information will be very useful for emergency response of the governments and life search and rescue for USARs.</a:t>
            </a:r>
            <a:r>
              <a:rPr lang="ru-RU" altLang="en-US" sz="1000"/>
              <a:t> </a:t>
            </a:r>
          </a:p>
          <a:p>
            <a:r>
              <a:rPr lang="en-US" altLang="en-US" sz="1000"/>
              <a:t>3.6  The Himalaya-Zagros-Alps seismic belts where with high seismic risks will be the pilot area to make a monitoring network for the seismic risks monitoring and disasters quick assessments after the earthquake with high resolution images of remote sensing and above objectives.</a:t>
            </a:r>
            <a:r>
              <a:rPr lang="ru-RU" altLang="en-US" sz="1000"/>
              <a:t>   </a:t>
            </a:r>
            <a:r>
              <a:rPr lang="en-US" altLang="en-US" sz="1000"/>
              <a:t> </a:t>
            </a:r>
            <a:endParaRPr lang="ru-RU" altLang="en-US" sz="1000"/>
          </a:p>
          <a:p>
            <a:endParaRPr lang="ru-RU" altLang="en-US" sz="1000"/>
          </a:p>
        </p:txBody>
      </p:sp>
      <p:sp>
        <p:nvSpPr>
          <p:cNvPr id="4102" name="TextBox 7"/>
          <p:cNvSpPr txBox="1">
            <a:spLocks noChangeArrowheads="1"/>
          </p:cNvSpPr>
          <p:nvPr/>
        </p:nvSpPr>
        <p:spPr bwMode="auto">
          <a:xfrm>
            <a:off x="1676400" y="4733925"/>
            <a:ext cx="3886200"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rgbClr val="000066"/>
                </a:solidFill>
                <a:latin typeface="Times New Roman" panose="02020603050405020304" pitchFamily="18" charset="0"/>
              </a:defRPr>
            </a:lvl1pPr>
            <a:lvl2pPr marL="742950" indent="-285750">
              <a:defRPr sz="1200" b="1">
                <a:solidFill>
                  <a:srgbClr val="000066"/>
                </a:solidFill>
                <a:latin typeface="Times New Roman" panose="02020603050405020304" pitchFamily="18" charset="0"/>
              </a:defRPr>
            </a:lvl2pPr>
            <a:lvl3pPr marL="1143000" indent="-228600">
              <a:defRPr sz="1200" b="1">
                <a:solidFill>
                  <a:srgbClr val="000066"/>
                </a:solidFill>
                <a:latin typeface="Times New Roman" panose="02020603050405020304" pitchFamily="18" charset="0"/>
              </a:defRPr>
            </a:lvl3pPr>
            <a:lvl4pPr marL="1600200" indent="-228600">
              <a:defRPr sz="1200" b="1">
                <a:solidFill>
                  <a:srgbClr val="000066"/>
                </a:solidFill>
                <a:latin typeface="Times New Roman" panose="02020603050405020304" pitchFamily="18" charset="0"/>
              </a:defRPr>
            </a:lvl4pPr>
            <a:lvl5pPr marL="2057400" indent="-228600">
              <a:defRPr sz="1200" b="1">
                <a:solidFill>
                  <a:srgbClr val="000066"/>
                </a:solidFill>
                <a:latin typeface="Times New Roman" panose="02020603050405020304" pitchFamily="18" charset="0"/>
              </a:defRPr>
            </a:lvl5pPr>
            <a:lvl6pPr marL="2514600" indent="-228600" eaLnBrk="0" fontAlgn="base" hangingPunct="0">
              <a:spcBef>
                <a:spcPct val="50000"/>
              </a:spcBef>
              <a:spcAft>
                <a:spcPct val="0"/>
              </a:spcAft>
              <a:defRPr sz="1200" b="1">
                <a:solidFill>
                  <a:srgbClr val="000066"/>
                </a:solidFill>
                <a:latin typeface="Times New Roman" panose="02020603050405020304" pitchFamily="18" charset="0"/>
              </a:defRPr>
            </a:lvl6pPr>
            <a:lvl7pPr marL="2971800" indent="-228600" eaLnBrk="0" fontAlgn="base" hangingPunct="0">
              <a:spcBef>
                <a:spcPct val="50000"/>
              </a:spcBef>
              <a:spcAft>
                <a:spcPct val="0"/>
              </a:spcAft>
              <a:defRPr sz="1200" b="1">
                <a:solidFill>
                  <a:srgbClr val="000066"/>
                </a:solidFill>
                <a:latin typeface="Times New Roman" panose="02020603050405020304" pitchFamily="18" charset="0"/>
              </a:defRPr>
            </a:lvl7pPr>
            <a:lvl8pPr marL="3429000" indent="-228600" eaLnBrk="0" fontAlgn="base" hangingPunct="0">
              <a:spcBef>
                <a:spcPct val="50000"/>
              </a:spcBef>
              <a:spcAft>
                <a:spcPct val="0"/>
              </a:spcAft>
              <a:defRPr sz="1200" b="1">
                <a:solidFill>
                  <a:srgbClr val="000066"/>
                </a:solidFill>
                <a:latin typeface="Times New Roman" panose="02020603050405020304" pitchFamily="18" charset="0"/>
              </a:defRPr>
            </a:lvl8pPr>
            <a:lvl9pPr marL="3886200" indent="-228600" eaLnBrk="0" fontAlgn="base" hangingPunct="0">
              <a:spcBef>
                <a:spcPct val="50000"/>
              </a:spcBef>
              <a:spcAft>
                <a:spcPct val="0"/>
              </a:spcAft>
              <a:defRPr sz="1200" b="1">
                <a:solidFill>
                  <a:srgbClr val="000066"/>
                </a:solidFill>
                <a:latin typeface="Times New Roman" panose="02020603050405020304" pitchFamily="18" charset="0"/>
              </a:defRPr>
            </a:lvl9pPr>
          </a:lstStyle>
          <a:p>
            <a:pPr algn="ctr"/>
            <a:r>
              <a:rPr lang="en-US" altLang="en-US" sz="1100"/>
              <a:t>Earthquakes are increasing the risks faced by populations living in vulnerable areas of BRICS countries. Although we have increased scientific knowledge and technology, we have not yet been successful in anticipating and effectively coping with unprecedented damaging earthquakes. We need to identify potential risks, evaluate seismic vulnerabilities of elements at risk, take action from lessons learnt from past strong earthquakes and improve emergency preparedness and capacities to manage crises. At present, international collaboration in seismic risk reduction is not sufficient</a:t>
            </a:r>
            <a:endParaRPr lang="ru-RU" altLang="en-US" sz="1100"/>
          </a:p>
        </p:txBody>
      </p:sp>
    </p:spTree>
    <p:extLst>
      <p:ext uri="{BB962C8B-B14F-4D97-AF65-F5344CB8AC3E}">
        <p14:creationId xmlns:p14="http://schemas.microsoft.com/office/powerpoint/2010/main" val="3820324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2" name="Rektangel 1"/>
          <p:cNvSpPr/>
          <p:nvPr/>
        </p:nvSpPr>
        <p:spPr>
          <a:xfrm>
            <a:off x="579120" y="1136900"/>
            <a:ext cx="11013440" cy="4893647"/>
          </a:xfrm>
          <a:prstGeom prst="rect">
            <a:avLst/>
          </a:prstGeom>
        </p:spPr>
        <p:txBody>
          <a:bodyPr wrap="square">
            <a:spAutoFit/>
          </a:bodyPr>
          <a:lstStyle/>
          <a:p>
            <a:pPr marL="285750" indent="-285750">
              <a:buFont typeface="Wingdings" panose="05000000000000000000" pitchFamily="2" charset="2"/>
              <a:buChar char="§"/>
            </a:pPr>
            <a:r>
              <a:rPr lang="en-GB" sz="2400" dirty="0">
                <a:latin typeface="Trebuchet MS" panose="020B0603020202020204" pitchFamily="34" charset="0"/>
              </a:rPr>
              <a:t>TIEMS was founded in 1993 in Washington, USA, and is today registered as an international, independent, non political, not for profit NGO in Belgium</a:t>
            </a:r>
          </a:p>
          <a:p>
            <a:pPr marL="171450" indent="-171450">
              <a:buFont typeface="Wingdings" panose="05000000000000000000" pitchFamily="2" charset="2"/>
              <a:buChar char="§"/>
            </a:pPr>
            <a:endParaRPr lang="en-GB" sz="2400" dirty="0">
              <a:latin typeface="Trebuchet MS" panose="020B0603020202020204" pitchFamily="34" charset="0"/>
            </a:endParaRPr>
          </a:p>
          <a:p>
            <a:pPr marL="285750" indent="-285750">
              <a:buFont typeface="Wingdings" panose="05000000000000000000" pitchFamily="2" charset="2"/>
              <a:buChar char="§"/>
            </a:pPr>
            <a:r>
              <a:rPr lang="en-US" sz="2400" dirty="0">
                <a:latin typeface="Trebuchet MS" panose="020B0603020202020204" pitchFamily="34" charset="0"/>
              </a:rPr>
              <a:t>TIEMS is a Global Forum for Education, Training, Certification and Policy in Emergency and Disaster </a:t>
            </a:r>
            <a:r>
              <a:rPr lang="en-US" sz="2400" dirty="0" smtClean="0">
                <a:latin typeface="Trebuchet MS" panose="020B0603020202020204" pitchFamily="34" charset="0"/>
              </a:rPr>
              <a:t>Management</a:t>
            </a:r>
          </a:p>
          <a:p>
            <a:pPr marL="285750" indent="-285750">
              <a:buFont typeface="Wingdings" panose="05000000000000000000" pitchFamily="2" charset="2"/>
              <a:buChar char="§"/>
            </a:pPr>
            <a:endParaRPr lang="en-GB" sz="2400" dirty="0">
              <a:latin typeface="Trebuchet MS" panose="020B0603020202020204" pitchFamily="34" charset="0"/>
            </a:endParaRPr>
          </a:p>
          <a:p>
            <a:pPr marL="285750" indent="-285750">
              <a:buFont typeface="Wingdings" panose="05000000000000000000" pitchFamily="2" charset="2"/>
              <a:buChar char="§"/>
            </a:pPr>
            <a:r>
              <a:rPr lang="en-GB" sz="2400" dirty="0">
                <a:latin typeface="Trebuchet MS" panose="020B0603020202020204" pitchFamily="34" charset="0"/>
              </a:rPr>
              <a:t>TIEMS provides a platform for all stakeholders within the global emergency and disaster management community to meet, network and learn from each other and exchange knowledge and </a:t>
            </a:r>
            <a:r>
              <a:rPr lang="en-GB" sz="2400" dirty="0" smtClean="0">
                <a:latin typeface="Trebuchet MS" panose="020B0603020202020204" pitchFamily="34" charset="0"/>
              </a:rPr>
              <a:t>experience</a:t>
            </a:r>
          </a:p>
          <a:p>
            <a:pPr marL="285750" indent="-285750">
              <a:buFont typeface="Wingdings" panose="05000000000000000000" pitchFamily="2" charset="2"/>
              <a:buChar char="§"/>
            </a:pPr>
            <a:endParaRPr lang="en-GB" sz="2400" dirty="0">
              <a:latin typeface="Trebuchet MS" panose="020B0603020202020204" pitchFamily="34" charset="0"/>
            </a:endParaRPr>
          </a:p>
          <a:p>
            <a:pPr marL="285750" indent="-285750">
              <a:buFont typeface="Wingdings" panose="05000000000000000000" pitchFamily="2" charset="2"/>
              <a:buChar char="§"/>
            </a:pPr>
            <a:r>
              <a:rPr lang="en-GB" sz="2400" dirty="0">
                <a:latin typeface="Trebuchet MS" panose="020B0603020202020204" pitchFamily="34" charset="0"/>
              </a:rPr>
              <a:t>TIEMS aims to influence policy makers worldwide to improve global cooperation and to establish global standards within emergency and disaster management</a:t>
            </a:r>
            <a:endParaRPr lang="nb-NO" sz="2400" dirty="0">
              <a:latin typeface="Trebuchet MS" panose="020B0603020202020204" pitchFamily="34" charset="0"/>
            </a:endParaRPr>
          </a:p>
        </p:txBody>
      </p:sp>
      <p:sp>
        <p:nvSpPr>
          <p:cNvPr id="4" name="TekstSylinder 3"/>
          <p:cNvSpPr txBox="1"/>
          <p:nvPr/>
        </p:nvSpPr>
        <p:spPr>
          <a:xfrm>
            <a:off x="4988560" y="207209"/>
            <a:ext cx="1524000" cy="707886"/>
          </a:xfrm>
          <a:prstGeom prst="rect">
            <a:avLst/>
          </a:prstGeom>
          <a:noFill/>
        </p:spPr>
        <p:txBody>
          <a:bodyPr wrap="square" rtlCol="0">
            <a:spAutoFit/>
          </a:bodyPr>
          <a:lstStyle/>
          <a:p>
            <a:r>
              <a:rPr lang="en-GB" sz="4000" b="1" dirty="0" smtClean="0"/>
              <a:t>TIEMS</a:t>
            </a:r>
            <a:endParaRPr lang="en-GB" sz="4000" b="1" dirty="0"/>
          </a:p>
        </p:txBody>
      </p:sp>
      <p:sp>
        <p:nvSpPr>
          <p:cNvPr id="5" name="Plassholder for lysbildenummer 4"/>
          <p:cNvSpPr>
            <a:spLocks noGrp="1"/>
          </p:cNvSpPr>
          <p:nvPr>
            <p:ph type="sldNum" sz="quarter" idx="12"/>
          </p:nvPr>
        </p:nvSpPr>
        <p:spPr/>
        <p:txBody>
          <a:bodyPr/>
          <a:lstStyle/>
          <a:p>
            <a:fld id="{AE397084-DC19-4BE1-9F28-02C6B4CA2A8D}" type="slidenum">
              <a:rPr lang="en-GB" smtClean="0"/>
              <a:t>29</a:t>
            </a:fld>
            <a:endParaRPr lang="en-GB"/>
          </a:p>
        </p:txBody>
      </p:sp>
      <p:pic>
        <p:nvPicPr>
          <p:cNvPr id="7" name="Bild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569" y="191507"/>
            <a:ext cx="1537791" cy="840336"/>
          </a:xfrm>
          <a:prstGeom prst="rect">
            <a:avLst/>
          </a:prstGeom>
        </p:spPr>
      </p:pic>
    </p:spTree>
    <p:extLst>
      <p:ext uri="{BB962C8B-B14F-4D97-AF65-F5344CB8AC3E}">
        <p14:creationId xmlns:p14="http://schemas.microsoft.com/office/powerpoint/2010/main" val="227159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2" name="Rektangel 1"/>
          <p:cNvSpPr/>
          <p:nvPr/>
        </p:nvSpPr>
        <p:spPr>
          <a:xfrm>
            <a:off x="619760" y="1451323"/>
            <a:ext cx="10993120" cy="4154984"/>
          </a:xfrm>
          <a:prstGeom prst="rect">
            <a:avLst/>
          </a:prstGeom>
        </p:spPr>
        <p:txBody>
          <a:bodyPr wrap="square">
            <a:spAutoFit/>
          </a:bodyPr>
          <a:lstStyle/>
          <a:p>
            <a:pPr marL="514350" lvl="0" indent="-514350">
              <a:buFont typeface="Wingdings" pitchFamily="2" charset="2"/>
              <a:buChar char="§"/>
            </a:pPr>
            <a:r>
              <a:rPr lang="en-GB" sz="2400" dirty="0">
                <a:latin typeface="Trebuchet MS" panose="020B0603020202020204" pitchFamily="34" charset="0"/>
              </a:rPr>
              <a:t>International Conferences, Workshops and Exhibitions, focusing on different Emergency Management and Disaster Topics</a:t>
            </a:r>
            <a:endParaRPr lang="nb-NO" sz="2400" dirty="0">
              <a:latin typeface="Trebuchet MS" panose="020B0603020202020204" pitchFamily="34" charset="0"/>
            </a:endParaRPr>
          </a:p>
          <a:p>
            <a:pPr marL="514350" lvl="0" indent="-514350">
              <a:buFont typeface="Wingdings" pitchFamily="2" charset="2"/>
              <a:buChar char="§"/>
            </a:pPr>
            <a:r>
              <a:rPr lang="en-GB" sz="2400" dirty="0">
                <a:latin typeface="Trebuchet MS" panose="020B0603020202020204" pitchFamily="34" charset="0"/>
              </a:rPr>
              <a:t>Electronic Newsletter with latest News and Articles of Interest and Monthly Messages from TIEMS President </a:t>
            </a:r>
            <a:endParaRPr lang="nb-NO" sz="2400" dirty="0">
              <a:latin typeface="Trebuchet MS" panose="020B0603020202020204" pitchFamily="34" charset="0"/>
            </a:endParaRPr>
          </a:p>
          <a:p>
            <a:pPr marL="514350" lvl="0" indent="-514350">
              <a:buFont typeface="Wingdings" pitchFamily="2" charset="2"/>
              <a:buChar char="§"/>
            </a:pPr>
            <a:r>
              <a:rPr lang="en-GB" sz="2400" dirty="0">
                <a:latin typeface="Trebuchet MS" panose="020B0603020202020204" pitchFamily="34" charset="0"/>
              </a:rPr>
              <a:t>Research &amp; Development Project Initiatives and Coordination of RTD Projects</a:t>
            </a:r>
            <a:endParaRPr lang="nb-NO" sz="2400" dirty="0">
              <a:latin typeface="Trebuchet MS" panose="020B0603020202020204" pitchFamily="34" charset="0"/>
            </a:endParaRPr>
          </a:p>
          <a:p>
            <a:pPr marL="514350" lvl="0" indent="-514350">
              <a:buFont typeface="Wingdings" pitchFamily="2" charset="2"/>
              <a:buChar char="§"/>
            </a:pPr>
            <a:r>
              <a:rPr lang="en-GB" sz="2400" dirty="0">
                <a:latin typeface="Trebuchet MS" panose="020B0603020202020204" pitchFamily="34" charset="0"/>
              </a:rPr>
              <a:t>International Education, Training and Certification </a:t>
            </a:r>
            <a:r>
              <a:rPr lang="en-GB" sz="2400" dirty="0" smtClean="0">
                <a:latin typeface="Trebuchet MS" panose="020B0603020202020204" pitchFamily="34" charset="0"/>
              </a:rPr>
              <a:t>Programs (GENERATE)</a:t>
            </a:r>
            <a:endParaRPr lang="nb-NO" sz="2400" dirty="0">
              <a:latin typeface="Trebuchet MS" panose="020B0603020202020204" pitchFamily="34" charset="0"/>
            </a:endParaRPr>
          </a:p>
          <a:p>
            <a:pPr marL="514350" indent="-514350">
              <a:buFont typeface="Wingdings" pitchFamily="2" charset="2"/>
              <a:buChar char="§"/>
            </a:pPr>
            <a:r>
              <a:rPr lang="en-GB" sz="2400" dirty="0">
                <a:latin typeface="Trebuchet MS" panose="020B0603020202020204" pitchFamily="34" charset="0"/>
              </a:rPr>
              <a:t>Global Young Scientist Network</a:t>
            </a:r>
          </a:p>
          <a:p>
            <a:pPr marL="514350" indent="-514350">
              <a:buFont typeface="Wingdings" pitchFamily="2" charset="2"/>
              <a:buChar char="§"/>
            </a:pPr>
            <a:r>
              <a:rPr lang="en-GB" sz="2400" dirty="0">
                <a:latin typeface="Trebuchet MS" panose="020B0603020202020204" pitchFamily="34" charset="0"/>
              </a:rPr>
              <a:t>Local Chapter Activity to Stimulate Local Initiatives and Build a Global Expert Network where different Cultural Practises </a:t>
            </a:r>
            <a:r>
              <a:rPr lang="en-GB" sz="2400" dirty="0" smtClean="0">
                <a:latin typeface="Trebuchet MS" panose="020B0603020202020204" pitchFamily="34" charset="0"/>
              </a:rPr>
              <a:t>are </a:t>
            </a:r>
            <a:r>
              <a:rPr lang="en-GB" sz="2400" dirty="0">
                <a:latin typeface="Trebuchet MS" panose="020B0603020202020204" pitchFamily="34" charset="0"/>
              </a:rPr>
              <a:t>added value</a:t>
            </a:r>
          </a:p>
          <a:p>
            <a:pPr marL="514350" indent="-514350">
              <a:buFont typeface="Wingdings" pitchFamily="2" charset="2"/>
              <a:buChar char="§"/>
            </a:pPr>
            <a:r>
              <a:rPr lang="en-GB" sz="2400" dirty="0">
                <a:latin typeface="Trebuchet MS" panose="020B0603020202020204" pitchFamily="34" charset="0"/>
              </a:rPr>
              <a:t>Task Force Groups</a:t>
            </a:r>
            <a:endParaRPr lang="nb-NO" sz="2400" dirty="0">
              <a:latin typeface="Trebuchet MS" panose="020B0603020202020204" pitchFamily="34" charset="0"/>
            </a:endParaRPr>
          </a:p>
        </p:txBody>
      </p:sp>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729" y="289425"/>
            <a:ext cx="1537791" cy="840336"/>
          </a:xfrm>
          <a:prstGeom prst="rect">
            <a:avLst/>
          </a:prstGeom>
        </p:spPr>
      </p:pic>
      <p:sp>
        <p:nvSpPr>
          <p:cNvPr id="3" name="TekstSylinder 2"/>
          <p:cNvSpPr txBox="1"/>
          <p:nvPr/>
        </p:nvSpPr>
        <p:spPr>
          <a:xfrm>
            <a:off x="4074160" y="380752"/>
            <a:ext cx="3548151" cy="646331"/>
          </a:xfrm>
          <a:prstGeom prst="rect">
            <a:avLst/>
          </a:prstGeom>
          <a:noFill/>
        </p:spPr>
        <p:txBody>
          <a:bodyPr wrap="none" rtlCol="0">
            <a:spAutoFit/>
          </a:bodyPr>
          <a:lstStyle/>
          <a:p>
            <a:r>
              <a:rPr lang="en-GB" sz="3600" b="1" dirty="0" smtClean="0"/>
              <a:t>TIEMS ACTIVITIES</a:t>
            </a:r>
            <a:endParaRPr lang="en-GB" sz="3600" b="1" dirty="0"/>
          </a:p>
        </p:txBody>
      </p:sp>
      <p:sp>
        <p:nvSpPr>
          <p:cNvPr id="4" name="Plassholder for lysbildenummer 3"/>
          <p:cNvSpPr>
            <a:spLocks noGrp="1"/>
          </p:cNvSpPr>
          <p:nvPr>
            <p:ph type="sldNum" sz="quarter" idx="12"/>
          </p:nvPr>
        </p:nvSpPr>
        <p:spPr/>
        <p:txBody>
          <a:bodyPr/>
          <a:lstStyle/>
          <a:p>
            <a:fld id="{AE397084-DC19-4BE1-9F28-02C6B4CA2A8D}" type="slidenum">
              <a:rPr lang="en-GB" smtClean="0"/>
              <a:t>30</a:t>
            </a:fld>
            <a:endParaRPr lang="en-GB"/>
          </a:p>
        </p:txBody>
      </p:sp>
    </p:spTree>
    <p:extLst>
      <p:ext uri="{BB962C8B-B14F-4D97-AF65-F5344CB8AC3E}">
        <p14:creationId xmlns:p14="http://schemas.microsoft.com/office/powerpoint/2010/main" val="30436530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729" y="289425"/>
            <a:ext cx="1537791" cy="840336"/>
          </a:xfrm>
          <a:prstGeom prst="rect">
            <a:avLst/>
          </a:prstGeom>
        </p:spPr>
      </p:pic>
      <p:sp>
        <p:nvSpPr>
          <p:cNvPr id="3" name="TekstSylinder 2"/>
          <p:cNvSpPr txBox="1"/>
          <p:nvPr/>
        </p:nvSpPr>
        <p:spPr>
          <a:xfrm>
            <a:off x="3042010" y="326596"/>
            <a:ext cx="3183628" cy="646331"/>
          </a:xfrm>
          <a:prstGeom prst="rect">
            <a:avLst/>
          </a:prstGeom>
          <a:noFill/>
        </p:spPr>
        <p:txBody>
          <a:bodyPr wrap="none" rtlCol="0">
            <a:spAutoFit/>
          </a:bodyPr>
          <a:lstStyle/>
          <a:p>
            <a:r>
              <a:rPr lang="en-GB" sz="3600" b="1" dirty="0" smtClean="0"/>
              <a:t>TIEMS Chapters</a:t>
            </a:r>
            <a:endParaRPr lang="en-GB" sz="3600" b="1" dirty="0"/>
          </a:p>
        </p:txBody>
      </p:sp>
      <p:sp>
        <p:nvSpPr>
          <p:cNvPr id="4" name="Plassholder for lysbildenummer 3"/>
          <p:cNvSpPr>
            <a:spLocks noGrp="1"/>
          </p:cNvSpPr>
          <p:nvPr>
            <p:ph type="sldNum" sz="quarter" idx="12"/>
          </p:nvPr>
        </p:nvSpPr>
        <p:spPr/>
        <p:txBody>
          <a:bodyPr/>
          <a:lstStyle/>
          <a:p>
            <a:fld id="{AE397084-DC19-4BE1-9F28-02C6B4CA2A8D}" type="slidenum">
              <a:rPr lang="en-GB" smtClean="0"/>
              <a:t>31</a:t>
            </a:fld>
            <a:endParaRPr lang="en-GB" dirty="0"/>
          </a:p>
        </p:txBody>
      </p:sp>
      <p:sp>
        <p:nvSpPr>
          <p:cNvPr id="8" name="Plassholder for innhold 8"/>
          <p:cNvSpPr txBox="1">
            <a:spLocks/>
          </p:cNvSpPr>
          <p:nvPr/>
        </p:nvSpPr>
        <p:spPr>
          <a:xfrm>
            <a:off x="1061048" y="1179609"/>
            <a:ext cx="4110947" cy="4556957"/>
          </a:xfrm>
          <a:prstGeom prst="rect">
            <a:avLst/>
          </a:prstGeom>
          <a:noFill/>
          <a:ln>
            <a:noFill/>
          </a:ln>
          <a:scene3d>
            <a:camera prst="orthographicFront"/>
            <a:lightRig rig="threePt" dir="t"/>
          </a:scene3d>
          <a:sp3d>
            <a:bevelT/>
          </a:sp3d>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70000"/>
              </a:lnSpc>
              <a:buFont typeface="+mj-lt"/>
              <a:buAutoNum type="arabicPeriod"/>
            </a:pPr>
            <a:r>
              <a:rPr lang="en-GB" sz="11200" dirty="0" smtClean="0">
                <a:latin typeface="Trebuchet MS" panose="020B0603020202020204" pitchFamily="34" charset="0"/>
              </a:rPr>
              <a:t>Romania Chapter</a:t>
            </a:r>
            <a:endParaRPr lang="nb-NO" sz="11200" dirty="0" smtClean="0">
              <a:latin typeface="Trebuchet MS" panose="020B0603020202020204" pitchFamily="34" charset="0"/>
            </a:endParaRPr>
          </a:p>
          <a:p>
            <a:pPr marL="514350" indent="-514350">
              <a:lnSpc>
                <a:spcPct val="170000"/>
              </a:lnSpc>
              <a:buFont typeface="+mj-lt"/>
              <a:buAutoNum type="arabicPeriod"/>
            </a:pPr>
            <a:r>
              <a:rPr lang="en-GB" sz="11200" dirty="0" err="1" smtClean="0">
                <a:latin typeface="Trebuchet MS" panose="020B0603020202020204" pitchFamily="34" charset="0"/>
              </a:rPr>
              <a:t>BeNeLux</a:t>
            </a:r>
            <a:r>
              <a:rPr lang="en-GB" sz="11200" dirty="0" smtClean="0">
                <a:latin typeface="Trebuchet MS" panose="020B0603020202020204" pitchFamily="34" charset="0"/>
              </a:rPr>
              <a:t> Chapter </a:t>
            </a:r>
            <a:endParaRPr lang="nb-NO" sz="7200" dirty="0" smtClean="0">
              <a:latin typeface="Trebuchet MS" panose="020B0603020202020204" pitchFamily="34" charset="0"/>
            </a:endParaRPr>
          </a:p>
          <a:p>
            <a:pPr marL="514350" indent="-514350">
              <a:lnSpc>
                <a:spcPct val="170000"/>
              </a:lnSpc>
              <a:buFont typeface="+mj-lt"/>
              <a:buAutoNum type="arabicPeriod"/>
            </a:pPr>
            <a:r>
              <a:rPr lang="en-GB" sz="11200" dirty="0" smtClean="0">
                <a:latin typeface="Trebuchet MS" panose="020B0603020202020204" pitchFamily="34" charset="0"/>
              </a:rPr>
              <a:t>China Chapter</a:t>
            </a:r>
            <a:endParaRPr lang="nb-NO" sz="11200" dirty="0" smtClean="0">
              <a:latin typeface="Trebuchet MS" panose="020B0603020202020204" pitchFamily="34" charset="0"/>
            </a:endParaRPr>
          </a:p>
          <a:p>
            <a:pPr marL="514350" indent="-514350">
              <a:lnSpc>
                <a:spcPct val="170000"/>
              </a:lnSpc>
              <a:buFont typeface="+mj-lt"/>
              <a:buAutoNum type="arabicPeriod"/>
            </a:pPr>
            <a:r>
              <a:rPr lang="en-GB" sz="11200" dirty="0" smtClean="0">
                <a:latin typeface="Trebuchet MS" panose="020B0603020202020204" pitchFamily="34" charset="0"/>
              </a:rPr>
              <a:t>South Korea Chapter </a:t>
            </a:r>
            <a:endParaRPr lang="nb-NO" sz="11200" dirty="0" smtClean="0">
              <a:latin typeface="Trebuchet MS" panose="020B0603020202020204" pitchFamily="34" charset="0"/>
            </a:endParaRPr>
          </a:p>
          <a:p>
            <a:pPr marL="514350" indent="-514350">
              <a:lnSpc>
                <a:spcPct val="170000"/>
              </a:lnSpc>
              <a:buFont typeface="+mj-lt"/>
              <a:buAutoNum type="arabicPeriod"/>
            </a:pPr>
            <a:r>
              <a:rPr lang="en-GB" sz="11200" dirty="0" smtClean="0">
                <a:latin typeface="Trebuchet MS" panose="020B0603020202020204" pitchFamily="34" charset="0"/>
              </a:rPr>
              <a:t>India Chapter</a:t>
            </a:r>
          </a:p>
          <a:p>
            <a:pPr marL="514350" indent="-514350">
              <a:lnSpc>
                <a:spcPct val="170000"/>
              </a:lnSpc>
              <a:buFont typeface="+mj-lt"/>
              <a:buAutoNum type="arabicPeriod"/>
            </a:pPr>
            <a:r>
              <a:rPr lang="en-GB" sz="11200" dirty="0" smtClean="0">
                <a:latin typeface="Trebuchet MS" panose="020B0603020202020204" pitchFamily="34" charset="0"/>
              </a:rPr>
              <a:t>USA</a:t>
            </a:r>
          </a:p>
          <a:p>
            <a:pPr marL="1314450" lvl="2" indent="-514350">
              <a:buFont typeface="+mj-lt"/>
              <a:buAutoNum type="arabicPeriod"/>
            </a:pPr>
            <a:endParaRPr lang="nb-NO" b="1" dirty="0" smtClean="0">
              <a:solidFill>
                <a:srgbClr val="002060"/>
              </a:solidFill>
              <a:latin typeface="Comic Sans MS" pitchFamily="66" charset="0"/>
            </a:endParaRPr>
          </a:p>
          <a:p>
            <a:pPr marL="514350" indent="-514350">
              <a:buFont typeface="+mj-lt"/>
              <a:buAutoNum type="arabicPeriod"/>
            </a:pPr>
            <a:endParaRPr lang="nb-NO" b="1" dirty="0">
              <a:solidFill>
                <a:srgbClr val="002060"/>
              </a:solidFill>
              <a:latin typeface="Comic Sans MS" pitchFamily="66" charset="0"/>
            </a:endParaRPr>
          </a:p>
        </p:txBody>
      </p:sp>
      <p:sp>
        <p:nvSpPr>
          <p:cNvPr id="9" name="Rektangel 8"/>
          <p:cNvSpPr/>
          <p:nvPr/>
        </p:nvSpPr>
        <p:spPr>
          <a:xfrm>
            <a:off x="6225638" y="1119918"/>
            <a:ext cx="5532165" cy="4616648"/>
          </a:xfrm>
          <a:prstGeom prst="rect">
            <a:avLst/>
          </a:prstGeom>
          <a:noFill/>
          <a:ln>
            <a:noFill/>
          </a:ln>
          <a:scene3d>
            <a:camera prst="orthographicFront"/>
            <a:lightRig rig="threePt" dir="t"/>
          </a:scene3d>
          <a:sp3d>
            <a:bevelT/>
          </a:sp3d>
        </p:spPr>
        <p:txBody>
          <a:bodyPr wrap="square">
            <a:spAutoFit/>
          </a:bodyPr>
          <a:lstStyle/>
          <a:p>
            <a:pPr marL="514350" lvl="0" indent="-514350">
              <a:lnSpc>
                <a:spcPct val="150000"/>
              </a:lnSpc>
            </a:pPr>
            <a:r>
              <a:rPr lang="en-GB" sz="2800" dirty="0" smtClean="0">
                <a:latin typeface="Trebuchet MS" panose="020B0603020202020204" pitchFamily="34" charset="0"/>
              </a:rPr>
              <a:t>7. </a:t>
            </a:r>
            <a:r>
              <a:rPr lang="en-GB" sz="2800" b="1" i="1" dirty="0" smtClean="0">
                <a:latin typeface="Trebuchet MS" panose="020B0603020202020204" pitchFamily="34" charset="0"/>
              </a:rPr>
              <a:t>	</a:t>
            </a:r>
            <a:r>
              <a:rPr lang="en-GB" sz="2800" dirty="0" smtClean="0">
                <a:latin typeface="Trebuchet MS" panose="020B0603020202020204" pitchFamily="34" charset="0"/>
              </a:rPr>
              <a:t>MENA Chapter</a:t>
            </a:r>
            <a:endParaRPr lang="en-GB" dirty="0" smtClean="0">
              <a:latin typeface="Trebuchet MS" panose="020B0603020202020204" pitchFamily="34" charset="0"/>
            </a:endParaRPr>
          </a:p>
          <a:p>
            <a:pPr marL="514350" lvl="0" indent="-514350">
              <a:lnSpc>
                <a:spcPct val="150000"/>
              </a:lnSpc>
              <a:buNone/>
            </a:pPr>
            <a:r>
              <a:rPr lang="en-GB" sz="2800" dirty="0" smtClean="0">
                <a:latin typeface="Trebuchet MS" panose="020B0603020202020204" pitchFamily="34" charset="0"/>
              </a:rPr>
              <a:t>8. 	Finland Chapter</a:t>
            </a:r>
          </a:p>
          <a:p>
            <a:pPr marL="514350" lvl="0" indent="-514350">
              <a:lnSpc>
                <a:spcPct val="150000"/>
              </a:lnSpc>
              <a:buNone/>
            </a:pPr>
            <a:r>
              <a:rPr lang="en-GB" sz="2800" dirty="0" smtClean="0">
                <a:latin typeface="Trebuchet MS" panose="020B0603020202020204" pitchFamily="34" charset="0"/>
              </a:rPr>
              <a:t>9. 	Iraq Chapter</a:t>
            </a:r>
          </a:p>
          <a:p>
            <a:pPr marL="514350" lvl="0" indent="-514350">
              <a:lnSpc>
                <a:spcPct val="150000"/>
              </a:lnSpc>
              <a:buAutoNum type="arabicPeriod" startAt="10"/>
            </a:pPr>
            <a:r>
              <a:rPr lang="en-GB" sz="2800" dirty="0" smtClean="0">
                <a:latin typeface="Trebuchet MS" panose="020B0603020202020204" pitchFamily="34" charset="0"/>
              </a:rPr>
              <a:t>Japan Chapter</a:t>
            </a:r>
          </a:p>
          <a:p>
            <a:pPr marL="514350" lvl="0" indent="-514350">
              <a:lnSpc>
                <a:spcPct val="150000"/>
              </a:lnSpc>
              <a:buAutoNum type="arabicPeriod" startAt="10"/>
            </a:pPr>
            <a:r>
              <a:rPr lang="en-GB" sz="2800" dirty="0" smtClean="0">
                <a:latin typeface="Trebuchet MS" panose="020B0603020202020204" pitchFamily="34" charset="0"/>
              </a:rPr>
              <a:t>Italy Chapter</a:t>
            </a:r>
          </a:p>
          <a:p>
            <a:pPr marL="514350" lvl="0" indent="-514350">
              <a:lnSpc>
                <a:spcPct val="150000"/>
              </a:lnSpc>
              <a:buAutoNum type="arabicPeriod" startAt="10"/>
            </a:pPr>
            <a:r>
              <a:rPr lang="en-GB" sz="2800" dirty="0" smtClean="0">
                <a:latin typeface="Trebuchet MS" panose="020B0603020202020204" pitchFamily="34" charset="0"/>
              </a:rPr>
              <a:t>Nigeria &amp; West Africa Chapter</a:t>
            </a:r>
          </a:p>
          <a:p>
            <a:pPr marL="514350" lvl="0" indent="-514350">
              <a:lnSpc>
                <a:spcPct val="150000"/>
              </a:lnSpc>
              <a:buAutoNum type="arabicPeriod" startAt="10"/>
            </a:pPr>
            <a:r>
              <a:rPr lang="en-GB" sz="2800" dirty="0">
                <a:latin typeface="Trebuchet MS" panose="020B0603020202020204" pitchFamily="34" charset="0"/>
              </a:rPr>
              <a:t> </a:t>
            </a:r>
            <a:r>
              <a:rPr lang="en-GB" sz="2800" dirty="0" smtClean="0">
                <a:solidFill>
                  <a:srgbClr val="C00000"/>
                </a:solidFill>
                <a:latin typeface="Trebuchet MS" panose="020B0603020202020204" pitchFamily="34" charset="0"/>
              </a:rPr>
              <a:t>Ukraine Chapter </a:t>
            </a:r>
            <a:r>
              <a:rPr lang="en-GB" sz="1200" dirty="0" smtClean="0">
                <a:latin typeface="Trebuchet MS" panose="020B0603020202020204" pitchFamily="34" charset="0"/>
              </a:rPr>
              <a:t>(under establishment)</a:t>
            </a:r>
            <a:endParaRPr lang="nb-NO" sz="1200" dirty="0">
              <a:latin typeface="Trebuchet MS" panose="020B0603020202020204" pitchFamily="34" charset="0"/>
            </a:endParaRPr>
          </a:p>
        </p:txBody>
      </p:sp>
      <p:sp>
        <p:nvSpPr>
          <p:cNvPr id="2" name="TekstSylinder 1"/>
          <p:cNvSpPr txBox="1"/>
          <p:nvPr/>
        </p:nvSpPr>
        <p:spPr>
          <a:xfrm>
            <a:off x="6893960" y="358044"/>
            <a:ext cx="4144230" cy="461665"/>
          </a:xfrm>
          <a:prstGeom prst="rect">
            <a:avLst/>
          </a:prstGeom>
          <a:noFill/>
        </p:spPr>
        <p:txBody>
          <a:bodyPr wrap="square" rtlCol="0">
            <a:spAutoFit/>
          </a:bodyPr>
          <a:lstStyle/>
          <a:p>
            <a:r>
              <a:rPr lang="en-GB" sz="2400" dirty="0" smtClean="0"/>
              <a:t>Think Globally and Act Locally</a:t>
            </a:r>
            <a:endParaRPr lang="en-GB" sz="2400" dirty="0"/>
          </a:p>
        </p:txBody>
      </p:sp>
    </p:spTree>
    <p:extLst>
      <p:ext uri="{BB962C8B-B14F-4D97-AF65-F5344CB8AC3E}">
        <p14:creationId xmlns:p14="http://schemas.microsoft.com/office/powerpoint/2010/main" val="29732099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729" y="289425"/>
            <a:ext cx="1537791" cy="840336"/>
          </a:xfrm>
          <a:prstGeom prst="rect">
            <a:avLst/>
          </a:prstGeom>
        </p:spPr>
      </p:pic>
      <p:sp>
        <p:nvSpPr>
          <p:cNvPr id="3" name="TekstSylinder 2"/>
          <p:cNvSpPr txBox="1"/>
          <p:nvPr/>
        </p:nvSpPr>
        <p:spPr>
          <a:xfrm>
            <a:off x="2823330" y="239297"/>
            <a:ext cx="6608476" cy="646331"/>
          </a:xfrm>
          <a:prstGeom prst="rect">
            <a:avLst/>
          </a:prstGeom>
          <a:noFill/>
        </p:spPr>
        <p:txBody>
          <a:bodyPr wrap="none" rtlCol="0">
            <a:spAutoFit/>
          </a:bodyPr>
          <a:lstStyle/>
          <a:p>
            <a:r>
              <a:rPr lang="en-GB" sz="3600" b="1" dirty="0" smtClean="0"/>
              <a:t>TIEMS Event Program 2016 - 2017</a:t>
            </a:r>
            <a:endParaRPr lang="en-GB" sz="3600" b="1" dirty="0"/>
          </a:p>
        </p:txBody>
      </p:sp>
      <p:sp>
        <p:nvSpPr>
          <p:cNvPr id="4" name="Plassholder for lysbildenummer 3"/>
          <p:cNvSpPr>
            <a:spLocks noGrp="1"/>
          </p:cNvSpPr>
          <p:nvPr>
            <p:ph type="sldNum" sz="quarter" idx="12"/>
          </p:nvPr>
        </p:nvSpPr>
        <p:spPr/>
        <p:txBody>
          <a:bodyPr/>
          <a:lstStyle/>
          <a:p>
            <a:fld id="{AE397084-DC19-4BE1-9F28-02C6B4CA2A8D}" type="slidenum">
              <a:rPr lang="en-GB" smtClean="0"/>
              <a:t>32</a:t>
            </a:fld>
            <a:endParaRPr lang="en-GB" dirty="0"/>
          </a:p>
        </p:txBody>
      </p:sp>
      <p:sp>
        <p:nvSpPr>
          <p:cNvPr id="8" name="Plassholder for innhold 8"/>
          <p:cNvSpPr txBox="1">
            <a:spLocks/>
          </p:cNvSpPr>
          <p:nvPr/>
        </p:nvSpPr>
        <p:spPr>
          <a:xfrm>
            <a:off x="410966" y="1310688"/>
            <a:ext cx="11507056" cy="4556957"/>
          </a:xfrm>
          <a:prstGeom prst="rect">
            <a:avLst/>
          </a:prstGeom>
          <a:noFill/>
          <a:ln>
            <a:noFill/>
          </a:ln>
          <a:scene3d>
            <a:camera prst="orthographicFront"/>
            <a:lightRig rig="threePt" dir="t"/>
          </a:scene3d>
          <a:sp3d>
            <a:bevelT/>
          </a:sp3d>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2" indent="0">
              <a:buNone/>
            </a:pPr>
            <a:endParaRPr lang="nb-NO" b="1" dirty="0" smtClean="0">
              <a:solidFill>
                <a:srgbClr val="002060"/>
              </a:solidFill>
              <a:latin typeface="Comic Sans MS" pitchFamily="66" charset="0"/>
            </a:endParaRPr>
          </a:p>
          <a:p>
            <a:pPr marL="914400" indent="-914400">
              <a:buFont typeface="+mj-lt"/>
              <a:buAutoNum type="arabicPeriod"/>
            </a:pPr>
            <a:r>
              <a:rPr lang="en-GB" sz="2600" b="1" dirty="0" smtClean="0">
                <a:solidFill>
                  <a:srgbClr val="002060"/>
                </a:solidFill>
              </a:rPr>
              <a:t>TIEMS 2016 Annual Conference in San Diego, USA, September 13 - 15</a:t>
            </a:r>
          </a:p>
          <a:p>
            <a:pPr marL="914400" indent="-914400">
              <a:buFont typeface="+mj-lt"/>
              <a:buAutoNum type="arabicPeriod"/>
            </a:pPr>
            <a:r>
              <a:rPr lang="en-GB" sz="2600" dirty="0" smtClean="0"/>
              <a:t>TIEMS 2016 Conference </a:t>
            </a:r>
            <a:r>
              <a:rPr lang="en-GB" sz="2600" dirty="0"/>
              <a:t>on Disaster Control and Emergency </a:t>
            </a:r>
            <a:r>
              <a:rPr lang="en-GB" sz="2600" dirty="0" smtClean="0"/>
              <a:t>Management, Kyiv, Ukraine, October 12 - 13  </a:t>
            </a:r>
          </a:p>
          <a:p>
            <a:pPr marL="914400" indent="-914400">
              <a:buFont typeface="+mj-lt"/>
              <a:buAutoNum type="arabicPeriod"/>
            </a:pPr>
            <a:r>
              <a:rPr lang="en-GB" sz="2600" dirty="0" smtClean="0"/>
              <a:t>TIEMS 2016 International Conference on Emergency Medicine, </a:t>
            </a:r>
            <a:r>
              <a:rPr lang="en-GB" sz="2600" dirty="0" err="1" smtClean="0"/>
              <a:t>Shaoshan</a:t>
            </a:r>
            <a:r>
              <a:rPr lang="en-GB" sz="2600" dirty="0" smtClean="0"/>
              <a:t>, China, October 15 - 16</a:t>
            </a:r>
          </a:p>
          <a:p>
            <a:pPr marL="914400" indent="-914400">
              <a:buFont typeface="+mj-lt"/>
              <a:buAutoNum type="arabicPeriod"/>
            </a:pPr>
            <a:r>
              <a:rPr lang="en-GB" sz="2600" dirty="0" smtClean="0"/>
              <a:t>TIEMS China Chapter 2016 Annual Conference, </a:t>
            </a:r>
            <a:r>
              <a:rPr lang="en-GB" sz="2600" dirty="0" err="1" smtClean="0"/>
              <a:t>Zuhai</a:t>
            </a:r>
            <a:r>
              <a:rPr lang="en-GB" sz="2600" dirty="0" smtClean="0"/>
              <a:t>, China, November 4 - 5</a:t>
            </a:r>
          </a:p>
          <a:p>
            <a:pPr marL="914400" indent="-914400">
              <a:buFont typeface="+mj-lt"/>
              <a:buAutoNum type="arabicPeriod"/>
            </a:pPr>
            <a:r>
              <a:rPr lang="en-GB" sz="2600" dirty="0" smtClean="0"/>
              <a:t>TIEMS Korea Chapter 2016 Annual Conference in Korea, dates TBD</a:t>
            </a:r>
          </a:p>
          <a:p>
            <a:pPr marL="914400" indent="-914400">
              <a:buFont typeface="+mj-lt"/>
              <a:buAutoNum type="arabicPeriod"/>
            </a:pPr>
            <a:r>
              <a:rPr lang="en-GB" sz="2600" dirty="0" smtClean="0"/>
              <a:t>TIEMS Japan Chapter 2016 Annual Conference in Japan, Dates TBD</a:t>
            </a:r>
          </a:p>
          <a:p>
            <a:pPr marL="914400" indent="-914400">
              <a:buFont typeface="+mj-lt"/>
              <a:buAutoNum type="arabicPeriod"/>
            </a:pPr>
            <a:r>
              <a:rPr lang="en-GB" sz="2600" dirty="0" smtClean="0"/>
              <a:t>TIEMS Iraq Chapter 2017 Conference </a:t>
            </a:r>
            <a:r>
              <a:rPr lang="en-GB" sz="2600" dirty="0"/>
              <a:t>on Emergency &amp; Disaster Management in Erbil, </a:t>
            </a:r>
            <a:r>
              <a:rPr lang="en-GB" sz="2600" dirty="0" smtClean="0"/>
              <a:t>Iraq, March 28 - 30</a:t>
            </a:r>
            <a:endParaRPr lang="en-GB" sz="2600" dirty="0"/>
          </a:p>
          <a:p>
            <a:pPr marL="914400" indent="-914400">
              <a:buFont typeface="+mj-lt"/>
              <a:buAutoNum type="arabicPeriod"/>
            </a:pPr>
            <a:r>
              <a:rPr lang="en-GB" sz="2600" dirty="0"/>
              <a:t>TIEMS Finland Chapter </a:t>
            </a:r>
            <a:r>
              <a:rPr lang="en-GB" sz="2600" dirty="0" smtClean="0"/>
              <a:t>2017 Conference on Smart and Safe Cities, Helsinki, </a:t>
            </a:r>
          </a:p>
          <a:p>
            <a:pPr marL="0" indent="0">
              <a:buNone/>
            </a:pPr>
            <a:r>
              <a:rPr lang="en-GB" sz="2600" dirty="0"/>
              <a:t>	</a:t>
            </a:r>
            <a:r>
              <a:rPr lang="en-GB" sz="2600" dirty="0" smtClean="0"/>
              <a:t>March 29 - 31</a:t>
            </a:r>
            <a:endParaRPr lang="en-GB" sz="2600" dirty="0"/>
          </a:p>
          <a:p>
            <a:pPr marL="914400" indent="-914400">
              <a:buFont typeface="+mj-lt"/>
              <a:buAutoNum type="arabicPeriod"/>
            </a:pPr>
            <a:endParaRPr lang="en-GB" sz="4800" dirty="0" smtClean="0"/>
          </a:p>
          <a:p>
            <a:pPr marL="514350" indent="-514350">
              <a:buFont typeface="+mj-lt"/>
              <a:buAutoNum type="arabicPeriod"/>
            </a:pPr>
            <a:endParaRPr lang="nb-NO" sz="4800" b="1" dirty="0">
              <a:solidFill>
                <a:srgbClr val="002060"/>
              </a:solidFill>
              <a:latin typeface="Comic Sans MS" pitchFamily="66" charset="0"/>
            </a:endParaRPr>
          </a:p>
        </p:txBody>
      </p:sp>
    </p:spTree>
    <p:extLst>
      <p:ext uri="{BB962C8B-B14F-4D97-AF65-F5344CB8AC3E}">
        <p14:creationId xmlns:p14="http://schemas.microsoft.com/office/powerpoint/2010/main" val="36035487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729" y="289425"/>
            <a:ext cx="1537791" cy="840336"/>
          </a:xfrm>
          <a:prstGeom prst="rect">
            <a:avLst/>
          </a:prstGeom>
        </p:spPr>
      </p:pic>
      <p:sp>
        <p:nvSpPr>
          <p:cNvPr id="3" name="TekstSylinder 2"/>
          <p:cNvSpPr txBox="1"/>
          <p:nvPr/>
        </p:nvSpPr>
        <p:spPr>
          <a:xfrm>
            <a:off x="4074160" y="380752"/>
            <a:ext cx="4941866" cy="646331"/>
          </a:xfrm>
          <a:prstGeom prst="rect">
            <a:avLst/>
          </a:prstGeom>
          <a:noFill/>
        </p:spPr>
        <p:txBody>
          <a:bodyPr wrap="none" rtlCol="0">
            <a:spAutoFit/>
          </a:bodyPr>
          <a:lstStyle/>
          <a:p>
            <a:r>
              <a:rPr lang="en-GB" sz="3600" b="1" dirty="0" smtClean="0"/>
              <a:t>TIEMS Task Force Groups</a:t>
            </a:r>
            <a:endParaRPr lang="en-GB" sz="3600" b="1" dirty="0"/>
          </a:p>
        </p:txBody>
      </p:sp>
      <p:sp>
        <p:nvSpPr>
          <p:cNvPr id="4" name="Plassholder for lysbildenummer 3"/>
          <p:cNvSpPr>
            <a:spLocks noGrp="1"/>
          </p:cNvSpPr>
          <p:nvPr>
            <p:ph type="sldNum" sz="quarter" idx="12"/>
          </p:nvPr>
        </p:nvSpPr>
        <p:spPr/>
        <p:txBody>
          <a:bodyPr/>
          <a:lstStyle/>
          <a:p>
            <a:fld id="{AE397084-DC19-4BE1-9F28-02C6B4CA2A8D}" type="slidenum">
              <a:rPr lang="en-GB" smtClean="0"/>
              <a:t>33</a:t>
            </a:fld>
            <a:endParaRPr lang="en-GB" dirty="0"/>
          </a:p>
        </p:txBody>
      </p:sp>
      <p:sp>
        <p:nvSpPr>
          <p:cNvPr id="9" name="Rektangel 8"/>
          <p:cNvSpPr/>
          <p:nvPr/>
        </p:nvSpPr>
        <p:spPr>
          <a:xfrm>
            <a:off x="1117102" y="1740450"/>
            <a:ext cx="10422163" cy="3323987"/>
          </a:xfrm>
          <a:prstGeom prst="rect">
            <a:avLst/>
          </a:prstGeom>
          <a:noFill/>
          <a:ln>
            <a:noFill/>
          </a:ln>
          <a:scene3d>
            <a:camera prst="orthographicFront"/>
            <a:lightRig rig="threePt" dir="t"/>
          </a:scene3d>
          <a:sp3d>
            <a:bevelT/>
          </a:sp3d>
        </p:spPr>
        <p:txBody>
          <a:bodyPr wrap="square">
            <a:spAutoFit/>
          </a:bodyPr>
          <a:lstStyle/>
          <a:p>
            <a:pPr marL="514350" lvl="0" indent="-514350">
              <a:lnSpc>
                <a:spcPct val="150000"/>
              </a:lnSpc>
              <a:buFont typeface="+mj-lt"/>
              <a:buAutoNum type="arabicPeriod"/>
            </a:pPr>
            <a:r>
              <a:rPr lang="en-GB" sz="2800" dirty="0" smtClean="0">
                <a:latin typeface="Trebuchet MS" panose="020B0603020202020204" pitchFamily="34" charset="0"/>
              </a:rPr>
              <a:t>TIEMS Emergency Medical Committee (TEMC)</a:t>
            </a:r>
          </a:p>
          <a:p>
            <a:pPr marL="514350" lvl="0" indent="-514350">
              <a:lnSpc>
                <a:spcPct val="150000"/>
              </a:lnSpc>
              <a:buFont typeface="+mj-lt"/>
              <a:buAutoNum type="arabicPeriod"/>
            </a:pPr>
            <a:r>
              <a:rPr lang="en-GB" sz="2800" dirty="0" smtClean="0">
                <a:latin typeface="Trebuchet MS" panose="020B0603020202020204" pitchFamily="34" charset="0"/>
              </a:rPr>
              <a:t>TIEMS Education and Training Task Force Group (GENERATE)</a:t>
            </a:r>
          </a:p>
          <a:p>
            <a:pPr marL="514350" lvl="0" indent="-514350">
              <a:lnSpc>
                <a:spcPct val="150000"/>
              </a:lnSpc>
              <a:buFont typeface="+mj-lt"/>
              <a:buAutoNum type="arabicPeriod"/>
            </a:pPr>
            <a:r>
              <a:rPr lang="en-GB" sz="2800" dirty="0" smtClean="0">
                <a:latin typeface="Trebuchet MS" panose="020B0603020202020204" pitchFamily="34" charset="0"/>
              </a:rPr>
              <a:t>TIEMS Disaster Early Warning Task Force Group</a:t>
            </a:r>
          </a:p>
          <a:p>
            <a:pPr marL="514350" lvl="0" indent="-514350">
              <a:lnSpc>
                <a:spcPct val="150000"/>
              </a:lnSpc>
              <a:buAutoNum type="arabicPeriod"/>
            </a:pPr>
            <a:r>
              <a:rPr lang="en-GB" sz="2800" dirty="0" smtClean="0">
                <a:latin typeface="Trebuchet MS" panose="020B0603020202020204" pitchFamily="34" charset="0"/>
              </a:rPr>
              <a:t>TIEMS Community Emergency Response Team (CERT) Task Force Group</a:t>
            </a:r>
          </a:p>
        </p:txBody>
      </p:sp>
    </p:spTree>
    <p:extLst>
      <p:ext uri="{BB962C8B-B14F-4D97-AF65-F5344CB8AC3E}">
        <p14:creationId xmlns:p14="http://schemas.microsoft.com/office/powerpoint/2010/main" val="18866885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2" name="Rektangel 1"/>
          <p:cNvSpPr/>
          <p:nvPr/>
        </p:nvSpPr>
        <p:spPr>
          <a:xfrm>
            <a:off x="1320800" y="24895"/>
            <a:ext cx="9499600" cy="954107"/>
          </a:xfrm>
          <a:prstGeom prst="rect">
            <a:avLst/>
          </a:prstGeom>
        </p:spPr>
        <p:txBody>
          <a:bodyPr wrap="square">
            <a:spAutoFit/>
          </a:bodyPr>
          <a:lstStyle/>
          <a:p>
            <a:pPr algn="ctr"/>
            <a:r>
              <a:rPr lang="en-GB" sz="2800" b="1" cap="all" dirty="0">
                <a:latin typeface="Trebuchet MS" panose="020B0603020202020204" pitchFamily="34" charset="0"/>
              </a:rPr>
              <a:t>TIEMS Education, Training and Certification Program Objectives</a:t>
            </a:r>
          </a:p>
        </p:txBody>
      </p:sp>
      <p:sp>
        <p:nvSpPr>
          <p:cNvPr id="3" name="Rektangel 2"/>
          <p:cNvSpPr/>
          <p:nvPr/>
        </p:nvSpPr>
        <p:spPr>
          <a:xfrm>
            <a:off x="152400" y="1198455"/>
            <a:ext cx="11836400" cy="4832092"/>
          </a:xfrm>
          <a:prstGeom prst="rect">
            <a:avLst/>
          </a:prstGeom>
        </p:spPr>
        <p:txBody>
          <a:bodyPr wrap="square">
            <a:spAutoFit/>
          </a:bodyPr>
          <a:lstStyle/>
          <a:p>
            <a:pPr marL="342900" indent="-342900">
              <a:buFont typeface="Wingdings" panose="05000000000000000000" pitchFamily="2" charset="2"/>
              <a:buChar char="§"/>
            </a:pPr>
            <a:r>
              <a:rPr lang="en-US" sz="2200" dirty="0">
                <a:latin typeface="Trebuchet MS" panose="020B0603020202020204" pitchFamily="34" charset="0"/>
              </a:rPr>
              <a:t>Put International Focus on the Profession of Emergency Management and Disaster Response</a:t>
            </a:r>
          </a:p>
          <a:p>
            <a:pPr marL="342900" indent="-342900">
              <a:buFont typeface="Wingdings" panose="05000000000000000000" pitchFamily="2" charset="2"/>
              <a:buChar char="§"/>
            </a:pPr>
            <a:r>
              <a:rPr lang="en-US" sz="2200" dirty="0">
                <a:latin typeface="Trebuchet MS" panose="020B0603020202020204" pitchFamily="34" charset="0"/>
              </a:rPr>
              <a:t>Contribute to an Internationally Shared Understanding in Education, Training and Certification in Emergency Management and Disaster Response</a:t>
            </a:r>
          </a:p>
          <a:p>
            <a:pPr marL="342900" indent="-342900">
              <a:buFont typeface="Wingdings" panose="05000000000000000000" pitchFamily="2" charset="2"/>
              <a:buChar char="§"/>
            </a:pPr>
            <a:r>
              <a:rPr lang="en-US" sz="2200" dirty="0">
                <a:latin typeface="Trebuchet MS" panose="020B0603020202020204" pitchFamily="34" charset="0"/>
              </a:rPr>
              <a:t>Contribute to Education in Emergency Management and Disaster Response in order to Promote the State of the Art in Technology, Systems and Methods available in the Field</a:t>
            </a:r>
          </a:p>
          <a:p>
            <a:pPr marL="342900" indent="-342900">
              <a:buFont typeface="Wingdings" panose="05000000000000000000" pitchFamily="2" charset="2"/>
              <a:buChar char="§"/>
            </a:pPr>
            <a:r>
              <a:rPr lang="en-GB" sz="2200" dirty="0">
                <a:latin typeface="Trebuchet MS" panose="020B0603020202020204" pitchFamily="34" charset="0"/>
              </a:rPr>
              <a:t>Contribute to Education at all Levels, from Policy Documents to Courses in Primary School Education</a:t>
            </a:r>
          </a:p>
          <a:p>
            <a:pPr marL="342900" indent="-342900">
              <a:buFont typeface="Wingdings" panose="05000000000000000000" pitchFamily="2" charset="2"/>
              <a:buChar char="§"/>
            </a:pPr>
            <a:r>
              <a:rPr lang="en-US" sz="2200" dirty="0">
                <a:latin typeface="Trebuchet MS" panose="020B0603020202020204" pitchFamily="34" charset="0"/>
              </a:rPr>
              <a:t>Establish a TIEMS Certification of Qualifications in International Emergency Management and Disaster Response (TIEMS QIEDM) </a:t>
            </a:r>
          </a:p>
          <a:p>
            <a:pPr marL="342900" indent="-342900">
              <a:buFont typeface="Wingdings" panose="05000000000000000000" pitchFamily="2" charset="2"/>
              <a:buChar char="§"/>
            </a:pPr>
            <a:r>
              <a:rPr lang="en-US" sz="2200" dirty="0">
                <a:latin typeface="Trebuchet MS" panose="020B0603020202020204" pitchFamily="34" charset="0"/>
              </a:rPr>
              <a:t>Contribute to Capacity Building in Countries where little or no Education and Training in this field is available </a:t>
            </a:r>
          </a:p>
          <a:p>
            <a:pPr marL="342900" indent="-342900">
              <a:buFont typeface="Wingdings" panose="05000000000000000000" pitchFamily="2" charset="2"/>
              <a:buChar char="§"/>
            </a:pPr>
            <a:r>
              <a:rPr lang="en-US" sz="2200" dirty="0">
                <a:latin typeface="Trebuchet MS" panose="020B0603020202020204" pitchFamily="34" charset="0"/>
              </a:rPr>
              <a:t>Recruit International Teachers and Trainers in this field to TIEMS Pool of International Teachers and Instructors </a:t>
            </a:r>
          </a:p>
        </p:txBody>
      </p:sp>
      <p:sp>
        <p:nvSpPr>
          <p:cNvPr id="4" name="Plassholder for lysbildenummer 3"/>
          <p:cNvSpPr>
            <a:spLocks noGrp="1"/>
          </p:cNvSpPr>
          <p:nvPr>
            <p:ph type="sldNum" sz="quarter" idx="12"/>
          </p:nvPr>
        </p:nvSpPr>
        <p:spPr/>
        <p:txBody>
          <a:bodyPr/>
          <a:lstStyle/>
          <a:p>
            <a:fld id="{AE397084-DC19-4BE1-9F28-02C6B4CA2A8D}" type="slidenum">
              <a:rPr lang="en-GB" smtClean="0"/>
              <a:t>34</a:t>
            </a:fld>
            <a:endParaRPr lang="en-GB"/>
          </a:p>
        </p:txBody>
      </p:sp>
      <p:pic>
        <p:nvPicPr>
          <p:cNvPr id="7" name="Bild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569" y="191507"/>
            <a:ext cx="1537791" cy="840336"/>
          </a:xfrm>
          <a:prstGeom prst="rect">
            <a:avLst/>
          </a:prstGeom>
        </p:spPr>
      </p:pic>
    </p:spTree>
    <p:extLst>
      <p:ext uri="{BB962C8B-B14F-4D97-AF65-F5344CB8AC3E}">
        <p14:creationId xmlns:p14="http://schemas.microsoft.com/office/powerpoint/2010/main" val="2344131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2" name="Rektangel 1"/>
          <p:cNvSpPr/>
          <p:nvPr/>
        </p:nvSpPr>
        <p:spPr>
          <a:xfrm>
            <a:off x="2686548" y="388790"/>
            <a:ext cx="7295652" cy="646331"/>
          </a:xfrm>
          <a:prstGeom prst="rect">
            <a:avLst/>
          </a:prstGeom>
        </p:spPr>
        <p:txBody>
          <a:bodyPr wrap="none">
            <a:spAutoFit/>
          </a:bodyPr>
          <a:lstStyle/>
          <a:p>
            <a:pPr algn="ctr" hangingPunct="0"/>
            <a:r>
              <a:rPr lang="en-US" sz="3600" b="1" cap="all" dirty="0">
                <a:latin typeface="Trebuchet MS" panose="020B0603020202020204" pitchFamily="34" charset="0"/>
              </a:rPr>
              <a:t>A TIEMS RTD Project Proposal</a:t>
            </a:r>
            <a:endParaRPr lang="en-GB" sz="3600" cap="all" dirty="0">
              <a:latin typeface="Trebuchet MS" panose="020B0603020202020204" pitchFamily="34" charset="0"/>
            </a:endParaRPr>
          </a:p>
        </p:txBody>
      </p:sp>
      <p:sp>
        <p:nvSpPr>
          <p:cNvPr id="3" name="Rektangel 2"/>
          <p:cNvSpPr/>
          <p:nvPr/>
        </p:nvSpPr>
        <p:spPr>
          <a:xfrm>
            <a:off x="4390121" y="2271039"/>
            <a:ext cx="5819776" cy="1384995"/>
          </a:xfrm>
          <a:prstGeom prst="rect">
            <a:avLst/>
          </a:prstGeom>
        </p:spPr>
        <p:txBody>
          <a:bodyPr wrap="square">
            <a:spAutoFit/>
          </a:bodyPr>
          <a:lstStyle/>
          <a:p>
            <a:pPr algn="ctr"/>
            <a:r>
              <a:rPr lang="en-GB" sz="2800" b="1" dirty="0">
                <a:latin typeface="Trebuchet MS" panose="020B0603020202020204" pitchFamily="34" charset="0"/>
              </a:rPr>
              <a:t>Global Education Network for Emergency Resilience and Training Excellence</a:t>
            </a:r>
            <a:r>
              <a:rPr lang="en-GB" b="1" dirty="0">
                <a:latin typeface="Trebuchet MS" panose="020B0603020202020204" pitchFamily="34" charset="0"/>
              </a:rPr>
              <a:t> </a:t>
            </a:r>
          </a:p>
        </p:txBody>
      </p:sp>
      <p:sp>
        <p:nvSpPr>
          <p:cNvPr id="14" name="Rektangel 13"/>
          <p:cNvSpPr/>
          <p:nvPr/>
        </p:nvSpPr>
        <p:spPr>
          <a:xfrm>
            <a:off x="5977052" y="1604409"/>
            <a:ext cx="2645913" cy="523220"/>
          </a:xfrm>
          <a:prstGeom prst="rect">
            <a:avLst/>
          </a:prstGeom>
        </p:spPr>
        <p:txBody>
          <a:bodyPr wrap="square">
            <a:spAutoFit/>
          </a:bodyPr>
          <a:lstStyle/>
          <a:p>
            <a:pPr algn="ctr"/>
            <a:r>
              <a:rPr lang="en-GB" sz="2800" b="1" dirty="0">
                <a:latin typeface="Trebuchet MS" panose="020B0603020202020204" pitchFamily="34" charset="0"/>
              </a:rPr>
              <a:t>GENERATE </a:t>
            </a:r>
            <a:endParaRPr lang="en-GB" sz="2800" dirty="0">
              <a:latin typeface="Trebuchet MS" panose="020B0603020202020204" pitchFamily="34" charset="0"/>
            </a:endParaRPr>
          </a:p>
        </p:txBody>
      </p:sp>
      <p:pic>
        <p:nvPicPr>
          <p:cNvPr id="16" name="Bilde 15"/>
          <p:cNvPicPr>
            <a:picLocks noChangeAspect="1"/>
          </p:cNvPicPr>
          <p:nvPr/>
        </p:nvPicPr>
        <p:blipFill>
          <a:blip r:embed="rId3"/>
          <a:stretch>
            <a:fillRect/>
          </a:stretch>
        </p:blipFill>
        <p:spPr>
          <a:xfrm>
            <a:off x="5868225" y="5056240"/>
            <a:ext cx="1018260" cy="796331"/>
          </a:xfrm>
          <a:prstGeom prst="rect">
            <a:avLst/>
          </a:prstGeom>
        </p:spPr>
      </p:pic>
      <p:pic>
        <p:nvPicPr>
          <p:cNvPr id="17" name="Bilde 16"/>
          <p:cNvPicPr>
            <a:picLocks noChangeAspect="1"/>
          </p:cNvPicPr>
          <p:nvPr/>
        </p:nvPicPr>
        <p:blipFill>
          <a:blip r:embed="rId4"/>
          <a:stretch>
            <a:fillRect/>
          </a:stretch>
        </p:blipFill>
        <p:spPr>
          <a:xfrm>
            <a:off x="7133823" y="5136905"/>
            <a:ext cx="838223" cy="727200"/>
          </a:xfrm>
          <a:prstGeom prst="rect">
            <a:avLst/>
          </a:prstGeom>
        </p:spPr>
      </p:pic>
      <p:sp>
        <p:nvSpPr>
          <p:cNvPr id="15" name="TekstSylinder 14"/>
          <p:cNvSpPr txBox="1"/>
          <p:nvPr/>
        </p:nvSpPr>
        <p:spPr>
          <a:xfrm>
            <a:off x="2301202" y="4721082"/>
            <a:ext cx="2990370" cy="369332"/>
          </a:xfrm>
          <a:prstGeom prst="rect">
            <a:avLst/>
          </a:prstGeom>
          <a:noFill/>
        </p:spPr>
        <p:txBody>
          <a:bodyPr wrap="none" rtlCol="0">
            <a:spAutoFit/>
          </a:bodyPr>
          <a:lstStyle/>
          <a:p>
            <a:r>
              <a:rPr lang="en-GB" dirty="0" smtClean="0"/>
              <a:t>Developed and Sponsored by:</a:t>
            </a:r>
            <a:endParaRPr lang="en-GB" dirty="0"/>
          </a:p>
        </p:txBody>
      </p:sp>
      <p:sp>
        <p:nvSpPr>
          <p:cNvPr id="21" name="AutoShape 3"/>
          <p:cNvSpPr>
            <a:spLocks noChangeAspect="1" noChangeArrowheads="1" noTextEdit="1"/>
          </p:cNvSpPr>
          <p:nvPr/>
        </p:nvSpPr>
        <p:spPr bwMode="auto">
          <a:xfrm>
            <a:off x="369888" y="1781175"/>
            <a:ext cx="3946525"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4" name="Picture 1"/>
          <p:cNvPicPr/>
          <p:nvPr/>
        </p:nvPicPr>
        <p:blipFill>
          <a:blip r:embed="rId5">
            <a:extLst>
              <a:ext uri="{28A0092B-C50C-407E-A947-70E740481C1C}">
                <a14:useLocalDpi xmlns:a14="http://schemas.microsoft.com/office/drawing/2010/main" val="0"/>
              </a:ext>
            </a:extLst>
          </a:blip>
          <a:srcRect l="33121" t="10379" r="-1093" b="-1530"/>
          <a:stretch>
            <a:fillRect/>
          </a:stretch>
        </p:blipFill>
        <p:spPr bwMode="auto">
          <a:xfrm>
            <a:off x="1246246" y="2009511"/>
            <a:ext cx="2600325" cy="2281765"/>
          </a:xfrm>
          <a:prstGeom prst="rect">
            <a:avLst/>
          </a:prstGeom>
          <a:noFill/>
          <a:ln>
            <a:noFill/>
          </a:ln>
        </p:spPr>
      </p:pic>
      <p:pic>
        <p:nvPicPr>
          <p:cNvPr id="4" name="Bild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19054" y="3848945"/>
            <a:ext cx="955040" cy="955040"/>
          </a:xfrm>
          <a:prstGeom prst="rect">
            <a:avLst/>
          </a:prstGeom>
        </p:spPr>
      </p:pic>
      <p:pic>
        <p:nvPicPr>
          <p:cNvPr id="18" name="Bild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60318" y="3848945"/>
            <a:ext cx="978767" cy="955040"/>
          </a:xfrm>
          <a:prstGeom prst="rect">
            <a:avLst/>
          </a:prstGeom>
        </p:spPr>
      </p:pic>
      <p:sp>
        <p:nvSpPr>
          <p:cNvPr id="5" name="Plassholder for lysbildenummer 4"/>
          <p:cNvSpPr>
            <a:spLocks noGrp="1"/>
          </p:cNvSpPr>
          <p:nvPr>
            <p:ph type="sldNum" sz="quarter" idx="12"/>
          </p:nvPr>
        </p:nvSpPr>
        <p:spPr/>
        <p:txBody>
          <a:bodyPr/>
          <a:lstStyle/>
          <a:p>
            <a:fld id="{AE397084-DC19-4BE1-9F28-02C6B4CA2A8D}" type="slidenum">
              <a:rPr lang="en-GB" smtClean="0"/>
              <a:t>35</a:t>
            </a:fld>
            <a:endParaRPr lang="en-GB"/>
          </a:p>
        </p:txBody>
      </p:sp>
      <p:pic>
        <p:nvPicPr>
          <p:cNvPr id="7" name="Bild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25309" y="3855587"/>
            <a:ext cx="976059" cy="948398"/>
          </a:xfrm>
          <a:prstGeom prst="rect">
            <a:avLst/>
          </a:prstGeom>
        </p:spPr>
      </p:pic>
      <p:pic>
        <p:nvPicPr>
          <p:cNvPr id="8" name="Bild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25309" y="5106371"/>
            <a:ext cx="999807" cy="667147"/>
          </a:xfrm>
          <a:prstGeom prst="rect">
            <a:avLst/>
          </a:prstGeom>
        </p:spPr>
      </p:pic>
      <p:sp>
        <p:nvSpPr>
          <p:cNvPr id="9" name="TekstSylinder 8"/>
          <p:cNvSpPr txBox="1"/>
          <p:nvPr/>
        </p:nvSpPr>
        <p:spPr>
          <a:xfrm>
            <a:off x="5746133" y="4882596"/>
            <a:ext cx="1164101" cy="246221"/>
          </a:xfrm>
          <a:prstGeom prst="rect">
            <a:avLst/>
          </a:prstGeom>
          <a:noFill/>
        </p:spPr>
        <p:txBody>
          <a:bodyPr wrap="none" rtlCol="0">
            <a:spAutoFit/>
          </a:bodyPr>
          <a:lstStyle/>
          <a:p>
            <a:r>
              <a:rPr lang="en-GB" sz="1000" dirty="0" smtClean="0"/>
              <a:t>Thomas Robertson</a:t>
            </a:r>
            <a:endParaRPr lang="en-GB" sz="1000" dirty="0"/>
          </a:p>
        </p:txBody>
      </p:sp>
      <p:sp>
        <p:nvSpPr>
          <p:cNvPr id="10" name="TekstSylinder 9"/>
          <p:cNvSpPr txBox="1"/>
          <p:nvPr/>
        </p:nvSpPr>
        <p:spPr>
          <a:xfrm>
            <a:off x="7032326" y="4891952"/>
            <a:ext cx="1039067" cy="246221"/>
          </a:xfrm>
          <a:prstGeom prst="rect">
            <a:avLst/>
          </a:prstGeom>
          <a:noFill/>
        </p:spPr>
        <p:txBody>
          <a:bodyPr wrap="none" rtlCol="0">
            <a:spAutoFit/>
          </a:bodyPr>
          <a:lstStyle/>
          <a:p>
            <a:r>
              <a:rPr lang="en-GB" sz="1000" dirty="0" smtClean="0"/>
              <a:t>K. Harald Drager</a:t>
            </a:r>
            <a:endParaRPr lang="en-GB" sz="1000" dirty="0"/>
          </a:p>
        </p:txBody>
      </p:sp>
      <p:sp>
        <p:nvSpPr>
          <p:cNvPr id="11" name="TekstSylinder 10"/>
          <p:cNvSpPr txBox="1"/>
          <p:nvPr/>
        </p:nvSpPr>
        <p:spPr>
          <a:xfrm>
            <a:off x="8377813" y="4891698"/>
            <a:ext cx="894797" cy="246221"/>
          </a:xfrm>
          <a:prstGeom prst="rect">
            <a:avLst/>
          </a:prstGeom>
          <a:noFill/>
        </p:spPr>
        <p:txBody>
          <a:bodyPr wrap="none" rtlCol="0">
            <a:spAutoFit/>
          </a:bodyPr>
          <a:lstStyle/>
          <a:p>
            <a:r>
              <a:rPr lang="en-GB" sz="1000" dirty="0" smtClean="0"/>
              <a:t>Connie White</a:t>
            </a:r>
            <a:endParaRPr lang="en-GB" sz="1000" dirty="0"/>
          </a:p>
        </p:txBody>
      </p:sp>
      <p:sp>
        <p:nvSpPr>
          <p:cNvPr id="13" name="TekstSylinder 12"/>
          <p:cNvSpPr txBox="1"/>
          <p:nvPr/>
        </p:nvSpPr>
        <p:spPr>
          <a:xfrm>
            <a:off x="8541222" y="5650407"/>
            <a:ext cx="806827" cy="246221"/>
          </a:xfrm>
          <a:prstGeom prst="rect">
            <a:avLst/>
          </a:prstGeom>
          <a:noFill/>
        </p:spPr>
        <p:txBody>
          <a:bodyPr wrap="square" rtlCol="0">
            <a:spAutoFit/>
          </a:bodyPr>
          <a:lstStyle/>
          <a:p>
            <a:r>
              <a:rPr lang="en-GB" sz="1000" dirty="0" smtClean="0"/>
              <a:t>ITSFEM</a:t>
            </a:r>
            <a:endParaRPr lang="en-GB" sz="1000" dirty="0"/>
          </a:p>
        </p:txBody>
      </p:sp>
    </p:spTree>
    <p:extLst>
      <p:ext uri="{BB962C8B-B14F-4D97-AF65-F5344CB8AC3E}">
        <p14:creationId xmlns:p14="http://schemas.microsoft.com/office/powerpoint/2010/main" val="22645674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2" name="Rektangel 1"/>
          <p:cNvSpPr/>
          <p:nvPr/>
        </p:nvSpPr>
        <p:spPr>
          <a:xfrm>
            <a:off x="2403762" y="2366597"/>
            <a:ext cx="9596119" cy="2308324"/>
          </a:xfrm>
          <a:prstGeom prst="rect">
            <a:avLst/>
          </a:prstGeom>
        </p:spPr>
        <p:txBody>
          <a:bodyPr wrap="square">
            <a:spAutoFit/>
          </a:bodyPr>
          <a:lstStyle/>
          <a:p>
            <a:pPr marL="457200" indent="-457200" fontAlgn="base">
              <a:lnSpc>
                <a:spcPct val="150000"/>
              </a:lnSpc>
              <a:spcBef>
                <a:spcPct val="0"/>
              </a:spcBef>
              <a:spcAft>
                <a:spcPct val="0"/>
              </a:spcAft>
              <a:buFont typeface="Wingdings" panose="05000000000000000000" pitchFamily="2" charset="2"/>
              <a:buChar char="§"/>
            </a:pPr>
            <a:r>
              <a:rPr lang="en-GB" sz="2400" dirty="0">
                <a:latin typeface="Trebuchet MS" panose="020B0603020202020204" pitchFamily="34" charset="0"/>
                <a:cs typeface="Arial" pitchFamily="34" charset="0"/>
              </a:rPr>
              <a:t>Resilience to Emergencies is a Global Problem</a:t>
            </a:r>
          </a:p>
          <a:p>
            <a:pPr marL="457200" indent="-457200" fontAlgn="base">
              <a:lnSpc>
                <a:spcPct val="150000"/>
              </a:lnSpc>
              <a:spcBef>
                <a:spcPct val="0"/>
              </a:spcBef>
              <a:spcAft>
                <a:spcPct val="0"/>
              </a:spcAft>
              <a:buFont typeface="Wingdings" panose="05000000000000000000" pitchFamily="2" charset="2"/>
              <a:buChar char="§"/>
            </a:pPr>
            <a:r>
              <a:rPr lang="en-GB" sz="2400" dirty="0" smtClean="0">
                <a:latin typeface="Trebuchet MS" panose="020B0603020202020204" pitchFamily="34" charset="0"/>
                <a:cs typeface="Arial" pitchFamily="34" charset="0"/>
              </a:rPr>
              <a:t>Education </a:t>
            </a:r>
            <a:r>
              <a:rPr lang="en-GB" sz="2400" dirty="0">
                <a:latin typeface="Trebuchet MS" panose="020B0603020202020204" pitchFamily="34" charset="0"/>
                <a:cs typeface="Arial" pitchFamily="34" charset="0"/>
              </a:rPr>
              <a:t>is the Foundation for Resilience </a:t>
            </a:r>
          </a:p>
          <a:p>
            <a:pPr marL="457200" indent="-457200" fontAlgn="base">
              <a:lnSpc>
                <a:spcPct val="150000"/>
              </a:lnSpc>
              <a:spcBef>
                <a:spcPct val="0"/>
              </a:spcBef>
              <a:spcAft>
                <a:spcPct val="0"/>
              </a:spcAft>
              <a:buFont typeface="Wingdings" panose="05000000000000000000" pitchFamily="2" charset="2"/>
              <a:buChar char="§"/>
            </a:pPr>
            <a:r>
              <a:rPr lang="en-GB" sz="2400" dirty="0" smtClean="0">
                <a:latin typeface="Trebuchet MS" panose="020B0603020202020204" pitchFamily="34" charset="0"/>
                <a:cs typeface="Arial" pitchFamily="34" charset="0"/>
              </a:rPr>
              <a:t>A </a:t>
            </a:r>
            <a:r>
              <a:rPr lang="en-GB" sz="2400" dirty="0">
                <a:latin typeface="Trebuchet MS" panose="020B0603020202020204" pitchFamily="34" charset="0"/>
                <a:cs typeface="Arial" pitchFamily="34" charset="0"/>
              </a:rPr>
              <a:t>RTD Proposal to Improve Access to Education</a:t>
            </a:r>
          </a:p>
          <a:p>
            <a:pPr marL="457200" indent="-457200" fontAlgn="base">
              <a:lnSpc>
                <a:spcPct val="150000"/>
              </a:lnSpc>
              <a:spcBef>
                <a:spcPct val="0"/>
              </a:spcBef>
              <a:spcAft>
                <a:spcPct val="0"/>
              </a:spcAft>
              <a:buFont typeface="Wingdings" panose="05000000000000000000" pitchFamily="2" charset="2"/>
              <a:buChar char="§"/>
            </a:pPr>
            <a:r>
              <a:rPr lang="en-GB" sz="2400" dirty="0" smtClean="0">
                <a:latin typeface="Trebuchet MS" panose="020B0603020202020204" pitchFamily="34" charset="0"/>
                <a:cs typeface="Arial" pitchFamily="34" charset="0"/>
              </a:rPr>
              <a:t>Resources </a:t>
            </a:r>
            <a:r>
              <a:rPr lang="en-GB" sz="2400" dirty="0">
                <a:latin typeface="Trebuchet MS" panose="020B0603020202020204" pitchFamily="34" charset="0"/>
                <a:cs typeface="Arial" pitchFamily="34" charset="0"/>
              </a:rPr>
              <a:t>to Build Upon</a:t>
            </a:r>
          </a:p>
        </p:txBody>
      </p:sp>
      <p:sp>
        <p:nvSpPr>
          <p:cNvPr id="3" name="Rektangel 2"/>
          <p:cNvSpPr/>
          <p:nvPr/>
        </p:nvSpPr>
        <p:spPr>
          <a:xfrm>
            <a:off x="2133599" y="259556"/>
            <a:ext cx="7839075" cy="1077218"/>
          </a:xfrm>
          <a:prstGeom prst="rect">
            <a:avLst/>
          </a:prstGeom>
        </p:spPr>
        <p:txBody>
          <a:bodyPr wrap="square">
            <a:spAutoFit/>
          </a:bodyPr>
          <a:lstStyle/>
          <a:p>
            <a:pPr algn="ctr"/>
            <a:r>
              <a:rPr lang="en-GB" sz="3200" b="1" cap="all" dirty="0">
                <a:latin typeface="Trebuchet MS" panose="020B0603020202020204" pitchFamily="34" charset="0"/>
              </a:rPr>
              <a:t>Increasing need for </a:t>
            </a:r>
          </a:p>
          <a:p>
            <a:pPr algn="ctr"/>
            <a:r>
              <a:rPr lang="en-GB" sz="3200" b="1" cap="all" dirty="0">
                <a:latin typeface="Trebuchet MS" panose="020B0603020202020204" pitchFamily="34" charset="0"/>
              </a:rPr>
              <a:t>Disaster Preparedness Worldwide</a:t>
            </a:r>
          </a:p>
        </p:txBody>
      </p:sp>
      <p:pic>
        <p:nvPicPr>
          <p:cNvPr id="7" name="Picture 1"/>
          <p:cNvPicPr/>
          <p:nvPr/>
        </p:nvPicPr>
        <p:blipFill>
          <a:blip r:embed="rId3" cstate="print">
            <a:extLst>
              <a:ext uri="{28A0092B-C50C-407E-A947-70E740481C1C}">
                <a14:useLocalDpi xmlns:a14="http://schemas.microsoft.com/office/drawing/2010/main" val="0"/>
              </a:ext>
            </a:extLst>
          </a:blip>
          <a:srcRect l="33121" t="10379" r="-1093" b="-1530"/>
          <a:stretch>
            <a:fillRect/>
          </a:stretch>
        </p:blipFill>
        <p:spPr bwMode="auto">
          <a:xfrm>
            <a:off x="534830" y="289425"/>
            <a:ext cx="1344554" cy="1171575"/>
          </a:xfrm>
          <a:prstGeom prst="rect">
            <a:avLst/>
          </a:prstGeom>
          <a:noFill/>
          <a:ln>
            <a:noFill/>
          </a:ln>
        </p:spPr>
      </p:pic>
      <p:sp>
        <p:nvSpPr>
          <p:cNvPr id="5" name="Plassholder for lysbildenummer 4"/>
          <p:cNvSpPr>
            <a:spLocks noGrp="1"/>
          </p:cNvSpPr>
          <p:nvPr>
            <p:ph type="sldNum" sz="quarter" idx="12"/>
          </p:nvPr>
        </p:nvSpPr>
        <p:spPr/>
        <p:txBody>
          <a:bodyPr/>
          <a:lstStyle/>
          <a:p>
            <a:fld id="{AE397084-DC19-4BE1-9F28-02C6B4CA2A8D}" type="slidenum">
              <a:rPr lang="en-GB" smtClean="0"/>
              <a:t>36</a:t>
            </a:fld>
            <a:endParaRPr lang="en-GB"/>
          </a:p>
        </p:txBody>
      </p:sp>
    </p:spTree>
    <p:extLst>
      <p:ext uri="{BB962C8B-B14F-4D97-AF65-F5344CB8AC3E}">
        <p14:creationId xmlns:p14="http://schemas.microsoft.com/office/powerpoint/2010/main" val="3123929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2133599" y="259556"/>
            <a:ext cx="7839075" cy="584775"/>
          </a:xfrm>
          <a:prstGeom prst="rect">
            <a:avLst/>
          </a:prstGeom>
        </p:spPr>
        <p:txBody>
          <a:bodyPr wrap="square">
            <a:spAutoFit/>
          </a:bodyPr>
          <a:lstStyle/>
          <a:p>
            <a:pPr algn="ctr"/>
            <a:r>
              <a:rPr lang="en-GB" sz="3200" b="1" cap="all" dirty="0">
                <a:latin typeface="Trebuchet MS" panose="020B0603020202020204" pitchFamily="34" charset="0"/>
              </a:rPr>
              <a:t>We are Interconnected</a:t>
            </a:r>
          </a:p>
        </p:txBody>
      </p:sp>
      <p:pic>
        <p:nvPicPr>
          <p:cNvPr id="7" name="Picture 1"/>
          <p:cNvPicPr/>
          <p:nvPr/>
        </p:nvPicPr>
        <p:blipFill>
          <a:blip r:embed="rId3" cstate="print">
            <a:extLst>
              <a:ext uri="{28A0092B-C50C-407E-A947-70E740481C1C}">
                <a14:useLocalDpi xmlns:a14="http://schemas.microsoft.com/office/drawing/2010/main" val="0"/>
              </a:ext>
            </a:extLst>
          </a:blip>
          <a:srcRect l="33121" t="10379" r="-1093" b="-1530"/>
          <a:stretch>
            <a:fillRect/>
          </a:stretch>
        </p:blipFill>
        <p:spPr bwMode="auto">
          <a:xfrm>
            <a:off x="534830" y="289425"/>
            <a:ext cx="1344554" cy="1171575"/>
          </a:xfrm>
          <a:prstGeom prst="rect">
            <a:avLst/>
          </a:prstGeom>
          <a:noFill/>
          <a:ln>
            <a:noFill/>
          </a:ln>
        </p:spPr>
      </p:pic>
      <p:pic>
        <p:nvPicPr>
          <p:cNvPr id="8" name="Bilde 7"/>
          <p:cNvPicPr>
            <a:picLocks noChangeAspect="1"/>
          </p:cNvPicPr>
          <p:nvPr/>
        </p:nvPicPr>
        <p:blipFill>
          <a:blip r:embed="rId4"/>
          <a:stretch>
            <a:fillRect/>
          </a:stretch>
        </p:blipFill>
        <p:spPr>
          <a:xfrm>
            <a:off x="7104112" y="1711167"/>
            <a:ext cx="3028950" cy="1933575"/>
          </a:xfrm>
          <a:prstGeom prst="rect">
            <a:avLst/>
          </a:prstGeom>
          <a:scene3d>
            <a:camera prst="orthographicFront"/>
            <a:lightRig rig="threePt" dir="t"/>
          </a:scene3d>
          <a:sp3d>
            <a:bevelT/>
          </a:sp3d>
        </p:spPr>
      </p:pic>
      <p:pic>
        <p:nvPicPr>
          <p:cNvPr id="9" name="Bilde 8"/>
          <p:cNvPicPr>
            <a:picLocks noChangeAspect="1"/>
          </p:cNvPicPr>
          <p:nvPr/>
        </p:nvPicPr>
        <p:blipFill>
          <a:blip r:embed="rId5"/>
          <a:stretch>
            <a:fillRect/>
          </a:stretch>
        </p:blipFill>
        <p:spPr>
          <a:xfrm>
            <a:off x="7127716" y="3789041"/>
            <a:ext cx="3005346" cy="1827325"/>
          </a:xfrm>
          <a:prstGeom prst="rect">
            <a:avLst/>
          </a:prstGeom>
          <a:scene3d>
            <a:camera prst="orthographicFront"/>
            <a:lightRig rig="threePt" dir="t"/>
          </a:scene3d>
          <a:sp3d>
            <a:bevelT/>
          </a:sp3d>
        </p:spPr>
      </p:pic>
      <p:sp>
        <p:nvSpPr>
          <p:cNvPr id="5" name="Rektangel 4"/>
          <p:cNvSpPr/>
          <p:nvPr/>
        </p:nvSpPr>
        <p:spPr>
          <a:xfrm>
            <a:off x="614361" y="1784911"/>
            <a:ext cx="5438775" cy="3539430"/>
          </a:xfrm>
          <a:prstGeom prst="rect">
            <a:avLst/>
          </a:prstGeom>
        </p:spPr>
        <p:txBody>
          <a:bodyPr wrap="square">
            <a:spAutoFit/>
          </a:bodyPr>
          <a:lstStyle/>
          <a:p>
            <a:pPr marL="514350" indent="-514350" fontAlgn="base">
              <a:lnSpc>
                <a:spcPct val="150000"/>
              </a:lnSpc>
              <a:spcBef>
                <a:spcPct val="0"/>
              </a:spcBef>
              <a:spcAft>
                <a:spcPct val="0"/>
              </a:spcAft>
              <a:buFont typeface="Wingdings" panose="05000000000000000000" pitchFamily="2" charset="2"/>
              <a:buChar char="§"/>
            </a:pPr>
            <a:r>
              <a:rPr lang="en-GB" sz="2800" dirty="0">
                <a:latin typeface="Trebuchet MS" panose="020B0603020202020204" pitchFamily="34" charset="0"/>
                <a:cs typeface="Arial" pitchFamily="34" charset="0"/>
              </a:rPr>
              <a:t>Climate Change</a:t>
            </a:r>
          </a:p>
          <a:p>
            <a:pPr marL="514350" indent="-514350" fontAlgn="base">
              <a:lnSpc>
                <a:spcPct val="150000"/>
              </a:lnSpc>
              <a:spcBef>
                <a:spcPct val="0"/>
              </a:spcBef>
              <a:spcAft>
                <a:spcPct val="0"/>
              </a:spcAft>
              <a:buFont typeface="Wingdings" panose="05000000000000000000" pitchFamily="2" charset="2"/>
              <a:buChar char="§"/>
            </a:pPr>
            <a:r>
              <a:rPr lang="en-GB" sz="2800" dirty="0">
                <a:latin typeface="Trebuchet MS" panose="020B0603020202020204" pitchFamily="34" charset="0"/>
                <a:cs typeface="Arial" pitchFamily="34" charset="0"/>
              </a:rPr>
              <a:t>Global Economy</a:t>
            </a:r>
          </a:p>
          <a:p>
            <a:pPr marL="514350" indent="-514350" fontAlgn="base">
              <a:lnSpc>
                <a:spcPct val="150000"/>
              </a:lnSpc>
              <a:spcBef>
                <a:spcPct val="0"/>
              </a:spcBef>
              <a:spcAft>
                <a:spcPct val="0"/>
              </a:spcAft>
              <a:buFont typeface="Wingdings" panose="05000000000000000000" pitchFamily="2" charset="2"/>
              <a:buChar char="§"/>
            </a:pPr>
            <a:r>
              <a:rPr lang="en-GB" sz="2800" dirty="0">
                <a:latin typeface="Trebuchet MS" panose="020B0603020202020204" pitchFamily="34" charset="0"/>
                <a:cs typeface="Arial" pitchFamily="34" charset="0"/>
              </a:rPr>
              <a:t>Energy Interdependence</a:t>
            </a:r>
          </a:p>
          <a:p>
            <a:pPr marL="514350" indent="-514350" fontAlgn="base">
              <a:lnSpc>
                <a:spcPct val="150000"/>
              </a:lnSpc>
              <a:spcBef>
                <a:spcPct val="0"/>
              </a:spcBef>
              <a:spcAft>
                <a:spcPct val="0"/>
              </a:spcAft>
              <a:buFont typeface="Wingdings" panose="05000000000000000000" pitchFamily="2" charset="2"/>
              <a:buChar char="§"/>
            </a:pPr>
            <a:r>
              <a:rPr lang="en-GB" sz="2800" dirty="0">
                <a:latin typeface="Trebuchet MS" panose="020B0603020202020204" pitchFamily="34" charset="0"/>
                <a:cs typeface="Arial" pitchFamily="34" charset="0"/>
              </a:rPr>
              <a:t>Cyber Connectivity</a:t>
            </a:r>
          </a:p>
          <a:p>
            <a:pPr marL="514350" indent="-514350" fontAlgn="base">
              <a:spcBef>
                <a:spcPct val="0"/>
              </a:spcBef>
              <a:spcAft>
                <a:spcPct val="0"/>
              </a:spcAft>
              <a:buFont typeface="Wingdings" panose="05000000000000000000" pitchFamily="2" charset="2"/>
              <a:buChar char="§"/>
            </a:pPr>
            <a:r>
              <a:rPr lang="en-GB" sz="2800" dirty="0">
                <a:latin typeface="Trebuchet MS" panose="020B0603020202020204" pitchFamily="34" charset="0"/>
                <a:cs typeface="Arial" pitchFamily="34" charset="0"/>
              </a:rPr>
              <a:t>Global Travel and Epidemics and Pandemics</a:t>
            </a:r>
          </a:p>
        </p:txBody>
      </p:sp>
      <p:sp>
        <p:nvSpPr>
          <p:cNvPr id="2" name="Plassholder for lysbildenummer 1"/>
          <p:cNvSpPr>
            <a:spLocks noGrp="1"/>
          </p:cNvSpPr>
          <p:nvPr>
            <p:ph type="sldNum" sz="quarter" idx="12"/>
          </p:nvPr>
        </p:nvSpPr>
        <p:spPr/>
        <p:txBody>
          <a:bodyPr/>
          <a:lstStyle/>
          <a:p>
            <a:fld id="{AE397084-DC19-4BE1-9F28-02C6B4CA2A8D}" type="slidenum">
              <a:rPr lang="en-GB" smtClean="0"/>
              <a:t>37</a:t>
            </a:fld>
            <a:endParaRPr lang="en-GB"/>
          </a:p>
        </p:txBody>
      </p:sp>
    </p:spTree>
    <p:extLst>
      <p:ext uri="{BB962C8B-B14F-4D97-AF65-F5344CB8AC3E}">
        <p14:creationId xmlns:p14="http://schemas.microsoft.com/office/powerpoint/2010/main" val="2368414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2133599" y="259556"/>
            <a:ext cx="7839075" cy="584775"/>
          </a:xfrm>
          <a:prstGeom prst="rect">
            <a:avLst/>
          </a:prstGeom>
        </p:spPr>
        <p:txBody>
          <a:bodyPr wrap="square">
            <a:spAutoFit/>
          </a:bodyPr>
          <a:lstStyle/>
          <a:p>
            <a:pPr algn="ctr"/>
            <a:r>
              <a:rPr lang="en-GB" sz="3200" b="1" cap="all" dirty="0">
                <a:latin typeface="Trebuchet MS" panose="020B0603020202020204" pitchFamily="34" charset="0"/>
              </a:rPr>
              <a:t>We can learn from each other</a:t>
            </a:r>
          </a:p>
        </p:txBody>
      </p:sp>
      <p:pic>
        <p:nvPicPr>
          <p:cNvPr id="7" name="Picture 1"/>
          <p:cNvPicPr/>
          <p:nvPr/>
        </p:nvPicPr>
        <p:blipFill>
          <a:blip r:embed="rId3" cstate="print">
            <a:extLst>
              <a:ext uri="{28A0092B-C50C-407E-A947-70E740481C1C}">
                <a14:useLocalDpi xmlns:a14="http://schemas.microsoft.com/office/drawing/2010/main" val="0"/>
              </a:ext>
            </a:extLst>
          </a:blip>
          <a:srcRect l="33121" t="10379" r="-1093" b="-1530"/>
          <a:stretch>
            <a:fillRect/>
          </a:stretch>
        </p:blipFill>
        <p:spPr bwMode="auto">
          <a:xfrm>
            <a:off x="534830" y="289425"/>
            <a:ext cx="1344554" cy="1171575"/>
          </a:xfrm>
          <a:prstGeom prst="rect">
            <a:avLst/>
          </a:prstGeom>
          <a:noFill/>
          <a:ln>
            <a:noFill/>
          </a:ln>
        </p:spPr>
      </p:pic>
      <p:sp>
        <p:nvSpPr>
          <p:cNvPr id="2" name="Rektangel 1"/>
          <p:cNvSpPr/>
          <p:nvPr/>
        </p:nvSpPr>
        <p:spPr>
          <a:xfrm>
            <a:off x="5343525" y="1801163"/>
            <a:ext cx="5905499" cy="3970318"/>
          </a:xfrm>
          <a:prstGeom prst="rect">
            <a:avLst/>
          </a:prstGeom>
        </p:spPr>
        <p:txBody>
          <a:bodyPr wrap="square">
            <a:spAutoFit/>
          </a:bodyPr>
          <a:lstStyle/>
          <a:p>
            <a:pPr marL="514350" indent="-514350" fontAlgn="base">
              <a:spcBef>
                <a:spcPct val="0"/>
              </a:spcBef>
              <a:spcAft>
                <a:spcPct val="0"/>
              </a:spcAft>
              <a:buFont typeface="Wingdings" panose="05000000000000000000" pitchFamily="2" charset="2"/>
              <a:buChar char="§"/>
            </a:pPr>
            <a:r>
              <a:rPr lang="en-GB" sz="2400" dirty="0">
                <a:latin typeface="Trebuchet MS" panose="020B0603020202020204" pitchFamily="34" charset="0"/>
                <a:cs typeface="Arial" pitchFamily="34" charset="0"/>
              </a:rPr>
              <a:t>Some Nations may have more Experience with the Disasters we may Face in the Future than Others</a:t>
            </a:r>
          </a:p>
          <a:p>
            <a:pPr marL="514350" indent="-514350" fontAlgn="base">
              <a:spcBef>
                <a:spcPct val="0"/>
              </a:spcBef>
              <a:spcAft>
                <a:spcPct val="0"/>
              </a:spcAft>
              <a:buFont typeface="Wingdings" panose="05000000000000000000" pitchFamily="2" charset="2"/>
              <a:buChar char="§"/>
            </a:pPr>
            <a:r>
              <a:rPr lang="en-GB" sz="2400" dirty="0">
                <a:latin typeface="Trebuchet MS" panose="020B0603020202020204" pitchFamily="34" charset="0"/>
                <a:cs typeface="Arial" pitchFamily="34" charset="0"/>
              </a:rPr>
              <a:t>Vast Worldwide Experience can be used to Develop an Education and Certification Scheme Useful to All</a:t>
            </a:r>
          </a:p>
          <a:p>
            <a:pPr marL="514350" indent="-514350" fontAlgn="base">
              <a:spcBef>
                <a:spcPct val="0"/>
              </a:spcBef>
              <a:spcAft>
                <a:spcPct val="0"/>
              </a:spcAft>
              <a:buFont typeface="Wingdings" panose="05000000000000000000" pitchFamily="2" charset="2"/>
              <a:buChar char="§"/>
            </a:pPr>
            <a:r>
              <a:rPr lang="en-GB" sz="2400" dirty="0">
                <a:latin typeface="Trebuchet MS" panose="020B0603020202020204" pitchFamily="34" charset="0"/>
                <a:cs typeface="Arial" pitchFamily="34" charset="0"/>
              </a:rPr>
              <a:t>Shared Knowledge and Terminology makes International Cooperation Easier</a:t>
            </a:r>
          </a:p>
          <a:p>
            <a:pPr marL="514350" indent="-514350" fontAlgn="base">
              <a:lnSpc>
                <a:spcPct val="150000"/>
              </a:lnSpc>
              <a:spcBef>
                <a:spcPct val="0"/>
              </a:spcBef>
              <a:spcAft>
                <a:spcPct val="0"/>
              </a:spcAft>
              <a:buFont typeface="Wingdings" panose="05000000000000000000" pitchFamily="2" charset="2"/>
              <a:buChar char="§"/>
            </a:pPr>
            <a:r>
              <a:rPr lang="en-GB" sz="2400" dirty="0">
                <a:latin typeface="Trebuchet MS" panose="020B0603020202020204" pitchFamily="34" charset="0"/>
                <a:cs typeface="Arial" pitchFamily="34" charset="0"/>
              </a:rPr>
              <a:t>New Lessons are Learned every Day</a:t>
            </a:r>
          </a:p>
        </p:txBody>
      </p:sp>
      <p:pic>
        <p:nvPicPr>
          <p:cNvPr id="3074" name="Picture 2" descr="Globalization and Higher Education Research Cen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588" y="2019301"/>
            <a:ext cx="4666713" cy="3076574"/>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lysbildenummer 3"/>
          <p:cNvSpPr>
            <a:spLocks noGrp="1"/>
          </p:cNvSpPr>
          <p:nvPr>
            <p:ph type="sldNum" sz="quarter" idx="12"/>
          </p:nvPr>
        </p:nvSpPr>
        <p:spPr/>
        <p:txBody>
          <a:bodyPr/>
          <a:lstStyle/>
          <a:p>
            <a:fld id="{AE397084-DC19-4BE1-9F28-02C6B4CA2A8D}" type="slidenum">
              <a:rPr lang="en-GB" smtClean="0"/>
              <a:t>38</a:t>
            </a:fld>
            <a:endParaRPr lang="en-GB"/>
          </a:p>
        </p:txBody>
      </p:sp>
    </p:spTree>
    <p:extLst>
      <p:ext uri="{BB962C8B-B14F-4D97-AF65-F5344CB8AC3E}">
        <p14:creationId xmlns:p14="http://schemas.microsoft.com/office/powerpoint/2010/main" val="38407264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2133599" y="259556"/>
            <a:ext cx="7839075" cy="584775"/>
          </a:xfrm>
          <a:prstGeom prst="rect">
            <a:avLst/>
          </a:prstGeom>
        </p:spPr>
        <p:txBody>
          <a:bodyPr wrap="square">
            <a:spAutoFit/>
          </a:bodyPr>
          <a:lstStyle/>
          <a:p>
            <a:pPr algn="ctr"/>
            <a:r>
              <a:rPr lang="en-GB" sz="3200" b="1" cap="all" dirty="0">
                <a:latin typeface="Trebuchet MS" panose="020B0603020202020204" pitchFamily="34" charset="0"/>
              </a:rPr>
              <a:t>The education access problem</a:t>
            </a:r>
          </a:p>
        </p:txBody>
      </p:sp>
      <p:pic>
        <p:nvPicPr>
          <p:cNvPr id="7" name="Picture 1"/>
          <p:cNvPicPr/>
          <p:nvPr/>
        </p:nvPicPr>
        <p:blipFill>
          <a:blip r:embed="rId3" cstate="print">
            <a:extLst>
              <a:ext uri="{28A0092B-C50C-407E-A947-70E740481C1C}">
                <a14:useLocalDpi xmlns:a14="http://schemas.microsoft.com/office/drawing/2010/main" val="0"/>
              </a:ext>
            </a:extLst>
          </a:blip>
          <a:srcRect l="33121" t="10379" r="-1093" b="-1530"/>
          <a:stretch>
            <a:fillRect/>
          </a:stretch>
        </p:blipFill>
        <p:spPr bwMode="auto">
          <a:xfrm>
            <a:off x="534830" y="289425"/>
            <a:ext cx="1344554" cy="1171575"/>
          </a:xfrm>
          <a:prstGeom prst="rect">
            <a:avLst/>
          </a:prstGeom>
          <a:noFill/>
          <a:ln>
            <a:noFill/>
          </a:ln>
        </p:spPr>
      </p:pic>
      <p:pic>
        <p:nvPicPr>
          <p:cNvPr id="8" name="Bilde 7"/>
          <p:cNvPicPr>
            <a:picLocks noChangeAspect="1"/>
          </p:cNvPicPr>
          <p:nvPr/>
        </p:nvPicPr>
        <p:blipFill>
          <a:blip r:embed="rId4"/>
          <a:stretch>
            <a:fillRect/>
          </a:stretch>
        </p:blipFill>
        <p:spPr>
          <a:xfrm>
            <a:off x="1190495" y="1433690"/>
            <a:ext cx="10001380" cy="4659606"/>
          </a:xfrm>
          <a:prstGeom prst="rect">
            <a:avLst/>
          </a:prstGeom>
        </p:spPr>
      </p:pic>
      <p:sp>
        <p:nvSpPr>
          <p:cNvPr id="2" name="Plassholder for lysbildenummer 1"/>
          <p:cNvSpPr>
            <a:spLocks noGrp="1"/>
          </p:cNvSpPr>
          <p:nvPr>
            <p:ph type="sldNum" sz="quarter" idx="12"/>
          </p:nvPr>
        </p:nvSpPr>
        <p:spPr/>
        <p:txBody>
          <a:bodyPr/>
          <a:lstStyle/>
          <a:p>
            <a:fld id="{AE397084-DC19-4BE1-9F28-02C6B4CA2A8D}" type="slidenum">
              <a:rPr lang="en-GB" smtClean="0"/>
              <a:t>39</a:t>
            </a:fld>
            <a:endParaRPr lang="en-GB"/>
          </a:p>
        </p:txBody>
      </p:sp>
    </p:spTree>
    <p:extLst>
      <p:ext uri="{BB962C8B-B14F-4D97-AF65-F5344CB8AC3E}">
        <p14:creationId xmlns:p14="http://schemas.microsoft.com/office/powerpoint/2010/main" val="20048648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2133599" y="259556"/>
            <a:ext cx="7839075" cy="584775"/>
          </a:xfrm>
          <a:prstGeom prst="rect">
            <a:avLst/>
          </a:prstGeom>
        </p:spPr>
        <p:txBody>
          <a:bodyPr wrap="square">
            <a:spAutoFit/>
          </a:bodyPr>
          <a:lstStyle/>
          <a:p>
            <a:pPr algn="ctr"/>
            <a:r>
              <a:rPr lang="en-US" sz="3200" b="1" cap="all" dirty="0" err="1" smtClean="0">
                <a:latin typeface="Trebuchet MS" panose="020B0603020202020204" pitchFamily="34" charset="0"/>
              </a:rPr>
              <a:t>GENerate</a:t>
            </a:r>
            <a:r>
              <a:rPr lang="en-GB" sz="3200" b="1" cap="all" dirty="0" smtClean="0">
                <a:latin typeface="Trebuchet MS" panose="020B0603020202020204" pitchFamily="34" charset="0"/>
              </a:rPr>
              <a:t> </a:t>
            </a:r>
            <a:r>
              <a:rPr lang="en-GB" sz="3200" b="1" cap="all" dirty="0">
                <a:latin typeface="Trebuchet MS" panose="020B0603020202020204" pitchFamily="34" charset="0"/>
              </a:rPr>
              <a:t>project objectives</a:t>
            </a:r>
          </a:p>
        </p:txBody>
      </p:sp>
      <p:pic>
        <p:nvPicPr>
          <p:cNvPr id="7" name="Picture 1"/>
          <p:cNvPicPr/>
          <p:nvPr/>
        </p:nvPicPr>
        <p:blipFill>
          <a:blip r:embed="rId3" cstate="print">
            <a:extLst>
              <a:ext uri="{28A0092B-C50C-407E-A947-70E740481C1C}">
                <a14:useLocalDpi xmlns:a14="http://schemas.microsoft.com/office/drawing/2010/main" val="0"/>
              </a:ext>
            </a:extLst>
          </a:blip>
          <a:srcRect l="33121" t="10379" r="-1093" b="-1530"/>
          <a:stretch>
            <a:fillRect/>
          </a:stretch>
        </p:blipFill>
        <p:spPr bwMode="auto">
          <a:xfrm>
            <a:off x="534830" y="289425"/>
            <a:ext cx="1344554" cy="1171575"/>
          </a:xfrm>
          <a:prstGeom prst="rect">
            <a:avLst/>
          </a:prstGeom>
          <a:noFill/>
          <a:ln>
            <a:noFill/>
          </a:ln>
        </p:spPr>
      </p:pic>
      <p:sp>
        <p:nvSpPr>
          <p:cNvPr id="2" name="Rektangel 1"/>
          <p:cNvSpPr/>
          <p:nvPr/>
        </p:nvSpPr>
        <p:spPr>
          <a:xfrm>
            <a:off x="5362575" y="1136900"/>
            <a:ext cx="6096000" cy="4893647"/>
          </a:xfrm>
          <a:prstGeom prst="rect">
            <a:avLst/>
          </a:prstGeom>
        </p:spPr>
        <p:txBody>
          <a:bodyPr>
            <a:spAutoFit/>
          </a:bodyPr>
          <a:lstStyle/>
          <a:p>
            <a:pPr marL="514350" indent="-514350" fontAlgn="base">
              <a:spcBef>
                <a:spcPct val="0"/>
              </a:spcBef>
              <a:spcAft>
                <a:spcPct val="0"/>
              </a:spcAft>
              <a:buFont typeface="Wingdings" panose="05000000000000000000" pitchFamily="2" charset="2"/>
              <a:buChar char="§"/>
            </a:pPr>
            <a:r>
              <a:rPr lang="en-GB" sz="2400" dirty="0">
                <a:latin typeface="Trebuchet MS" panose="020B0603020202020204" pitchFamily="34" charset="0"/>
                <a:cs typeface="Arial" pitchFamily="34" charset="0"/>
              </a:rPr>
              <a:t>Develop an Internationally Shared Understanding of Emergency Management Elements, Qualifications and Terminology</a:t>
            </a:r>
          </a:p>
          <a:p>
            <a:pPr marL="514350" indent="-514350" fontAlgn="base">
              <a:spcBef>
                <a:spcPct val="0"/>
              </a:spcBef>
              <a:spcAft>
                <a:spcPct val="0"/>
              </a:spcAft>
              <a:buFont typeface="Wingdings" panose="05000000000000000000" pitchFamily="2" charset="2"/>
              <a:buChar char="§"/>
            </a:pPr>
            <a:r>
              <a:rPr lang="en-GB" sz="2400" dirty="0">
                <a:latin typeface="Trebuchet MS" panose="020B0603020202020204" pitchFamily="34" charset="0"/>
                <a:cs typeface="Arial" pitchFamily="34" charset="0"/>
              </a:rPr>
              <a:t>Help Students Find and Connect with Useful Online and Live Education Resources</a:t>
            </a:r>
          </a:p>
          <a:p>
            <a:pPr marL="514350" indent="-514350" fontAlgn="base">
              <a:spcBef>
                <a:spcPct val="0"/>
              </a:spcBef>
              <a:spcAft>
                <a:spcPct val="0"/>
              </a:spcAft>
              <a:buFont typeface="Wingdings" panose="05000000000000000000" pitchFamily="2" charset="2"/>
              <a:buChar char="§"/>
            </a:pPr>
            <a:r>
              <a:rPr lang="en-GB" sz="2400" dirty="0">
                <a:latin typeface="Trebuchet MS" panose="020B0603020202020204" pitchFamily="34" charset="0"/>
                <a:cs typeface="Arial" pitchFamily="34" charset="0"/>
              </a:rPr>
              <a:t>Make Increasing Amounts of Emergency Management Knowledge Available Online, Especially to Vulnerable Societies</a:t>
            </a:r>
          </a:p>
          <a:p>
            <a:pPr marL="514350" indent="-514350" fontAlgn="base">
              <a:spcBef>
                <a:spcPct val="0"/>
              </a:spcBef>
              <a:spcAft>
                <a:spcPct val="0"/>
              </a:spcAft>
              <a:buFont typeface="Wingdings" panose="05000000000000000000" pitchFamily="2" charset="2"/>
              <a:buChar char="§"/>
            </a:pPr>
            <a:r>
              <a:rPr lang="en-GB" sz="2400" dirty="0">
                <a:latin typeface="Trebuchet MS" panose="020B0603020202020204" pitchFamily="34" charset="0"/>
                <a:cs typeface="Arial" pitchFamily="34" charset="0"/>
              </a:rPr>
              <a:t>Provide a Platform to Share Critical Lessons Learned  </a:t>
            </a:r>
          </a:p>
        </p:txBody>
      </p:sp>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l="-873" t="21840" r="1389" b="14941"/>
          <a:stretch>
            <a:fillRect/>
          </a:stretch>
        </p:blipFill>
        <p:spPr bwMode="auto">
          <a:xfrm>
            <a:off x="676275" y="1766888"/>
            <a:ext cx="4140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e 3"/>
          <p:cNvPicPr>
            <a:picLocks noChangeAspect="1"/>
          </p:cNvPicPr>
          <p:nvPr/>
        </p:nvPicPr>
        <p:blipFill>
          <a:blip r:embed="rId5"/>
          <a:stretch>
            <a:fillRect/>
          </a:stretch>
        </p:blipFill>
        <p:spPr>
          <a:xfrm>
            <a:off x="703262" y="3785353"/>
            <a:ext cx="4086225" cy="1952625"/>
          </a:xfrm>
          <a:prstGeom prst="rect">
            <a:avLst/>
          </a:prstGeom>
        </p:spPr>
      </p:pic>
      <p:sp>
        <p:nvSpPr>
          <p:cNvPr id="5" name="Plassholder for lysbildenummer 4"/>
          <p:cNvSpPr>
            <a:spLocks noGrp="1"/>
          </p:cNvSpPr>
          <p:nvPr>
            <p:ph type="sldNum" sz="quarter" idx="12"/>
          </p:nvPr>
        </p:nvSpPr>
        <p:spPr/>
        <p:txBody>
          <a:bodyPr/>
          <a:lstStyle/>
          <a:p>
            <a:fld id="{AE397084-DC19-4BE1-9F28-02C6B4CA2A8D}" type="slidenum">
              <a:rPr lang="en-GB" smtClean="0"/>
              <a:t>40</a:t>
            </a:fld>
            <a:endParaRPr lang="en-GB"/>
          </a:p>
        </p:txBody>
      </p:sp>
    </p:spTree>
    <p:extLst>
      <p:ext uri="{BB962C8B-B14F-4D97-AF65-F5344CB8AC3E}">
        <p14:creationId xmlns:p14="http://schemas.microsoft.com/office/powerpoint/2010/main" val="352096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2133599" y="259556"/>
            <a:ext cx="7839075" cy="584775"/>
          </a:xfrm>
          <a:prstGeom prst="rect">
            <a:avLst/>
          </a:prstGeom>
        </p:spPr>
        <p:txBody>
          <a:bodyPr wrap="square">
            <a:spAutoFit/>
          </a:bodyPr>
          <a:lstStyle/>
          <a:p>
            <a:pPr algn="ctr"/>
            <a:r>
              <a:rPr lang="en-GB" sz="3200" b="1" cap="all" dirty="0" smtClean="0">
                <a:latin typeface="Trebuchet MS" panose="020B0603020202020204" pitchFamily="34" charset="0"/>
              </a:rPr>
              <a:t>What is GENERATE?</a:t>
            </a:r>
            <a:endParaRPr lang="en-GB" sz="3200" b="1" cap="all" dirty="0">
              <a:latin typeface="Trebuchet MS" panose="020B0603020202020204" pitchFamily="34" charset="0"/>
            </a:endParaRPr>
          </a:p>
        </p:txBody>
      </p:sp>
      <p:pic>
        <p:nvPicPr>
          <p:cNvPr id="7" name="Picture 1"/>
          <p:cNvPicPr/>
          <p:nvPr/>
        </p:nvPicPr>
        <p:blipFill>
          <a:blip r:embed="rId3" cstate="print">
            <a:extLst>
              <a:ext uri="{28A0092B-C50C-407E-A947-70E740481C1C}">
                <a14:useLocalDpi xmlns:a14="http://schemas.microsoft.com/office/drawing/2010/main" val="0"/>
              </a:ext>
            </a:extLst>
          </a:blip>
          <a:srcRect l="33121" t="10379" r="-1093" b="-1530"/>
          <a:stretch>
            <a:fillRect/>
          </a:stretch>
        </p:blipFill>
        <p:spPr bwMode="auto">
          <a:xfrm>
            <a:off x="534830" y="289425"/>
            <a:ext cx="1344554" cy="1171575"/>
          </a:xfrm>
          <a:prstGeom prst="rect">
            <a:avLst/>
          </a:prstGeom>
          <a:noFill/>
          <a:ln>
            <a:noFill/>
          </a:ln>
        </p:spPr>
      </p:pic>
      <p:sp>
        <p:nvSpPr>
          <p:cNvPr id="2" name="Rektangel 1"/>
          <p:cNvSpPr/>
          <p:nvPr/>
        </p:nvSpPr>
        <p:spPr>
          <a:xfrm>
            <a:off x="6553200" y="1229233"/>
            <a:ext cx="5638800" cy="4801314"/>
          </a:xfrm>
          <a:prstGeom prst="rect">
            <a:avLst/>
          </a:prstGeom>
        </p:spPr>
        <p:txBody>
          <a:bodyPr wrap="square">
            <a:spAutoFit/>
          </a:bodyPr>
          <a:lstStyle/>
          <a:p>
            <a:pPr marL="342900" indent="-342900">
              <a:buFont typeface="Wingdings" panose="05000000000000000000" pitchFamily="2" charset="2"/>
              <a:buChar char="§"/>
            </a:pPr>
            <a:r>
              <a:rPr lang="en-US" sz="2400" dirty="0"/>
              <a:t>An </a:t>
            </a:r>
            <a:r>
              <a:rPr lang="en-US" sz="2400" b="1" dirty="0"/>
              <a:t>International Community</a:t>
            </a:r>
            <a:r>
              <a:rPr lang="en-US" sz="2400" dirty="0"/>
              <a:t> of emergency management organizations, educators, practitioners, and students</a:t>
            </a:r>
          </a:p>
          <a:p>
            <a:pPr marL="800100" lvl="1" indent="-342900">
              <a:buFont typeface="Wingdings" panose="05000000000000000000" pitchFamily="2" charset="2"/>
              <a:buChar char="ü"/>
            </a:pPr>
            <a:r>
              <a:rPr lang="en-US" dirty="0"/>
              <a:t>GENERATE Centers of </a:t>
            </a:r>
            <a:r>
              <a:rPr lang="en-US" dirty="0" smtClean="0"/>
              <a:t>Excellence</a:t>
            </a:r>
          </a:p>
          <a:p>
            <a:pPr lvl="1"/>
            <a:endParaRPr lang="en-US" sz="800" dirty="0"/>
          </a:p>
          <a:p>
            <a:pPr marL="342900" indent="-342900">
              <a:buFont typeface="Wingdings" panose="05000000000000000000" pitchFamily="2" charset="2"/>
              <a:buChar char="§"/>
            </a:pPr>
            <a:r>
              <a:rPr lang="en-US" sz="2400" dirty="0"/>
              <a:t>An </a:t>
            </a:r>
            <a:r>
              <a:rPr lang="en-US" sz="2400" b="1" dirty="0"/>
              <a:t>eLearning and Certification platform</a:t>
            </a:r>
            <a:r>
              <a:rPr lang="en-US" sz="2400" dirty="0"/>
              <a:t> promoting shared understanding of EM elements, standards and </a:t>
            </a:r>
            <a:r>
              <a:rPr lang="en-US" sz="2400" dirty="0" smtClean="0"/>
              <a:t>terminology</a:t>
            </a:r>
          </a:p>
          <a:p>
            <a:endParaRPr lang="en-US" sz="800" dirty="0"/>
          </a:p>
          <a:p>
            <a:pPr marL="342900" indent="-342900">
              <a:buFont typeface="Wingdings" panose="05000000000000000000" pitchFamily="2" charset="2"/>
              <a:buChar char="§"/>
            </a:pPr>
            <a:r>
              <a:rPr lang="en-US" sz="2400" dirty="0" smtClean="0"/>
              <a:t>A </a:t>
            </a:r>
            <a:r>
              <a:rPr lang="en-US" sz="2400" b="1" dirty="0"/>
              <a:t>Directory</a:t>
            </a:r>
            <a:r>
              <a:rPr lang="en-US" sz="2400" dirty="0"/>
              <a:t> of live and online degree programs, courses, workshops, and knowledge </a:t>
            </a:r>
            <a:r>
              <a:rPr lang="en-US" sz="2400" dirty="0" smtClean="0"/>
              <a:t>bases</a:t>
            </a:r>
          </a:p>
          <a:p>
            <a:endParaRPr lang="en-US" sz="800" dirty="0" smtClean="0"/>
          </a:p>
          <a:p>
            <a:pPr marL="342900" indent="-342900">
              <a:buFont typeface="Wingdings" panose="05000000000000000000" pitchFamily="2" charset="2"/>
              <a:buChar char="§"/>
            </a:pPr>
            <a:r>
              <a:rPr lang="en-US" sz="2400" dirty="0" smtClean="0"/>
              <a:t>An </a:t>
            </a:r>
            <a:r>
              <a:rPr lang="en-US" sz="2400" dirty="0"/>
              <a:t>online </a:t>
            </a:r>
            <a:r>
              <a:rPr lang="en-US" sz="2400" b="1" dirty="0"/>
              <a:t>Community of Practice</a:t>
            </a:r>
            <a:r>
              <a:rPr lang="en-US" sz="2400" dirty="0"/>
              <a:t> to share lessons learned</a:t>
            </a:r>
          </a:p>
        </p:txBody>
      </p:sp>
      <p:graphicFrame>
        <p:nvGraphicFramePr>
          <p:cNvPr id="9" name="Diagram 8"/>
          <p:cNvGraphicFramePr/>
          <p:nvPr>
            <p:extLst>
              <p:ext uri="{D42A27DB-BD31-4B8C-83A1-F6EECF244321}">
                <p14:modId xmlns:p14="http://schemas.microsoft.com/office/powerpoint/2010/main" val="1450931588"/>
              </p:ext>
            </p:extLst>
          </p:nvPr>
        </p:nvGraphicFramePr>
        <p:xfrm>
          <a:off x="534830" y="1680075"/>
          <a:ext cx="5200651" cy="42214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Plassholder for lysbildenummer 3"/>
          <p:cNvSpPr>
            <a:spLocks noGrp="1"/>
          </p:cNvSpPr>
          <p:nvPr>
            <p:ph type="sldNum" sz="quarter" idx="12"/>
          </p:nvPr>
        </p:nvSpPr>
        <p:spPr/>
        <p:txBody>
          <a:bodyPr/>
          <a:lstStyle/>
          <a:p>
            <a:fld id="{AE397084-DC19-4BE1-9F28-02C6B4CA2A8D}" type="slidenum">
              <a:rPr lang="en-GB" smtClean="0"/>
              <a:t>41</a:t>
            </a:fld>
            <a:endParaRPr lang="en-GB"/>
          </a:p>
        </p:txBody>
      </p:sp>
    </p:spTree>
    <p:extLst>
      <p:ext uri="{BB962C8B-B14F-4D97-AF65-F5344CB8AC3E}">
        <p14:creationId xmlns:p14="http://schemas.microsoft.com/office/powerpoint/2010/main" val="11957439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2133599" y="259556"/>
            <a:ext cx="7839075" cy="584775"/>
          </a:xfrm>
          <a:prstGeom prst="rect">
            <a:avLst/>
          </a:prstGeom>
        </p:spPr>
        <p:txBody>
          <a:bodyPr wrap="square">
            <a:spAutoFit/>
          </a:bodyPr>
          <a:lstStyle/>
          <a:p>
            <a:pPr algn="ctr"/>
            <a:r>
              <a:rPr lang="en-US" sz="3200" b="1" cap="all" dirty="0">
                <a:latin typeface="Trebuchet MS" panose="020B0603020202020204" pitchFamily="34" charset="0"/>
              </a:rPr>
              <a:t>GENERATE Development Plan</a:t>
            </a:r>
            <a:endParaRPr lang="en-GB" sz="3200" b="1" cap="all" dirty="0">
              <a:latin typeface="Trebuchet MS" panose="020B0603020202020204" pitchFamily="34" charset="0"/>
            </a:endParaRPr>
          </a:p>
        </p:txBody>
      </p:sp>
      <p:pic>
        <p:nvPicPr>
          <p:cNvPr id="7" name="Picture 1"/>
          <p:cNvPicPr/>
          <p:nvPr/>
        </p:nvPicPr>
        <p:blipFill>
          <a:blip r:embed="rId3" cstate="print">
            <a:extLst>
              <a:ext uri="{28A0092B-C50C-407E-A947-70E740481C1C}">
                <a14:useLocalDpi xmlns:a14="http://schemas.microsoft.com/office/drawing/2010/main" val="0"/>
              </a:ext>
            </a:extLst>
          </a:blip>
          <a:srcRect l="33121" t="10379" r="-1093" b="-1530"/>
          <a:stretch>
            <a:fillRect/>
          </a:stretch>
        </p:blipFill>
        <p:spPr bwMode="auto">
          <a:xfrm>
            <a:off x="534830" y="289425"/>
            <a:ext cx="1344554" cy="1171575"/>
          </a:xfrm>
          <a:prstGeom prst="rect">
            <a:avLst/>
          </a:prstGeom>
          <a:noFill/>
          <a:ln>
            <a:noFill/>
          </a:ln>
        </p:spPr>
      </p:pic>
      <p:grpSp>
        <p:nvGrpSpPr>
          <p:cNvPr id="8" name="Group 16"/>
          <p:cNvGrpSpPr/>
          <p:nvPr/>
        </p:nvGrpSpPr>
        <p:grpSpPr>
          <a:xfrm>
            <a:off x="2481896" y="1073483"/>
            <a:ext cx="7142480" cy="4727912"/>
            <a:chOff x="873252" y="1676400"/>
            <a:chExt cx="7391400" cy="4744611"/>
          </a:xfrm>
        </p:grpSpPr>
        <p:graphicFrame>
          <p:nvGraphicFramePr>
            <p:cNvPr id="9" name="Diagram 8"/>
            <p:cNvGraphicFramePr/>
            <p:nvPr>
              <p:extLst/>
            </p:nvPr>
          </p:nvGraphicFramePr>
          <p:xfrm>
            <a:off x="873252" y="1676400"/>
            <a:ext cx="7391400" cy="4267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7"/>
            <p:cNvSpPr txBox="1"/>
            <p:nvPr/>
          </p:nvSpPr>
          <p:spPr>
            <a:xfrm>
              <a:off x="1908752" y="3970180"/>
              <a:ext cx="1039462" cy="657711"/>
            </a:xfrm>
            <a:prstGeom prst="rect">
              <a:avLst/>
            </a:prstGeom>
            <a:noFill/>
            <a:scene3d>
              <a:camera prst="orthographicFront"/>
              <a:lightRig rig="threePt" dir="t"/>
            </a:scene3d>
            <a:sp3d>
              <a:bevelT/>
            </a:sp3d>
          </p:spPr>
          <p:txBody>
            <a:bodyPr wrap="none" rtlCol="0">
              <a:spAutoFit/>
            </a:bodyPr>
            <a:lstStyle/>
            <a:p>
              <a:pPr algn="ctr"/>
              <a:r>
                <a:rPr lang="en-US" sz="1400" b="1" dirty="0">
                  <a:solidFill>
                    <a:srgbClr val="C00000"/>
                  </a:solidFill>
                </a:rPr>
                <a:t>Preparations</a:t>
              </a:r>
            </a:p>
            <a:p>
              <a:pPr algn="ctr"/>
              <a:r>
                <a:rPr lang="en-US" sz="1400" b="1" dirty="0">
                  <a:solidFill>
                    <a:srgbClr val="C00000"/>
                  </a:solidFill>
                </a:rPr>
                <a:t>And</a:t>
              </a:r>
            </a:p>
            <a:p>
              <a:pPr algn="ctr"/>
              <a:r>
                <a:rPr lang="en-US" sz="1400" b="1" dirty="0">
                  <a:solidFill>
                    <a:srgbClr val="C00000"/>
                  </a:solidFill>
                </a:rPr>
                <a:t>Workshop</a:t>
              </a:r>
            </a:p>
          </p:txBody>
        </p:sp>
        <p:sp>
          <p:nvSpPr>
            <p:cNvPr id="11" name="TextBox 8"/>
            <p:cNvSpPr txBox="1"/>
            <p:nvPr/>
          </p:nvSpPr>
          <p:spPr>
            <a:xfrm>
              <a:off x="3348552" y="5105680"/>
              <a:ext cx="1079842" cy="657711"/>
            </a:xfrm>
            <a:prstGeom prst="rect">
              <a:avLst/>
            </a:prstGeom>
            <a:noFill/>
            <a:scene3d>
              <a:camera prst="orthographicFront"/>
              <a:lightRig rig="threePt" dir="t"/>
            </a:scene3d>
            <a:sp3d>
              <a:bevelT/>
            </a:sp3d>
          </p:spPr>
          <p:txBody>
            <a:bodyPr wrap="none" rtlCol="0">
              <a:spAutoFit/>
            </a:bodyPr>
            <a:lstStyle/>
            <a:p>
              <a:pPr algn="ctr"/>
              <a:r>
                <a:rPr lang="en-US" sz="1400" b="1" dirty="0">
                  <a:solidFill>
                    <a:srgbClr val="C00000"/>
                  </a:solidFill>
                </a:rPr>
                <a:t>Management</a:t>
              </a:r>
            </a:p>
            <a:p>
              <a:pPr algn="ctr"/>
              <a:r>
                <a:rPr lang="en-US" sz="1400" b="1" dirty="0">
                  <a:solidFill>
                    <a:srgbClr val="C00000"/>
                  </a:solidFill>
                </a:rPr>
                <a:t>And</a:t>
              </a:r>
            </a:p>
            <a:p>
              <a:pPr algn="ctr"/>
              <a:r>
                <a:rPr lang="en-US" sz="1400" b="1" dirty="0">
                  <a:solidFill>
                    <a:srgbClr val="C00000"/>
                  </a:solidFill>
                </a:rPr>
                <a:t>Control</a:t>
              </a:r>
            </a:p>
          </p:txBody>
        </p:sp>
        <p:sp>
          <p:nvSpPr>
            <p:cNvPr id="12" name="TextBox 9"/>
            <p:cNvSpPr txBox="1"/>
            <p:nvPr/>
          </p:nvSpPr>
          <p:spPr>
            <a:xfrm>
              <a:off x="3486476" y="3140133"/>
              <a:ext cx="803997" cy="657711"/>
            </a:xfrm>
            <a:prstGeom prst="rect">
              <a:avLst/>
            </a:prstGeom>
            <a:noFill/>
            <a:scene3d>
              <a:camera prst="orthographicFront"/>
              <a:lightRig rig="threePt" dir="t"/>
            </a:scene3d>
            <a:sp3d>
              <a:bevelT/>
            </a:sp3d>
          </p:spPr>
          <p:txBody>
            <a:bodyPr wrap="none" rtlCol="0">
              <a:spAutoFit/>
            </a:bodyPr>
            <a:lstStyle/>
            <a:p>
              <a:pPr algn="ctr"/>
              <a:r>
                <a:rPr lang="en-US" sz="1400" b="1" dirty="0">
                  <a:solidFill>
                    <a:srgbClr val="C00000"/>
                  </a:solidFill>
                </a:rPr>
                <a:t>Structure</a:t>
              </a:r>
            </a:p>
            <a:p>
              <a:pPr algn="ctr"/>
              <a:r>
                <a:rPr lang="en-US" sz="1400" b="1" dirty="0">
                  <a:solidFill>
                    <a:srgbClr val="C00000"/>
                  </a:solidFill>
                </a:rPr>
                <a:t>and</a:t>
              </a:r>
            </a:p>
            <a:p>
              <a:pPr algn="ctr"/>
              <a:r>
                <a:rPr lang="en-US" sz="1400" b="1" dirty="0">
                  <a:solidFill>
                    <a:srgbClr val="C00000"/>
                  </a:solidFill>
                </a:rPr>
                <a:t>Design</a:t>
              </a:r>
            </a:p>
          </p:txBody>
        </p:sp>
        <p:sp>
          <p:nvSpPr>
            <p:cNvPr id="13" name="TextBox 10"/>
            <p:cNvSpPr txBox="1"/>
            <p:nvPr/>
          </p:nvSpPr>
          <p:spPr>
            <a:xfrm>
              <a:off x="4842107" y="3077628"/>
              <a:ext cx="862453" cy="465878"/>
            </a:xfrm>
            <a:prstGeom prst="rect">
              <a:avLst/>
            </a:prstGeom>
            <a:noFill/>
            <a:scene3d>
              <a:camera prst="orthographicFront"/>
              <a:lightRig rig="threePt" dir="t"/>
            </a:scene3d>
            <a:sp3d>
              <a:bevelT/>
            </a:sp3d>
          </p:spPr>
          <p:txBody>
            <a:bodyPr wrap="none" rtlCol="0">
              <a:spAutoFit/>
            </a:bodyPr>
            <a:lstStyle/>
            <a:p>
              <a:pPr algn="ctr"/>
              <a:r>
                <a:rPr lang="en-US" sz="1400" b="1" dirty="0">
                  <a:solidFill>
                    <a:srgbClr val="C00000"/>
                  </a:solidFill>
                </a:rPr>
                <a:t>University</a:t>
              </a:r>
            </a:p>
            <a:p>
              <a:pPr algn="ctr"/>
              <a:r>
                <a:rPr lang="en-US" sz="1400" b="1" dirty="0">
                  <a:solidFill>
                    <a:srgbClr val="C00000"/>
                  </a:solidFill>
                </a:rPr>
                <a:t>Network</a:t>
              </a:r>
            </a:p>
          </p:txBody>
        </p:sp>
        <p:sp>
          <p:nvSpPr>
            <p:cNvPr id="14" name="TextBox 11"/>
            <p:cNvSpPr txBox="1"/>
            <p:nvPr/>
          </p:nvSpPr>
          <p:spPr>
            <a:xfrm>
              <a:off x="4882007" y="4218614"/>
              <a:ext cx="883933" cy="465878"/>
            </a:xfrm>
            <a:prstGeom prst="rect">
              <a:avLst/>
            </a:prstGeom>
            <a:noFill/>
            <a:scene3d>
              <a:camera prst="orthographicFront"/>
              <a:lightRig rig="threePt" dir="t"/>
            </a:scene3d>
            <a:sp3d>
              <a:bevelT/>
            </a:sp3d>
          </p:spPr>
          <p:txBody>
            <a:bodyPr wrap="none" rtlCol="0">
              <a:spAutoFit/>
            </a:bodyPr>
            <a:lstStyle/>
            <a:p>
              <a:pPr algn="ctr"/>
              <a:r>
                <a:rPr lang="en-US" sz="1400" b="1" dirty="0">
                  <a:solidFill>
                    <a:srgbClr val="C00000"/>
                  </a:solidFill>
                </a:rPr>
                <a:t>GENERATE</a:t>
              </a:r>
            </a:p>
            <a:p>
              <a:pPr algn="ctr"/>
              <a:r>
                <a:rPr lang="en-US" sz="1400" b="1" dirty="0">
                  <a:solidFill>
                    <a:srgbClr val="C00000"/>
                  </a:solidFill>
                </a:rPr>
                <a:t>System</a:t>
              </a:r>
            </a:p>
          </p:txBody>
        </p:sp>
        <p:sp>
          <p:nvSpPr>
            <p:cNvPr id="15" name="TextBox 12"/>
            <p:cNvSpPr txBox="1"/>
            <p:nvPr/>
          </p:nvSpPr>
          <p:spPr>
            <a:xfrm>
              <a:off x="4901811" y="5359600"/>
              <a:ext cx="705984" cy="465878"/>
            </a:xfrm>
            <a:prstGeom prst="rect">
              <a:avLst/>
            </a:prstGeom>
            <a:noFill/>
            <a:scene3d>
              <a:camera prst="orthographicFront"/>
              <a:lightRig rig="threePt" dir="t"/>
            </a:scene3d>
            <a:sp3d>
              <a:bevelT/>
            </a:sp3d>
          </p:spPr>
          <p:txBody>
            <a:bodyPr wrap="none" rtlCol="0">
              <a:spAutoFit/>
            </a:bodyPr>
            <a:lstStyle/>
            <a:p>
              <a:pPr algn="ctr"/>
              <a:r>
                <a:rPr lang="en-US" sz="1400" b="1" dirty="0">
                  <a:solidFill>
                    <a:srgbClr val="C00000"/>
                  </a:solidFill>
                </a:rPr>
                <a:t>Student</a:t>
              </a:r>
            </a:p>
            <a:p>
              <a:pPr algn="ctr"/>
              <a:r>
                <a:rPr lang="en-US" sz="1400" b="1" dirty="0">
                  <a:solidFill>
                    <a:srgbClr val="C00000"/>
                  </a:solidFill>
                </a:rPr>
                <a:t>Tests</a:t>
              </a:r>
            </a:p>
          </p:txBody>
        </p:sp>
        <p:sp>
          <p:nvSpPr>
            <p:cNvPr id="16" name="TextBox 13"/>
            <p:cNvSpPr txBox="1"/>
            <p:nvPr/>
          </p:nvSpPr>
          <p:spPr>
            <a:xfrm>
              <a:off x="6078089" y="5125254"/>
              <a:ext cx="1190590" cy="465878"/>
            </a:xfrm>
            <a:prstGeom prst="rect">
              <a:avLst/>
            </a:prstGeom>
            <a:noFill/>
            <a:scene3d>
              <a:camera prst="orthographicFront"/>
              <a:lightRig rig="threePt" dir="t"/>
            </a:scene3d>
            <a:sp3d>
              <a:bevelT/>
            </a:sp3d>
          </p:spPr>
          <p:txBody>
            <a:bodyPr wrap="none" rtlCol="0">
              <a:spAutoFit/>
            </a:bodyPr>
            <a:lstStyle/>
            <a:p>
              <a:pPr algn="ctr"/>
              <a:r>
                <a:rPr lang="en-US" sz="1400" b="1" dirty="0">
                  <a:solidFill>
                    <a:srgbClr val="C00000"/>
                  </a:solidFill>
                </a:rPr>
                <a:t>GENERATE</a:t>
              </a:r>
            </a:p>
            <a:p>
              <a:pPr algn="ctr"/>
              <a:r>
                <a:rPr lang="en-US" sz="1400" b="1" dirty="0">
                  <a:solidFill>
                    <a:srgbClr val="C00000"/>
                  </a:solidFill>
                </a:rPr>
                <a:t>Administration</a:t>
              </a:r>
            </a:p>
          </p:txBody>
        </p:sp>
        <p:sp>
          <p:nvSpPr>
            <p:cNvPr id="17" name="TextBox 14"/>
            <p:cNvSpPr txBox="1"/>
            <p:nvPr/>
          </p:nvSpPr>
          <p:spPr>
            <a:xfrm>
              <a:off x="6138955" y="3600848"/>
              <a:ext cx="1229619" cy="657711"/>
            </a:xfrm>
            <a:prstGeom prst="rect">
              <a:avLst/>
            </a:prstGeom>
            <a:noFill/>
            <a:scene3d>
              <a:camera prst="orthographicFront"/>
              <a:lightRig rig="threePt" dir="t"/>
            </a:scene3d>
            <a:sp3d>
              <a:bevelT/>
            </a:sp3d>
          </p:spPr>
          <p:txBody>
            <a:bodyPr wrap="none" rtlCol="0">
              <a:spAutoFit/>
            </a:bodyPr>
            <a:lstStyle/>
            <a:p>
              <a:pPr algn="ctr"/>
              <a:r>
                <a:rPr lang="en-US" sz="1400" b="1" dirty="0">
                  <a:solidFill>
                    <a:srgbClr val="C00000"/>
                  </a:solidFill>
                </a:rPr>
                <a:t>Documentation</a:t>
              </a:r>
            </a:p>
            <a:p>
              <a:pPr algn="ctr"/>
              <a:r>
                <a:rPr lang="en-US" sz="1400" b="1" dirty="0">
                  <a:solidFill>
                    <a:srgbClr val="C00000"/>
                  </a:solidFill>
                </a:rPr>
                <a:t>And</a:t>
              </a:r>
            </a:p>
            <a:p>
              <a:pPr algn="ctr"/>
              <a:r>
                <a:rPr lang="en-US" sz="1400" b="1" dirty="0">
                  <a:solidFill>
                    <a:srgbClr val="C00000"/>
                  </a:solidFill>
                </a:rPr>
                <a:t>Workshop</a:t>
              </a:r>
            </a:p>
          </p:txBody>
        </p:sp>
        <p:sp>
          <p:nvSpPr>
            <p:cNvPr id="18" name="Right Arrow 15"/>
            <p:cNvSpPr/>
            <p:nvPr/>
          </p:nvSpPr>
          <p:spPr>
            <a:xfrm>
              <a:off x="1731472" y="5968717"/>
              <a:ext cx="5765445" cy="452294"/>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 Months</a:t>
              </a:r>
            </a:p>
          </p:txBody>
        </p:sp>
      </p:grpSp>
      <p:sp>
        <p:nvSpPr>
          <p:cNvPr id="2" name="Plassholder for lysbildenummer 1"/>
          <p:cNvSpPr>
            <a:spLocks noGrp="1"/>
          </p:cNvSpPr>
          <p:nvPr>
            <p:ph type="sldNum" sz="quarter" idx="12"/>
          </p:nvPr>
        </p:nvSpPr>
        <p:spPr/>
        <p:txBody>
          <a:bodyPr/>
          <a:lstStyle/>
          <a:p>
            <a:fld id="{AE397084-DC19-4BE1-9F28-02C6B4CA2A8D}" type="slidenum">
              <a:rPr lang="en-GB" smtClean="0"/>
              <a:t>42</a:t>
            </a:fld>
            <a:endParaRPr lang="en-GB"/>
          </a:p>
        </p:txBody>
      </p:sp>
    </p:spTree>
    <p:extLst>
      <p:ext uri="{BB962C8B-B14F-4D97-AF65-F5344CB8AC3E}">
        <p14:creationId xmlns:p14="http://schemas.microsoft.com/office/powerpoint/2010/main" val="13468537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2153919" y="160033"/>
            <a:ext cx="7839075" cy="954107"/>
          </a:xfrm>
          <a:prstGeom prst="rect">
            <a:avLst/>
          </a:prstGeom>
        </p:spPr>
        <p:txBody>
          <a:bodyPr wrap="square">
            <a:spAutoFit/>
          </a:bodyPr>
          <a:lstStyle/>
          <a:p>
            <a:pPr algn="ctr"/>
            <a:r>
              <a:rPr lang="en-GB" sz="2800" b="1" cap="all" dirty="0" err="1">
                <a:latin typeface="Trebuchet MS" panose="020B0603020202020204" pitchFamily="34" charset="0"/>
              </a:rPr>
              <a:t>GENerate</a:t>
            </a:r>
            <a:r>
              <a:rPr lang="en-GB" sz="2800" b="1" cap="all" dirty="0">
                <a:latin typeface="Trebuchet MS" panose="020B0603020202020204" pitchFamily="34" charset="0"/>
              </a:rPr>
              <a:t> project </a:t>
            </a:r>
            <a:r>
              <a:rPr lang="en-GB" sz="2800" b="1" cap="all" dirty="0" smtClean="0">
                <a:latin typeface="Trebuchet MS" panose="020B0603020202020204" pitchFamily="34" charset="0"/>
              </a:rPr>
              <a:t>ORGANIZATION STRUCTURE</a:t>
            </a:r>
            <a:endParaRPr lang="en-GB" sz="2800" b="1" cap="all" dirty="0">
              <a:latin typeface="Trebuchet MS" panose="020B0603020202020204" pitchFamily="34" charset="0"/>
            </a:endParaRPr>
          </a:p>
        </p:txBody>
      </p:sp>
      <p:pic>
        <p:nvPicPr>
          <p:cNvPr id="7" name="Picture 1"/>
          <p:cNvPicPr/>
          <p:nvPr/>
        </p:nvPicPr>
        <p:blipFill>
          <a:blip r:embed="rId3" cstate="print">
            <a:extLst>
              <a:ext uri="{28A0092B-C50C-407E-A947-70E740481C1C}">
                <a14:useLocalDpi xmlns:a14="http://schemas.microsoft.com/office/drawing/2010/main" val="0"/>
              </a:ext>
            </a:extLst>
          </a:blip>
          <a:srcRect l="33121" t="10379" r="-1093" b="-1530"/>
          <a:stretch>
            <a:fillRect/>
          </a:stretch>
        </p:blipFill>
        <p:spPr bwMode="auto">
          <a:xfrm>
            <a:off x="534830" y="289425"/>
            <a:ext cx="1344554" cy="1171575"/>
          </a:xfrm>
          <a:prstGeom prst="rect">
            <a:avLst/>
          </a:prstGeom>
          <a:noFill/>
          <a:ln>
            <a:noFill/>
          </a:ln>
        </p:spPr>
      </p:pic>
      <p:graphicFrame>
        <p:nvGraphicFramePr>
          <p:cNvPr id="9" name="Diagram 8"/>
          <p:cNvGraphicFramePr/>
          <p:nvPr>
            <p:extLst>
              <p:ext uri="{D42A27DB-BD31-4B8C-83A1-F6EECF244321}">
                <p14:modId xmlns:p14="http://schemas.microsoft.com/office/powerpoint/2010/main" val="3461176305"/>
              </p:ext>
            </p:extLst>
          </p:nvPr>
        </p:nvGraphicFramePr>
        <p:xfrm>
          <a:off x="2153919" y="1169967"/>
          <a:ext cx="9434195" cy="480475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Plassholder for lysbildenummer 1"/>
          <p:cNvSpPr>
            <a:spLocks noGrp="1"/>
          </p:cNvSpPr>
          <p:nvPr>
            <p:ph type="sldNum" sz="quarter" idx="12"/>
          </p:nvPr>
        </p:nvSpPr>
        <p:spPr/>
        <p:txBody>
          <a:bodyPr/>
          <a:lstStyle/>
          <a:p>
            <a:fld id="{AE397084-DC19-4BE1-9F28-02C6B4CA2A8D}" type="slidenum">
              <a:rPr lang="en-GB" smtClean="0"/>
              <a:t>43</a:t>
            </a:fld>
            <a:endParaRPr lang="en-GB"/>
          </a:p>
        </p:txBody>
      </p:sp>
    </p:spTree>
    <p:extLst>
      <p:ext uri="{BB962C8B-B14F-4D97-AF65-F5344CB8AC3E}">
        <p14:creationId xmlns:p14="http://schemas.microsoft.com/office/powerpoint/2010/main" val="265799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2153919" y="187738"/>
            <a:ext cx="7839075" cy="892552"/>
          </a:xfrm>
          <a:prstGeom prst="rect">
            <a:avLst/>
          </a:prstGeom>
        </p:spPr>
        <p:txBody>
          <a:bodyPr wrap="square">
            <a:spAutoFit/>
          </a:bodyPr>
          <a:lstStyle/>
          <a:p>
            <a:pPr algn="ctr"/>
            <a:r>
              <a:rPr lang="en-GB" sz="2800" b="1" cap="all" dirty="0" smtClean="0">
                <a:latin typeface="Trebuchet MS" panose="020B0603020202020204" pitchFamily="34" charset="0"/>
              </a:rPr>
              <a:t>TIEMS QIEDM CERTIFICATION</a:t>
            </a:r>
          </a:p>
          <a:p>
            <a:pPr algn="ctr"/>
            <a:r>
              <a:rPr lang="en-GB" sz="2400" b="1" cap="all" dirty="0" smtClean="0">
                <a:latin typeface="Trebuchet MS" panose="020B0603020202020204" pitchFamily="34" charset="0"/>
              </a:rPr>
              <a:t>Application Requirements</a:t>
            </a:r>
            <a:endParaRPr lang="en-GB" sz="2400" b="1" cap="all" dirty="0">
              <a:latin typeface="Trebuchet MS" panose="020B0603020202020204" pitchFamily="34" charset="0"/>
            </a:endParaRPr>
          </a:p>
        </p:txBody>
      </p:sp>
      <p:pic>
        <p:nvPicPr>
          <p:cNvPr id="7" name="Picture 1"/>
          <p:cNvPicPr/>
          <p:nvPr/>
        </p:nvPicPr>
        <p:blipFill>
          <a:blip r:embed="rId3" cstate="print">
            <a:extLst>
              <a:ext uri="{28A0092B-C50C-407E-A947-70E740481C1C}">
                <a14:useLocalDpi xmlns:a14="http://schemas.microsoft.com/office/drawing/2010/main" val="0"/>
              </a:ext>
            </a:extLst>
          </a:blip>
          <a:srcRect l="33121" t="10379" r="-1093" b="-1530"/>
          <a:stretch>
            <a:fillRect/>
          </a:stretch>
        </p:blipFill>
        <p:spPr bwMode="auto">
          <a:xfrm>
            <a:off x="534830" y="289425"/>
            <a:ext cx="1344554" cy="1171575"/>
          </a:xfrm>
          <a:prstGeom prst="rect">
            <a:avLst/>
          </a:prstGeom>
          <a:noFill/>
          <a:ln>
            <a:noFill/>
          </a:ln>
        </p:spPr>
      </p:pic>
      <p:sp>
        <p:nvSpPr>
          <p:cNvPr id="2" name="Rektangel 1"/>
          <p:cNvSpPr/>
          <p:nvPr/>
        </p:nvSpPr>
        <p:spPr>
          <a:xfrm>
            <a:off x="5669303" y="1905226"/>
            <a:ext cx="5883386" cy="2677656"/>
          </a:xfrm>
          <a:prstGeom prst="rect">
            <a:avLst/>
          </a:prstGeom>
        </p:spPr>
        <p:txBody>
          <a:bodyPr wrap="square">
            <a:spAutoFit/>
          </a:bodyPr>
          <a:lstStyle/>
          <a:p>
            <a:pPr marL="285750" indent="-285750">
              <a:buFont typeface="Wingdings" panose="05000000000000000000" pitchFamily="2" charset="2"/>
              <a:buChar char="§"/>
            </a:pPr>
            <a:r>
              <a:rPr lang="en-GB" sz="2400" dirty="0" smtClean="0">
                <a:solidFill>
                  <a:srgbClr val="333333"/>
                </a:solidFill>
                <a:latin typeface="Trebuchet MS" panose="020B0603020202020204" pitchFamily="34" charset="0"/>
              </a:rPr>
              <a:t>Document </a:t>
            </a:r>
            <a:r>
              <a:rPr lang="en-GB" sz="2400" dirty="0">
                <a:solidFill>
                  <a:srgbClr val="333333"/>
                </a:solidFill>
                <a:latin typeface="Trebuchet MS" panose="020B0603020202020204" pitchFamily="34" charset="0"/>
              </a:rPr>
              <a:t>a </a:t>
            </a:r>
            <a:r>
              <a:rPr lang="en-GB" sz="2400" dirty="0" smtClean="0">
                <a:solidFill>
                  <a:srgbClr val="333333"/>
                </a:solidFill>
                <a:latin typeface="Trebuchet MS" panose="020B0603020202020204" pitchFamily="34" charset="0"/>
              </a:rPr>
              <a:t>Practical </a:t>
            </a:r>
            <a:r>
              <a:rPr lang="en-GB" sz="2400" dirty="0">
                <a:solidFill>
                  <a:srgbClr val="333333"/>
                </a:solidFill>
                <a:latin typeface="Trebuchet MS" panose="020B0603020202020204" pitchFamily="34" charset="0"/>
              </a:rPr>
              <a:t>or </a:t>
            </a:r>
            <a:r>
              <a:rPr lang="en-GB" sz="2400" dirty="0" smtClean="0">
                <a:solidFill>
                  <a:srgbClr val="333333"/>
                </a:solidFill>
                <a:latin typeface="Trebuchet MS" panose="020B0603020202020204" pitchFamily="34" charset="0"/>
              </a:rPr>
              <a:t>Theoretical Background </a:t>
            </a:r>
            <a:r>
              <a:rPr lang="en-GB" sz="2400" dirty="0">
                <a:solidFill>
                  <a:srgbClr val="333333"/>
                </a:solidFill>
                <a:latin typeface="Trebuchet MS" panose="020B0603020202020204" pitchFamily="34" charset="0"/>
              </a:rPr>
              <a:t>in Emergency and Disaster </a:t>
            </a:r>
            <a:r>
              <a:rPr lang="en-GB" sz="2400" dirty="0" smtClean="0">
                <a:solidFill>
                  <a:srgbClr val="333333"/>
                </a:solidFill>
                <a:latin typeface="Trebuchet MS" panose="020B0603020202020204" pitchFamily="34" charset="0"/>
              </a:rPr>
              <a:t>Management for a minimum of 4 years</a:t>
            </a:r>
          </a:p>
          <a:p>
            <a:endParaRPr lang="en-GB" sz="2400" dirty="0">
              <a:latin typeface="Trebuchet MS" panose="020B0603020202020204" pitchFamily="34" charset="0"/>
            </a:endParaRPr>
          </a:p>
          <a:p>
            <a:pPr marL="285750" indent="-285750">
              <a:buFont typeface="Wingdings" panose="05000000000000000000" pitchFamily="2" charset="2"/>
              <a:buChar char="§"/>
            </a:pPr>
            <a:r>
              <a:rPr lang="en-GB" sz="2400" dirty="0" smtClean="0">
                <a:solidFill>
                  <a:srgbClr val="333333"/>
                </a:solidFill>
                <a:latin typeface="Trebuchet MS" panose="020B0603020202020204" pitchFamily="34" charset="0"/>
              </a:rPr>
              <a:t>Provide </a:t>
            </a:r>
            <a:r>
              <a:rPr lang="en-GB" sz="2400" dirty="0">
                <a:solidFill>
                  <a:srgbClr val="333333"/>
                </a:solidFill>
                <a:latin typeface="Trebuchet MS" panose="020B0603020202020204" pitchFamily="34" charset="0"/>
              </a:rPr>
              <a:t>a </a:t>
            </a:r>
            <a:r>
              <a:rPr lang="en-GB" sz="2400" dirty="0" smtClean="0">
                <a:solidFill>
                  <a:srgbClr val="333333"/>
                </a:solidFill>
                <a:latin typeface="Trebuchet MS" panose="020B0603020202020204" pitchFamily="34" charset="0"/>
              </a:rPr>
              <a:t>Letter </a:t>
            </a:r>
            <a:r>
              <a:rPr lang="en-GB" sz="2400" dirty="0">
                <a:solidFill>
                  <a:srgbClr val="333333"/>
                </a:solidFill>
                <a:latin typeface="Trebuchet MS" panose="020B0603020202020204" pitchFamily="34" charset="0"/>
              </a:rPr>
              <a:t>of </a:t>
            </a:r>
            <a:r>
              <a:rPr lang="en-GB" sz="2400" dirty="0" smtClean="0">
                <a:solidFill>
                  <a:srgbClr val="333333"/>
                </a:solidFill>
                <a:latin typeface="Trebuchet MS" panose="020B0603020202020204" pitchFamily="34" charset="0"/>
              </a:rPr>
              <a:t>Recommendation </a:t>
            </a:r>
            <a:r>
              <a:rPr lang="en-GB" sz="2400" dirty="0">
                <a:solidFill>
                  <a:srgbClr val="333333"/>
                </a:solidFill>
                <a:latin typeface="Trebuchet MS" panose="020B0603020202020204" pitchFamily="34" charset="0"/>
              </a:rPr>
              <a:t>to TIEMS </a:t>
            </a:r>
            <a:r>
              <a:rPr lang="en-GB" sz="2400" dirty="0" smtClean="0">
                <a:solidFill>
                  <a:srgbClr val="333333"/>
                </a:solidFill>
                <a:latin typeface="Trebuchet MS" panose="020B0603020202020204" pitchFamily="34" charset="0"/>
              </a:rPr>
              <a:t>QIEDM Program from a </a:t>
            </a:r>
            <a:r>
              <a:rPr lang="en-GB" sz="2400" dirty="0">
                <a:solidFill>
                  <a:srgbClr val="333333"/>
                </a:solidFill>
                <a:latin typeface="Trebuchet MS" panose="020B0603020202020204" pitchFamily="34" charset="0"/>
              </a:rPr>
              <a:t>C</a:t>
            </a:r>
            <a:r>
              <a:rPr lang="en-GB" sz="2400" dirty="0" smtClean="0">
                <a:solidFill>
                  <a:srgbClr val="333333"/>
                </a:solidFill>
                <a:latin typeface="Trebuchet MS" panose="020B0603020202020204" pitchFamily="34" charset="0"/>
              </a:rPr>
              <a:t>urrent </a:t>
            </a:r>
            <a:r>
              <a:rPr lang="en-GB" sz="2400" dirty="0">
                <a:solidFill>
                  <a:srgbClr val="333333"/>
                </a:solidFill>
                <a:latin typeface="Trebuchet MS" panose="020B0603020202020204" pitchFamily="34" charset="0"/>
              </a:rPr>
              <a:t>or </a:t>
            </a:r>
            <a:r>
              <a:rPr lang="en-GB" sz="2400" dirty="0" smtClean="0">
                <a:solidFill>
                  <a:srgbClr val="333333"/>
                </a:solidFill>
                <a:latin typeface="Trebuchet MS" panose="020B0603020202020204" pitchFamily="34" charset="0"/>
              </a:rPr>
              <a:t>Former Employer</a:t>
            </a:r>
            <a:endParaRPr lang="en-GB" sz="2400" dirty="0">
              <a:effectLst/>
              <a:latin typeface="Trebuchet MS" panose="020B0603020202020204" pitchFamily="34" charset="0"/>
            </a:endParaRPr>
          </a:p>
        </p:txBody>
      </p:sp>
      <p:sp>
        <p:nvSpPr>
          <p:cNvPr id="4" name="TekstSylinder 3"/>
          <p:cNvSpPr txBox="1"/>
          <p:nvPr/>
        </p:nvSpPr>
        <p:spPr>
          <a:xfrm>
            <a:off x="670560" y="1956414"/>
            <a:ext cx="4033520" cy="2677656"/>
          </a:xfrm>
          <a:prstGeom prst="rect">
            <a:avLst/>
          </a:prstGeom>
          <a:noFill/>
        </p:spPr>
        <p:txBody>
          <a:bodyPr wrap="square" rtlCol="0">
            <a:spAutoFit/>
          </a:bodyPr>
          <a:lstStyle/>
          <a:p>
            <a:pPr marL="285750" indent="-285750">
              <a:buFont typeface="Wingdings" panose="05000000000000000000" pitchFamily="2" charset="2"/>
              <a:buChar char="§"/>
            </a:pPr>
            <a:r>
              <a:rPr lang="en-GB" sz="2400" dirty="0" smtClean="0">
                <a:latin typeface="Trebuchet MS" panose="020B0603020202020204" pitchFamily="34" charset="0"/>
              </a:rPr>
              <a:t>Being Certified in Emergency Management/Disaster Response or Similar by Another Certifying Institution Approved by TIEMS</a:t>
            </a:r>
            <a:endParaRPr lang="en-GB" sz="2400" dirty="0">
              <a:latin typeface="Trebuchet MS" panose="020B0603020202020204" pitchFamily="34" charset="0"/>
            </a:endParaRPr>
          </a:p>
        </p:txBody>
      </p:sp>
      <p:sp>
        <p:nvSpPr>
          <p:cNvPr id="5" name="TekstSylinder 4"/>
          <p:cNvSpPr txBox="1"/>
          <p:nvPr/>
        </p:nvSpPr>
        <p:spPr>
          <a:xfrm>
            <a:off x="4892380" y="3202910"/>
            <a:ext cx="588623" cy="461665"/>
          </a:xfrm>
          <a:prstGeom prst="rect">
            <a:avLst/>
          </a:prstGeom>
          <a:noFill/>
        </p:spPr>
        <p:txBody>
          <a:bodyPr wrap="none" rtlCol="0">
            <a:spAutoFit/>
          </a:bodyPr>
          <a:lstStyle/>
          <a:p>
            <a:r>
              <a:rPr lang="en-GB" sz="2400" b="1" dirty="0" smtClean="0">
                <a:latin typeface="Trebuchet MS" panose="020B0603020202020204" pitchFamily="34" charset="0"/>
              </a:rPr>
              <a:t>OR</a:t>
            </a:r>
            <a:endParaRPr lang="en-GB" sz="2400" b="1" dirty="0">
              <a:latin typeface="Trebuchet MS" panose="020B0603020202020204" pitchFamily="34" charset="0"/>
            </a:endParaRPr>
          </a:p>
        </p:txBody>
      </p:sp>
      <p:sp>
        <p:nvSpPr>
          <p:cNvPr id="8" name="TekstSylinder 7"/>
          <p:cNvSpPr txBox="1"/>
          <p:nvPr/>
        </p:nvSpPr>
        <p:spPr>
          <a:xfrm flipH="1">
            <a:off x="2570479" y="1333686"/>
            <a:ext cx="7813039" cy="369332"/>
          </a:xfrm>
          <a:prstGeom prst="rect">
            <a:avLst/>
          </a:prstGeom>
          <a:noFill/>
        </p:spPr>
        <p:txBody>
          <a:bodyPr wrap="square" rtlCol="0">
            <a:spAutoFit/>
          </a:bodyPr>
          <a:lstStyle/>
          <a:p>
            <a:pPr algn="ctr"/>
            <a:r>
              <a:rPr lang="en-GB" dirty="0" smtClean="0"/>
              <a:t>QIEDM – Qualifications in International Emergency and Disaster Management</a:t>
            </a:r>
            <a:endParaRPr lang="en-GB" dirty="0"/>
          </a:p>
        </p:txBody>
      </p:sp>
      <p:pic>
        <p:nvPicPr>
          <p:cNvPr id="10" name="Bild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7901" y="4634070"/>
            <a:ext cx="1935501" cy="1397862"/>
          </a:xfrm>
          <a:prstGeom prst="rect">
            <a:avLst/>
          </a:prstGeom>
        </p:spPr>
      </p:pic>
      <p:sp>
        <p:nvSpPr>
          <p:cNvPr id="9" name="Plassholder for lysbildenummer 8"/>
          <p:cNvSpPr>
            <a:spLocks noGrp="1"/>
          </p:cNvSpPr>
          <p:nvPr>
            <p:ph type="sldNum" sz="quarter" idx="12"/>
          </p:nvPr>
        </p:nvSpPr>
        <p:spPr/>
        <p:txBody>
          <a:bodyPr/>
          <a:lstStyle/>
          <a:p>
            <a:fld id="{AE397084-DC19-4BE1-9F28-02C6B4CA2A8D}" type="slidenum">
              <a:rPr lang="en-GB" smtClean="0"/>
              <a:t>44</a:t>
            </a:fld>
            <a:endParaRPr lang="en-GB"/>
          </a:p>
        </p:txBody>
      </p:sp>
    </p:spTree>
    <p:extLst>
      <p:ext uri="{BB962C8B-B14F-4D97-AF65-F5344CB8AC3E}">
        <p14:creationId xmlns:p14="http://schemas.microsoft.com/office/powerpoint/2010/main" val="41402131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sp>
        <p:nvSpPr>
          <p:cNvPr id="3" name="Rektangel 2"/>
          <p:cNvSpPr/>
          <p:nvPr/>
        </p:nvSpPr>
        <p:spPr>
          <a:xfrm>
            <a:off x="2133599" y="259556"/>
            <a:ext cx="7839075" cy="584775"/>
          </a:xfrm>
          <a:prstGeom prst="rect">
            <a:avLst/>
          </a:prstGeom>
        </p:spPr>
        <p:txBody>
          <a:bodyPr wrap="square">
            <a:spAutoFit/>
          </a:bodyPr>
          <a:lstStyle/>
          <a:p>
            <a:pPr algn="ctr"/>
            <a:r>
              <a:rPr lang="en-GB" sz="3200" b="1" cap="all" dirty="0" smtClean="0">
                <a:latin typeface="Trebuchet MS" panose="020B0603020202020204" pitchFamily="34" charset="0"/>
              </a:rPr>
              <a:t>QIEDM Certification OBJECTIVES</a:t>
            </a:r>
            <a:endParaRPr lang="en-GB" sz="3200" b="1" cap="all" dirty="0">
              <a:latin typeface="Trebuchet MS" panose="020B0603020202020204" pitchFamily="34" charset="0"/>
            </a:endParaRPr>
          </a:p>
        </p:txBody>
      </p:sp>
      <p:pic>
        <p:nvPicPr>
          <p:cNvPr id="7" name="Picture 1"/>
          <p:cNvPicPr/>
          <p:nvPr/>
        </p:nvPicPr>
        <p:blipFill>
          <a:blip r:embed="rId3" cstate="print">
            <a:extLst>
              <a:ext uri="{28A0092B-C50C-407E-A947-70E740481C1C}">
                <a14:useLocalDpi xmlns:a14="http://schemas.microsoft.com/office/drawing/2010/main" val="0"/>
              </a:ext>
            </a:extLst>
          </a:blip>
          <a:srcRect l="33121" t="10379" r="-1093" b="-1530"/>
          <a:stretch>
            <a:fillRect/>
          </a:stretch>
        </p:blipFill>
        <p:spPr bwMode="auto">
          <a:xfrm>
            <a:off x="534830" y="289425"/>
            <a:ext cx="1344554" cy="1171575"/>
          </a:xfrm>
          <a:prstGeom prst="rect">
            <a:avLst/>
          </a:prstGeom>
          <a:noFill/>
          <a:ln>
            <a:noFill/>
          </a:ln>
        </p:spPr>
      </p:pic>
      <p:sp>
        <p:nvSpPr>
          <p:cNvPr id="2" name="Rektangel 1"/>
          <p:cNvSpPr/>
          <p:nvPr/>
        </p:nvSpPr>
        <p:spPr>
          <a:xfrm>
            <a:off x="1381760" y="2076846"/>
            <a:ext cx="10231120" cy="3046988"/>
          </a:xfrm>
          <a:prstGeom prst="rect">
            <a:avLst/>
          </a:prstGeom>
        </p:spPr>
        <p:txBody>
          <a:bodyPr wrap="square">
            <a:spAutoFit/>
          </a:bodyPr>
          <a:lstStyle/>
          <a:p>
            <a:pPr marL="457200" indent="-457200">
              <a:buFont typeface="Wingdings" panose="05000000000000000000" pitchFamily="2" charset="2"/>
              <a:buChar char="§"/>
            </a:pPr>
            <a:r>
              <a:rPr lang="en-US" sz="2400" dirty="0" smtClean="0">
                <a:latin typeface="Trebuchet MS" panose="020B0603020202020204" pitchFamily="34" charset="0"/>
              </a:rPr>
              <a:t>Availability Globally</a:t>
            </a:r>
          </a:p>
          <a:p>
            <a:pPr marL="457200" indent="-457200">
              <a:buFont typeface="Wingdings" panose="05000000000000000000" pitchFamily="2" charset="2"/>
              <a:buChar char="§"/>
            </a:pPr>
            <a:r>
              <a:rPr lang="en-US" sz="2400" dirty="0" smtClean="0">
                <a:latin typeface="Trebuchet MS" panose="020B0603020202020204" pitchFamily="34" charset="0"/>
              </a:rPr>
              <a:t>Web-based On-Line </a:t>
            </a:r>
          </a:p>
          <a:p>
            <a:pPr marL="457200" indent="-457200">
              <a:buFont typeface="Wingdings" panose="05000000000000000000" pitchFamily="2" charset="2"/>
              <a:buChar char="§"/>
            </a:pPr>
            <a:r>
              <a:rPr lang="en-US" sz="2400" dirty="0" smtClean="0">
                <a:latin typeface="Trebuchet MS" panose="020B0603020202020204" pitchFamily="34" charset="0"/>
              </a:rPr>
              <a:t>Low Cost</a:t>
            </a:r>
          </a:p>
          <a:p>
            <a:pPr marL="457200" indent="-457200">
              <a:buFont typeface="Wingdings" panose="05000000000000000000" pitchFamily="2" charset="2"/>
              <a:buChar char="§"/>
            </a:pPr>
            <a:r>
              <a:rPr lang="en-US" sz="2400" dirty="0" smtClean="0">
                <a:latin typeface="Trebuchet MS" panose="020B0603020202020204" pitchFamily="34" charset="0"/>
              </a:rPr>
              <a:t>A Common Understanding of Emergency and Disaster Management</a:t>
            </a:r>
          </a:p>
          <a:p>
            <a:pPr marL="457200" indent="-457200">
              <a:buFont typeface="Wingdings" panose="05000000000000000000" pitchFamily="2" charset="2"/>
              <a:buChar char="§"/>
            </a:pPr>
            <a:r>
              <a:rPr lang="en-US" sz="2400" dirty="0" smtClean="0">
                <a:latin typeface="Trebuchet MS" panose="020B0603020202020204" pitchFamily="34" charset="0"/>
              </a:rPr>
              <a:t>The Common Language is English, but local language adaption in TIEMS Chapter Countries</a:t>
            </a:r>
          </a:p>
          <a:p>
            <a:pPr marL="457200" indent="-457200">
              <a:buFont typeface="Wingdings" panose="05000000000000000000" pitchFamily="2" charset="2"/>
              <a:buChar char="§"/>
            </a:pPr>
            <a:r>
              <a:rPr lang="en-US" sz="2400" dirty="0" smtClean="0">
                <a:latin typeface="Trebuchet MS" panose="020B0603020202020204" pitchFamily="34" charset="0"/>
              </a:rPr>
              <a:t>Lessons Learned  Focus</a:t>
            </a:r>
          </a:p>
          <a:p>
            <a:pPr marL="457200" indent="-457200">
              <a:buFont typeface="Wingdings" panose="05000000000000000000" pitchFamily="2" charset="2"/>
              <a:buChar char="§"/>
            </a:pPr>
            <a:r>
              <a:rPr lang="en-US" sz="2400" dirty="0" smtClean="0">
                <a:latin typeface="Trebuchet MS" panose="020B0603020202020204" pitchFamily="34" charset="0"/>
              </a:rPr>
              <a:t>State-of-the-Art and Up-to-Date</a:t>
            </a:r>
            <a:endParaRPr lang="en-US" sz="2400" dirty="0">
              <a:latin typeface="Trebuchet MS" panose="020B0603020202020204" pitchFamily="34" charset="0"/>
            </a:endParaRPr>
          </a:p>
        </p:txBody>
      </p:sp>
      <p:sp>
        <p:nvSpPr>
          <p:cNvPr id="4" name="Plassholder for lysbildenummer 3"/>
          <p:cNvSpPr>
            <a:spLocks noGrp="1"/>
          </p:cNvSpPr>
          <p:nvPr>
            <p:ph type="sldNum" sz="quarter" idx="12"/>
          </p:nvPr>
        </p:nvSpPr>
        <p:spPr/>
        <p:txBody>
          <a:bodyPr/>
          <a:lstStyle/>
          <a:p>
            <a:fld id="{AE397084-DC19-4BE1-9F28-02C6B4CA2A8D}" type="slidenum">
              <a:rPr lang="en-GB" smtClean="0"/>
              <a:t>45</a:t>
            </a:fld>
            <a:endParaRPr lang="en-GB"/>
          </a:p>
        </p:txBody>
      </p:sp>
    </p:spTree>
    <p:extLst>
      <p:ext uri="{BB962C8B-B14F-4D97-AF65-F5344CB8AC3E}">
        <p14:creationId xmlns:p14="http://schemas.microsoft.com/office/powerpoint/2010/main" val="118273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199095" y="199934"/>
            <a:ext cx="7632848" cy="1152128"/>
          </a:xfrm>
        </p:spPr>
        <p:txBody>
          <a:bodyPr>
            <a:normAutofit/>
          </a:bodyPr>
          <a:lstStyle/>
          <a:p>
            <a:pPr algn="ctr" fontAlgn="ctr"/>
            <a:r>
              <a:rPr lang="en-US" sz="3600" b="1" dirty="0">
                <a:latin typeface="Trebuchet MS" panose="020B0603020202020204" pitchFamily="34" charset="0"/>
              </a:rPr>
              <a:t>TIEMS Membership Benefits</a:t>
            </a:r>
            <a:endParaRPr lang="en-GB" sz="3600" dirty="0">
              <a:latin typeface="Trebuchet MS" panose="020B0603020202020204" pitchFamily="34" charset="0"/>
            </a:endParaRPr>
          </a:p>
        </p:txBody>
      </p:sp>
      <p:sp>
        <p:nvSpPr>
          <p:cNvPr id="7" name="Plassholder for innhold 6"/>
          <p:cNvSpPr>
            <a:spLocks noGrp="1"/>
          </p:cNvSpPr>
          <p:nvPr>
            <p:ph idx="1"/>
          </p:nvPr>
        </p:nvSpPr>
        <p:spPr>
          <a:xfrm>
            <a:off x="770562" y="1662759"/>
            <a:ext cx="10489915" cy="3746393"/>
          </a:xfrm>
          <a:noFill/>
          <a:ln>
            <a:noFill/>
          </a:ln>
          <a:scene3d>
            <a:camera prst="orthographicFront"/>
            <a:lightRig rig="threePt" dir="t"/>
          </a:scene3d>
          <a:sp3d>
            <a:bevelT/>
          </a:sp3d>
        </p:spPr>
        <p:txBody>
          <a:bodyPr>
            <a:noAutofit/>
          </a:bodyPr>
          <a:lstStyle/>
          <a:p>
            <a:pPr marL="0" indent="0" algn="ctr">
              <a:buNone/>
            </a:pPr>
            <a:r>
              <a:rPr lang="en-GB" dirty="0">
                <a:latin typeface="Trebuchet MS" panose="020B0603020202020204" pitchFamily="34" charset="0"/>
              </a:rPr>
              <a:t>As a member of the TIEMS, you are part of an international community of leaders and practitioners in emergency management, with diverse backgrounds in engineering, science, government, academics, military, and industry - working together to make the world a safer place. Membership affords unique opportunities to </a:t>
            </a:r>
            <a:endParaRPr lang="en-GB" dirty="0" smtClean="0">
              <a:latin typeface="Trebuchet MS" panose="020B0603020202020204" pitchFamily="34" charset="0"/>
            </a:endParaRPr>
          </a:p>
          <a:p>
            <a:pPr marL="0" indent="0" algn="ctr">
              <a:buNone/>
            </a:pPr>
            <a:endParaRPr lang="en-GB" dirty="0" smtClean="0">
              <a:solidFill>
                <a:srgbClr val="002060"/>
              </a:solidFill>
              <a:latin typeface="Trebuchet MS" panose="020B0603020202020204" pitchFamily="34" charset="0"/>
            </a:endParaRPr>
          </a:p>
          <a:p>
            <a:pPr marL="0" indent="0" algn="ctr">
              <a:buNone/>
            </a:pPr>
            <a:r>
              <a:rPr lang="en-GB" b="1" i="1" dirty="0" smtClean="0">
                <a:solidFill>
                  <a:srgbClr val="002060"/>
                </a:solidFill>
                <a:latin typeface="Trebuchet MS" panose="020B0603020202020204" pitchFamily="34" charset="0"/>
              </a:rPr>
              <a:t>Learn</a:t>
            </a:r>
            <a:r>
              <a:rPr lang="en-GB" dirty="0">
                <a:solidFill>
                  <a:srgbClr val="002060"/>
                </a:solidFill>
                <a:latin typeface="Trebuchet MS" panose="020B0603020202020204" pitchFamily="34" charset="0"/>
              </a:rPr>
              <a:t>, </a:t>
            </a:r>
            <a:r>
              <a:rPr lang="en-GB" b="1" i="1" dirty="0">
                <a:solidFill>
                  <a:srgbClr val="002060"/>
                </a:solidFill>
                <a:latin typeface="Trebuchet MS" panose="020B0603020202020204" pitchFamily="34" charset="0"/>
              </a:rPr>
              <a:t>Serve</a:t>
            </a:r>
            <a:r>
              <a:rPr lang="en-GB" dirty="0">
                <a:solidFill>
                  <a:srgbClr val="002060"/>
                </a:solidFill>
                <a:latin typeface="Trebuchet MS" panose="020B0603020202020204" pitchFamily="34" charset="0"/>
              </a:rPr>
              <a:t>, and </a:t>
            </a:r>
            <a:r>
              <a:rPr lang="en-GB" b="1" i="1" dirty="0" smtClean="0">
                <a:solidFill>
                  <a:srgbClr val="002060"/>
                </a:solidFill>
                <a:latin typeface="Trebuchet MS" panose="020B0603020202020204" pitchFamily="34" charset="0"/>
              </a:rPr>
              <a:t>Network</a:t>
            </a:r>
            <a:endParaRPr lang="en-GB" dirty="0">
              <a:solidFill>
                <a:srgbClr val="002060"/>
              </a:solidFill>
              <a:latin typeface="Trebuchet MS" panose="020B0603020202020204" pitchFamily="34" charset="0"/>
            </a:endParaRPr>
          </a:p>
        </p:txBody>
      </p:sp>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6" name="Bild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569" y="191507"/>
            <a:ext cx="1537791" cy="840336"/>
          </a:xfrm>
          <a:prstGeom prst="rect">
            <a:avLst/>
          </a:prstGeom>
        </p:spPr>
      </p:pic>
    </p:spTree>
    <p:extLst>
      <p:ext uri="{BB962C8B-B14F-4D97-AF65-F5344CB8AC3E}">
        <p14:creationId xmlns:p14="http://schemas.microsoft.com/office/powerpoint/2010/main" val="4093028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217131" y="188640"/>
            <a:ext cx="7632848" cy="1152128"/>
          </a:xfrm>
        </p:spPr>
        <p:txBody>
          <a:bodyPr>
            <a:normAutofit/>
          </a:bodyPr>
          <a:lstStyle/>
          <a:p>
            <a:pPr algn="ctr" fontAlgn="ctr"/>
            <a:r>
              <a:rPr lang="en-US" sz="3600" b="1" dirty="0">
                <a:latin typeface="Trebuchet MS" panose="020B0603020202020204" pitchFamily="34" charset="0"/>
              </a:rPr>
              <a:t>TIEMS Membership Benefits</a:t>
            </a:r>
            <a:endParaRPr lang="en-GB" sz="3600" dirty="0">
              <a:latin typeface="Trebuchet MS" panose="020B0603020202020204" pitchFamily="34" charset="0"/>
            </a:endParaRPr>
          </a:p>
        </p:txBody>
      </p:sp>
      <p:sp>
        <p:nvSpPr>
          <p:cNvPr id="7" name="Plassholder for innhold 6"/>
          <p:cNvSpPr>
            <a:spLocks noGrp="1"/>
          </p:cNvSpPr>
          <p:nvPr>
            <p:ph idx="1"/>
          </p:nvPr>
        </p:nvSpPr>
        <p:spPr>
          <a:xfrm>
            <a:off x="1990674" y="1340768"/>
            <a:ext cx="8229600" cy="4692248"/>
          </a:xfrm>
          <a:noFill/>
          <a:ln>
            <a:noFill/>
          </a:ln>
          <a:scene3d>
            <a:camera prst="orthographicFront"/>
            <a:lightRig rig="threePt" dir="t"/>
          </a:scene3d>
          <a:sp3d>
            <a:bevelT/>
          </a:sp3d>
        </p:spPr>
        <p:txBody>
          <a:bodyPr>
            <a:noAutofit/>
          </a:bodyPr>
          <a:lstStyle/>
          <a:p>
            <a:pPr marL="0" indent="0" algn="ctr">
              <a:buNone/>
            </a:pPr>
            <a:r>
              <a:rPr lang="en-GB" sz="3600" b="1" i="1" u="sng" dirty="0">
                <a:hlinkClick r:id="rId3" action="ppaction://hlinkfile"/>
              </a:rPr>
              <a:t>Learn</a:t>
            </a:r>
            <a:r>
              <a:rPr lang="en-GB" sz="3600" i="1" dirty="0"/>
              <a:t> </a:t>
            </a:r>
            <a:endParaRPr lang="en-GB" sz="3600" dirty="0"/>
          </a:p>
          <a:p>
            <a:pPr marL="0" indent="0" algn="ctr">
              <a:buNone/>
            </a:pPr>
            <a:r>
              <a:rPr lang="en-GB" sz="2400" i="1" dirty="0">
                <a:latin typeface="Trebuchet MS" panose="020B0603020202020204" pitchFamily="34" charset="0"/>
              </a:rPr>
              <a:t>From the multi-disciplinary, multi-national TIEMS community, and through special TIEMS programs</a:t>
            </a:r>
            <a:endParaRPr lang="en-GB" sz="2400" dirty="0">
              <a:latin typeface="Trebuchet MS" panose="020B0603020202020204" pitchFamily="34" charset="0"/>
            </a:endParaRPr>
          </a:p>
          <a:p>
            <a:pPr marL="0" indent="0" algn="ctr">
              <a:buNone/>
            </a:pPr>
            <a:r>
              <a:rPr lang="en-GB" sz="3600" b="1" i="1" u="sng" dirty="0">
                <a:hlinkClick r:id="rId4" action="ppaction://hlinkfile"/>
              </a:rPr>
              <a:t>Serve</a:t>
            </a:r>
            <a:r>
              <a:rPr lang="en-GB" sz="3600" i="1" dirty="0"/>
              <a:t> </a:t>
            </a:r>
            <a:endParaRPr lang="en-GB" sz="3600" dirty="0"/>
          </a:p>
          <a:p>
            <a:pPr marL="0" indent="0" algn="ctr">
              <a:buNone/>
            </a:pPr>
            <a:r>
              <a:rPr lang="en-GB" sz="2400" i="1" dirty="0">
                <a:latin typeface="Trebuchet MS" panose="020B0603020202020204" pitchFamily="34" charset="0"/>
              </a:rPr>
              <a:t>By helping TIEMS in its mission to reduce the impacts of disasters and emergencies worldw</a:t>
            </a:r>
            <a:r>
              <a:rPr lang="en-GB" sz="2400" i="1" dirty="0">
                <a:solidFill>
                  <a:srgbClr val="002060"/>
                </a:solidFill>
                <a:latin typeface="Trebuchet MS" panose="020B0603020202020204" pitchFamily="34" charset="0"/>
              </a:rPr>
              <a:t>ide</a:t>
            </a:r>
            <a:r>
              <a:rPr lang="en-GB" sz="2400" b="1" i="1" dirty="0">
                <a:solidFill>
                  <a:srgbClr val="002060"/>
                </a:solidFill>
                <a:latin typeface="Trebuchet MS" panose="020B0603020202020204" pitchFamily="34" charset="0"/>
              </a:rPr>
              <a:t> </a:t>
            </a:r>
            <a:endParaRPr lang="en-GB" sz="2400" dirty="0">
              <a:solidFill>
                <a:srgbClr val="002060"/>
              </a:solidFill>
              <a:latin typeface="Trebuchet MS" panose="020B0603020202020204" pitchFamily="34" charset="0"/>
            </a:endParaRPr>
          </a:p>
          <a:p>
            <a:pPr marL="0" indent="0" algn="ctr">
              <a:buNone/>
            </a:pPr>
            <a:r>
              <a:rPr lang="en-GB" sz="3600" b="1" i="1" u="sng" dirty="0">
                <a:hlinkClick r:id="rId5" action="ppaction://hlinkfile"/>
              </a:rPr>
              <a:t>Network</a:t>
            </a:r>
            <a:r>
              <a:rPr lang="en-GB" sz="3600" i="1" dirty="0"/>
              <a:t> </a:t>
            </a:r>
            <a:endParaRPr lang="en-GB" sz="3600" dirty="0"/>
          </a:p>
          <a:p>
            <a:pPr marL="0" indent="0" algn="ctr">
              <a:buNone/>
            </a:pPr>
            <a:r>
              <a:rPr lang="en-GB" sz="2400" i="1" dirty="0">
                <a:latin typeface="Trebuchet MS" panose="020B0603020202020204" pitchFamily="34" charset="0"/>
              </a:rPr>
              <a:t>With local and international colleagues to develop valued personal and professional relationships, and enhanced opportunities</a:t>
            </a:r>
            <a:endParaRPr lang="en-GB" sz="2400" dirty="0">
              <a:latin typeface="Trebuchet MS" panose="020B0603020202020204" pitchFamily="34" charset="0"/>
            </a:endParaRPr>
          </a:p>
        </p:txBody>
      </p:sp>
      <p:pic>
        <p:nvPicPr>
          <p:cNvPr id="5" name="Bild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2795" y="6030547"/>
            <a:ext cx="6450779" cy="700838"/>
          </a:xfrm>
          <a:prstGeom prst="rect">
            <a:avLst/>
          </a:prstGeom>
        </p:spPr>
      </p:pic>
      <p:pic>
        <p:nvPicPr>
          <p:cNvPr id="6" name="Bild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9569" y="191507"/>
            <a:ext cx="1537791" cy="840336"/>
          </a:xfrm>
          <a:prstGeom prst="rect">
            <a:avLst/>
          </a:prstGeom>
        </p:spPr>
      </p:pic>
    </p:spTree>
    <p:extLst>
      <p:ext uri="{BB962C8B-B14F-4D97-AF65-F5344CB8AC3E}">
        <p14:creationId xmlns:p14="http://schemas.microsoft.com/office/powerpoint/2010/main" val="26917709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1991544" y="2636913"/>
            <a:ext cx="8208912" cy="1200329"/>
          </a:xfrm>
          <a:prstGeom prst="rect">
            <a:avLst/>
          </a:prstGeom>
        </p:spPr>
        <p:txBody>
          <a:bodyPr wrap="square">
            <a:spAutoFit/>
          </a:bodyPr>
          <a:lstStyle/>
          <a:p>
            <a:r>
              <a:rPr lang="en-GB" sz="3600" b="1" dirty="0"/>
              <a:t>	</a:t>
            </a:r>
            <a:endParaRPr lang="en-GB" sz="2400" b="1" dirty="0"/>
          </a:p>
          <a:p>
            <a:pPr marL="742950" indent="-742950">
              <a:buFont typeface="+mj-lt"/>
              <a:buAutoNum type="arabicPeriod"/>
            </a:pPr>
            <a:endParaRPr lang="nb-NO" sz="3600" dirty="0"/>
          </a:p>
        </p:txBody>
      </p:sp>
      <p:pic>
        <p:nvPicPr>
          <p:cNvPr id="12" name="Bilde 11" descr="C:\Users\Bruker\Pictures\2013 TIEMS-banner.jpg"/>
          <p:cNvPicPr/>
          <p:nvPr/>
        </p:nvPicPr>
        <p:blipFill>
          <a:blip r:embed="rId3" cstate="print"/>
          <a:srcRect/>
          <a:stretch>
            <a:fillRect/>
          </a:stretch>
        </p:blipFill>
        <p:spPr bwMode="auto">
          <a:xfrm>
            <a:off x="2567608" y="5736863"/>
            <a:ext cx="7152576" cy="819150"/>
          </a:xfrm>
          <a:prstGeom prst="rect">
            <a:avLst/>
          </a:prstGeom>
          <a:noFill/>
          <a:ln w="9525">
            <a:noFill/>
            <a:miter lim="800000"/>
            <a:headEnd/>
            <a:tailEnd/>
          </a:ln>
          <a:scene3d>
            <a:camera prst="orthographicFront"/>
            <a:lightRig rig="threePt" dir="t"/>
          </a:scene3d>
          <a:sp3d>
            <a:bevelT/>
          </a:sp3d>
        </p:spPr>
      </p:pic>
      <p:sp>
        <p:nvSpPr>
          <p:cNvPr id="4097" name="Rectangle 1"/>
          <p:cNvSpPr>
            <a:spLocks noChangeArrowheads="1"/>
          </p:cNvSpPr>
          <p:nvPr/>
        </p:nvSpPr>
        <p:spPr bwMode="auto">
          <a:xfrm>
            <a:off x="719191" y="2201729"/>
            <a:ext cx="10602930" cy="2585323"/>
          </a:xfrm>
          <a:prstGeom prst="rect">
            <a:avLst/>
          </a:prstGeom>
          <a:noFill/>
          <a:ln w="9525">
            <a:noFill/>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spAutoFit/>
          </a:bodyPr>
          <a:lstStyle/>
          <a:p>
            <a:pPr algn="ctr" fontAlgn="ctr">
              <a:spcBef>
                <a:spcPct val="0"/>
              </a:spcBef>
              <a:spcAft>
                <a:spcPct val="0"/>
              </a:spcAft>
            </a:pPr>
            <a:r>
              <a:rPr lang="en-US" sz="3600" dirty="0">
                <a:latin typeface="Trebuchet MS" panose="020B0603020202020204" pitchFamily="34" charset="0"/>
                <a:ea typeface="Times New Roman" pitchFamily="18" charset="0"/>
                <a:cs typeface="Century Gothic" pitchFamily="34" charset="0"/>
              </a:rPr>
              <a:t>The International Emergency Management </a:t>
            </a:r>
            <a:r>
              <a:rPr lang="en-US" sz="3600" dirty="0" smtClean="0">
                <a:latin typeface="Trebuchet MS" panose="020B0603020202020204" pitchFamily="34" charset="0"/>
                <a:ea typeface="Times New Roman" pitchFamily="18" charset="0"/>
                <a:cs typeface="Century Gothic" pitchFamily="34" charset="0"/>
              </a:rPr>
              <a:t>Society – TIEMS, Focus </a:t>
            </a:r>
            <a:r>
              <a:rPr lang="en-US" sz="3600" dirty="0">
                <a:latin typeface="Trebuchet MS" panose="020B0603020202020204" pitchFamily="34" charset="0"/>
                <a:ea typeface="Times New Roman" pitchFamily="18" charset="0"/>
                <a:cs typeface="Century Gothic" pitchFamily="34" charset="0"/>
              </a:rPr>
              <a:t>on Cultural Differences to be Understood and Included in the Society’s Events, Education and Research Programs</a:t>
            </a:r>
            <a:endParaRPr lang="nb-NO" sz="3600" dirty="0">
              <a:latin typeface="Trebuchet MS" panose="020B0603020202020204" pitchFamily="34" charset="0"/>
              <a:cs typeface="Arial" pitchFamily="34" charset="0"/>
            </a:endParaRPr>
          </a:p>
          <a:p>
            <a:pPr algn="ctr" eaLnBrk="0" fontAlgn="base" hangingPunct="0">
              <a:spcBef>
                <a:spcPct val="0"/>
              </a:spcBef>
              <a:spcAft>
                <a:spcPct val="0"/>
              </a:spcAft>
            </a:pPr>
            <a:endParaRPr lang="nb-NO" dirty="0">
              <a:latin typeface="Arial" pitchFamily="34" charset="0"/>
              <a:cs typeface="Arial" pitchFamily="34" charset="0"/>
            </a:endParaRPr>
          </a:p>
        </p:txBody>
      </p:sp>
      <p:sp>
        <p:nvSpPr>
          <p:cNvPr id="2" name="TekstSylinder 1"/>
          <p:cNvSpPr txBox="1"/>
          <p:nvPr/>
        </p:nvSpPr>
        <p:spPr>
          <a:xfrm>
            <a:off x="2732926" y="572662"/>
            <a:ext cx="6184001" cy="769441"/>
          </a:xfrm>
          <a:prstGeom prst="rect">
            <a:avLst/>
          </a:prstGeom>
          <a:noFill/>
        </p:spPr>
        <p:txBody>
          <a:bodyPr wrap="none" rtlCol="0">
            <a:spAutoFit/>
          </a:bodyPr>
          <a:lstStyle/>
          <a:p>
            <a:r>
              <a:rPr lang="en-GB" sz="4400" b="1" dirty="0" smtClean="0">
                <a:latin typeface="Trebuchet MS" panose="020B0603020202020204" pitchFamily="34" charset="0"/>
              </a:rPr>
              <a:t>TIEMS Global Approach</a:t>
            </a:r>
            <a:endParaRPr lang="en-GB" sz="4400" b="1" dirty="0">
              <a:latin typeface="Trebuchet MS" panose="020B0603020202020204" pitchFamily="34" charset="0"/>
            </a:endParaRPr>
          </a:p>
        </p:txBody>
      </p:sp>
      <p:pic>
        <p:nvPicPr>
          <p:cNvPr id="8" name="Bild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569" y="191507"/>
            <a:ext cx="1537791" cy="840336"/>
          </a:xfrm>
          <a:prstGeom prst="rect">
            <a:avLst/>
          </a:prstGeom>
        </p:spPr>
      </p:pic>
    </p:spTree>
    <p:extLst>
      <p:ext uri="{BB962C8B-B14F-4D97-AF65-F5344CB8AC3E}">
        <p14:creationId xmlns:p14="http://schemas.microsoft.com/office/powerpoint/2010/main" val="4106039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1991544" y="2636913"/>
            <a:ext cx="8208912" cy="1200329"/>
          </a:xfrm>
          <a:prstGeom prst="rect">
            <a:avLst/>
          </a:prstGeom>
        </p:spPr>
        <p:txBody>
          <a:bodyPr wrap="square">
            <a:spAutoFit/>
          </a:bodyPr>
          <a:lstStyle/>
          <a:p>
            <a:r>
              <a:rPr lang="en-GB" sz="3600" b="1" dirty="0"/>
              <a:t>	</a:t>
            </a:r>
            <a:endParaRPr lang="en-GB" sz="2400" b="1" dirty="0"/>
          </a:p>
          <a:p>
            <a:pPr marL="742950" indent="-742950">
              <a:buFont typeface="+mj-lt"/>
              <a:buAutoNum type="arabicPeriod"/>
            </a:pPr>
            <a:endParaRPr lang="nb-NO" sz="3600" dirty="0"/>
          </a:p>
        </p:txBody>
      </p:sp>
      <p:sp>
        <p:nvSpPr>
          <p:cNvPr id="6" name="TekstSylinder 5"/>
          <p:cNvSpPr txBox="1"/>
          <p:nvPr/>
        </p:nvSpPr>
        <p:spPr>
          <a:xfrm>
            <a:off x="1775520" y="2247543"/>
            <a:ext cx="8640960" cy="1877437"/>
          </a:xfrm>
          <a:prstGeom prst="rect">
            <a:avLst/>
          </a:prstGeom>
          <a:noFill/>
          <a:ln>
            <a:noFill/>
          </a:ln>
          <a:scene3d>
            <a:camera prst="orthographicFront"/>
            <a:lightRig rig="threePt" dir="t"/>
          </a:scene3d>
          <a:sp3d>
            <a:bevelT/>
          </a:sp3d>
        </p:spPr>
        <p:txBody>
          <a:bodyPr wrap="square" rtlCol="0">
            <a:spAutoFit/>
          </a:bodyPr>
          <a:lstStyle/>
          <a:p>
            <a:r>
              <a:rPr lang="en-GB" sz="2800" dirty="0"/>
              <a:t> </a:t>
            </a:r>
          </a:p>
          <a:p>
            <a:pPr algn="ctr"/>
            <a:r>
              <a:rPr lang="en-GB" sz="4400" b="1" dirty="0">
                <a:solidFill>
                  <a:srgbClr val="002060"/>
                </a:solidFill>
                <a:latin typeface="Trebuchet MS" panose="020B0603020202020204" pitchFamily="34" charset="0"/>
              </a:rPr>
              <a:t>Thank You for Your Attention!</a:t>
            </a:r>
          </a:p>
          <a:p>
            <a:pPr algn="ctr"/>
            <a:endParaRPr lang="en-GB" sz="4400" b="1" dirty="0">
              <a:solidFill>
                <a:srgbClr val="002060"/>
              </a:solidFill>
              <a:latin typeface="Trebuchet MS" panose="020B0603020202020204" pitchFamily="34" charset="0"/>
            </a:endParaRPr>
          </a:p>
        </p:txBody>
      </p:sp>
      <p:pic>
        <p:nvPicPr>
          <p:cNvPr id="8" name="Picture 2" descr="C:\Users\Bruker\Pictures\TIEMS banner original.png"/>
          <p:cNvPicPr>
            <a:picLocks noChangeAspect="1" noChangeArrowheads="1"/>
          </p:cNvPicPr>
          <p:nvPr/>
        </p:nvPicPr>
        <p:blipFill>
          <a:blip r:embed="rId3" cstate="print"/>
          <a:srcRect/>
          <a:stretch>
            <a:fillRect/>
          </a:stretch>
        </p:blipFill>
        <p:spPr bwMode="auto">
          <a:xfrm>
            <a:off x="1703512" y="5373217"/>
            <a:ext cx="8784976" cy="946769"/>
          </a:xfrm>
          <a:prstGeom prst="rect">
            <a:avLst/>
          </a:prstGeom>
          <a:noFill/>
          <a:scene3d>
            <a:camera prst="orthographicFront"/>
            <a:lightRig rig="threePt" dir="t"/>
          </a:scene3d>
          <a:sp3d>
            <a:bevelT/>
          </a:sp3d>
        </p:spPr>
      </p:pic>
      <p:pic>
        <p:nvPicPr>
          <p:cNvPr id="11" name="Picture 2" descr="C:\Users\Bruker\Pictures\TIEMS 2012 High Quality logo.png"/>
          <p:cNvPicPr>
            <a:picLocks noChangeAspect="1" noChangeArrowheads="1"/>
          </p:cNvPicPr>
          <p:nvPr/>
        </p:nvPicPr>
        <p:blipFill>
          <a:blip r:embed="rId4" cstate="print"/>
          <a:stretch>
            <a:fillRect/>
          </a:stretch>
        </p:blipFill>
        <p:spPr bwMode="auto">
          <a:xfrm>
            <a:off x="4431932" y="253166"/>
            <a:ext cx="3176236" cy="1735674"/>
          </a:xfrm>
          <a:prstGeom prst="rect">
            <a:avLst/>
          </a:prstGeom>
          <a:noFill/>
          <a:ln>
            <a:noFill/>
          </a:ln>
          <a:scene3d>
            <a:camera prst="orthographicFront"/>
            <a:lightRig rig="threePt" dir="t"/>
          </a:scene3d>
          <a:sp3d>
            <a:bevelT/>
          </a:sp3d>
        </p:spPr>
      </p:pic>
    </p:spTree>
    <p:extLst>
      <p:ext uri="{BB962C8B-B14F-4D97-AF65-F5344CB8AC3E}">
        <p14:creationId xmlns:p14="http://schemas.microsoft.com/office/powerpoint/2010/main" val="30292474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3243</TotalTime>
  <Words>3007</Words>
  <Application>Microsoft Office PowerPoint</Application>
  <PresentationFormat>Widescreen</PresentationFormat>
  <Paragraphs>391</Paragraphs>
  <Slides>49</Slides>
  <Notes>5</Notes>
  <HiddenSlides>0</HiddenSlides>
  <MMClips>0</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49</vt:i4>
      </vt:variant>
    </vt:vector>
  </HeadingPairs>
  <TitlesOfParts>
    <vt:vector size="59" baseType="lpstr">
      <vt:lpstr>Angsana New</vt:lpstr>
      <vt:lpstr>Arial</vt:lpstr>
      <vt:lpstr>Calibri</vt:lpstr>
      <vt:lpstr>Calibri Light</vt:lpstr>
      <vt:lpstr>Century Gothic</vt:lpstr>
      <vt:lpstr>Comic Sans MS</vt:lpstr>
      <vt:lpstr>Times New Roman</vt:lpstr>
      <vt:lpstr>Trebuchet MS</vt:lpstr>
      <vt:lpstr>Wingdings</vt:lpstr>
      <vt:lpstr>Office-tema</vt:lpstr>
      <vt:lpstr>TIEMS Worldwide Operations and Activities Toward More Resilient Societies</vt:lpstr>
      <vt:lpstr>PowerPoint-presentasjon</vt:lpstr>
      <vt:lpstr>World at Risk</vt:lpstr>
      <vt:lpstr>Cost of Disasters</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TIEMS Membership Benefits</vt:lpstr>
      <vt:lpstr>TIEMS Membership Benefits</vt:lpstr>
      <vt:lpstr>PowerPoint-presentasjon</vt:lpstr>
      <vt:lpstr>PowerPoint-presentasjon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Bruker</dc:creator>
  <cp:lastModifiedBy>Bruker</cp:lastModifiedBy>
  <cp:revision>108</cp:revision>
  <dcterms:created xsi:type="dcterms:W3CDTF">2016-04-10T09:13:43Z</dcterms:created>
  <dcterms:modified xsi:type="dcterms:W3CDTF">2016-09-13T05:50:51Z</dcterms:modified>
</cp:coreProperties>
</file>