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5" r:id="rId3"/>
  </p:sldMasterIdLst>
  <p:notesMasterIdLst>
    <p:notesMasterId r:id="rId40"/>
  </p:notesMasterIdLst>
  <p:sldIdLst>
    <p:sldId id="256" r:id="rId4"/>
    <p:sldId id="311" r:id="rId5"/>
    <p:sldId id="306" r:id="rId6"/>
    <p:sldId id="328" r:id="rId7"/>
    <p:sldId id="329" r:id="rId8"/>
    <p:sldId id="330" r:id="rId9"/>
    <p:sldId id="289" r:id="rId10"/>
    <p:sldId id="314" r:id="rId11"/>
    <p:sldId id="315" r:id="rId12"/>
    <p:sldId id="297" r:id="rId13"/>
    <p:sldId id="312" r:id="rId14"/>
    <p:sldId id="313" r:id="rId15"/>
    <p:sldId id="281" r:id="rId16"/>
    <p:sldId id="318" r:id="rId17"/>
    <p:sldId id="325" r:id="rId18"/>
    <p:sldId id="317" r:id="rId19"/>
    <p:sldId id="316" r:id="rId20"/>
    <p:sldId id="319" r:id="rId21"/>
    <p:sldId id="320" r:id="rId22"/>
    <p:sldId id="321" r:id="rId23"/>
    <p:sldId id="322" r:id="rId24"/>
    <p:sldId id="323" r:id="rId25"/>
    <p:sldId id="326" r:id="rId26"/>
    <p:sldId id="331" r:id="rId27"/>
    <p:sldId id="332" r:id="rId28"/>
    <p:sldId id="333" r:id="rId29"/>
    <p:sldId id="334" r:id="rId30"/>
    <p:sldId id="335" r:id="rId31"/>
    <p:sldId id="336" r:id="rId32"/>
    <p:sldId id="337" r:id="rId33"/>
    <p:sldId id="338" r:id="rId34"/>
    <p:sldId id="339" r:id="rId35"/>
    <p:sldId id="340" r:id="rId36"/>
    <p:sldId id="341" r:id="rId37"/>
    <p:sldId id="342" r:id="rId38"/>
    <p:sldId id="324"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napVertSplitter="1" vertBarState="minimized">
    <p:restoredLeft sz="34555" autoAdjust="0"/>
    <p:restoredTop sz="86433" autoAdjust="0"/>
  </p:normalViewPr>
  <p:slideViewPr>
    <p:cSldViewPr snapToGrid="0" snapToObjects="1">
      <p:cViewPr varScale="1">
        <p:scale>
          <a:sx n="82" d="100"/>
          <a:sy n="82" d="100"/>
        </p:scale>
        <p:origin x="1664" y="4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70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55484C-C75A-4051-B621-817E22CF0D97}" type="datetimeFigureOut">
              <a:rPr lang="en-US" smtClean="0"/>
              <a:t>6/24/2015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CCF72C-C1B9-4584-8618-482B7C110B4A}" type="slidenum">
              <a:rPr lang="en-US" smtClean="0"/>
              <a:t>‹#›</a:t>
            </a:fld>
            <a:endParaRPr lang="en-US"/>
          </a:p>
        </p:txBody>
      </p:sp>
    </p:spTree>
    <p:extLst>
      <p:ext uri="{BB962C8B-B14F-4D97-AF65-F5344CB8AC3E}">
        <p14:creationId xmlns:p14="http://schemas.microsoft.com/office/powerpoint/2010/main" val="2260447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CCF72C-C1B9-4584-8618-482B7C110B4A}" type="slidenum">
              <a:rPr lang="en-US" smtClean="0"/>
              <a:t>7</a:t>
            </a:fld>
            <a:endParaRPr lang="en-US"/>
          </a:p>
        </p:txBody>
      </p:sp>
    </p:spTree>
    <p:extLst>
      <p:ext uri="{BB962C8B-B14F-4D97-AF65-F5344CB8AC3E}">
        <p14:creationId xmlns:p14="http://schemas.microsoft.com/office/powerpoint/2010/main" val="3511574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3613">
              <a:spcBef>
                <a:spcPct val="30000"/>
              </a:spcBef>
              <a:defRPr sz="1200">
                <a:solidFill>
                  <a:schemeClr val="tx1"/>
                </a:solidFill>
                <a:latin typeface="Arial" panose="020B0604020202020204" pitchFamily="34" charset="0"/>
              </a:defRPr>
            </a:lvl1pPr>
            <a:lvl2pPr marL="742950" indent="-285750" defTabSz="963613">
              <a:spcBef>
                <a:spcPct val="30000"/>
              </a:spcBef>
              <a:defRPr sz="1200">
                <a:solidFill>
                  <a:schemeClr val="tx1"/>
                </a:solidFill>
                <a:latin typeface="Arial" panose="020B0604020202020204" pitchFamily="34" charset="0"/>
              </a:defRPr>
            </a:lvl2pPr>
            <a:lvl3pPr marL="1143000" indent="-228600" defTabSz="963613">
              <a:spcBef>
                <a:spcPct val="30000"/>
              </a:spcBef>
              <a:defRPr sz="1200">
                <a:solidFill>
                  <a:schemeClr val="tx1"/>
                </a:solidFill>
                <a:latin typeface="Arial" panose="020B0604020202020204" pitchFamily="34" charset="0"/>
              </a:defRPr>
            </a:lvl3pPr>
            <a:lvl4pPr marL="1600200" indent="-228600" defTabSz="963613">
              <a:spcBef>
                <a:spcPct val="30000"/>
              </a:spcBef>
              <a:defRPr sz="1200">
                <a:solidFill>
                  <a:schemeClr val="tx1"/>
                </a:solidFill>
                <a:latin typeface="Arial" panose="020B0604020202020204" pitchFamily="34" charset="0"/>
              </a:defRPr>
            </a:lvl4pPr>
            <a:lvl5pPr marL="2057400" indent="-228600" defTabSz="963613">
              <a:spcBef>
                <a:spcPct val="30000"/>
              </a:spcBef>
              <a:defRPr sz="1200">
                <a:solidFill>
                  <a:schemeClr val="tx1"/>
                </a:solidFill>
                <a:latin typeface="Arial" panose="020B0604020202020204" pitchFamily="34" charset="0"/>
              </a:defRPr>
            </a:lvl5pPr>
            <a:lvl6pPr marL="2514600" indent="-228600" defTabSz="9636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36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36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361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70E8E6-774C-4F40-83F0-EC7B13E248DC}" type="slidenum">
              <a:rPr lang="en-US" altLang="en-US" sz="1100" smtClean="0">
                <a:solidFill>
                  <a:srgbClr val="000000"/>
                </a:solidFill>
              </a:rPr>
              <a:pPr>
                <a:spcBef>
                  <a:spcPct val="0"/>
                </a:spcBef>
              </a:pPr>
              <a:t>24</a:t>
            </a:fld>
            <a:endParaRPr lang="en-US" altLang="en-US" sz="1100" smtClean="0">
              <a:solidFill>
                <a:srgbClr val="000000"/>
              </a:solidFill>
            </a:endParaRPr>
          </a:p>
        </p:txBody>
      </p:sp>
      <p:sp>
        <p:nvSpPr>
          <p:cNvPr id="12291" name="Rectangle 7"/>
          <p:cNvSpPr txBox="1">
            <a:spLocks noGrp="1" noChangeArrowheads="1"/>
          </p:cNvSpPr>
          <p:nvPr/>
        </p:nvSpPr>
        <p:spPr bwMode="auto">
          <a:xfrm>
            <a:off x="4143375" y="9118600"/>
            <a:ext cx="3170238"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49" tIns="48324" rIns="96649" bIns="48324" anchor="b"/>
          <a:lstStyle>
            <a:lvl1pPr defTabSz="963613">
              <a:spcBef>
                <a:spcPct val="30000"/>
              </a:spcBef>
              <a:defRPr sz="1200">
                <a:solidFill>
                  <a:schemeClr val="tx1"/>
                </a:solidFill>
                <a:latin typeface="Arial" panose="020B0604020202020204" pitchFamily="34" charset="0"/>
              </a:defRPr>
            </a:lvl1pPr>
            <a:lvl2pPr marL="742950" indent="-285750" defTabSz="963613">
              <a:spcBef>
                <a:spcPct val="30000"/>
              </a:spcBef>
              <a:defRPr sz="1200">
                <a:solidFill>
                  <a:schemeClr val="tx1"/>
                </a:solidFill>
                <a:latin typeface="Arial" panose="020B0604020202020204" pitchFamily="34" charset="0"/>
              </a:defRPr>
            </a:lvl2pPr>
            <a:lvl3pPr marL="1143000" indent="-228600" defTabSz="963613">
              <a:spcBef>
                <a:spcPct val="30000"/>
              </a:spcBef>
              <a:defRPr sz="1200">
                <a:solidFill>
                  <a:schemeClr val="tx1"/>
                </a:solidFill>
                <a:latin typeface="Arial" panose="020B0604020202020204" pitchFamily="34" charset="0"/>
              </a:defRPr>
            </a:lvl3pPr>
            <a:lvl4pPr marL="1600200" indent="-228600" defTabSz="963613">
              <a:spcBef>
                <a:spcPct val="30000"/>
              </a:spcBef>
              <a:defRPr sz="1200">
                <a:solidFill>
                  <a:schemeClr val="tx1"/>
                </a:solidFill>
                <a:latin typeface="Arial" panose="020B0604020202020204" pitchFamily="34" charset="0"/>
              </a:defRPr>
            </a:lvl4pPr>
            <a:lvl5pPr marL="2057400" indent="-228600" defTabSz="963613">
              <a:spcBef>
                <a:spcPct val="30000"/>
              </a:spcBef>
              <a:defRPr sz="1200">
                <a:solidFill>
                  <a:schemeClr val="tx1"/>
                </a:solidFill>
                <a:latin typeface="Arial" panose="020B0604020202020204" pitchFamily="34" charset="0"/>
              </a:defRPr>
            </a:lvl5pPr>
            <a:lvl6pPr marL="2514600" indent="-228600" defTabSz="9636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36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36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3613" eaLnBrk="0" fontAlgn="base" hangingPunct="0">
              <a:spcBef>
                <a:spcPct val="30000"/>
              </a:spcBef>
              <a:spcAft>
                <a:spcPct val="0"/>
              </a:spcAft>
              <a:defRPr sz="1200">
                <a:solidFill>
                  <a:schemeClr val="tx1"/>
                </a:solidFill>
                <a:latin typeface="Arial" panose="020B0604020202020204" pitchFamily="34" charset="0"/>
              </a:defRPr>
            </a:lvl9pPr>
          </a:lstStyle>
          <a:p>
            <a:pPr algn="r" fontAlgn="base">
              <a:spcBef>
                <a:spcPct val="0"/>
              </a:spcBef>
              <a:spcAft>
                <a:spcPct val="0"/>
              </a:spcAft>
            </a:pPr>
            <a:fld id="{4EDEEF5E-A456-4743-82BE-B1E3D1BBDEAC}" type="slidenum">
              <a:rPr lang="en-US" altLang="en-US" sz="1100" smtClean="0">
                <a:solidFill>
                  <a:srgbClr val="000000"/>
                </a:solidFill>
              </a:rPr>
              <a:pPr algn="r" fontAlgn="base">
                <a:spcBef>
                  <a:spcPct val="0"/>
                </a:spcBef>
                <a:spcAft>
                  <a:spcPct val="0"/>
                </a:spcAft>
              </a:pPr>
              <a:t>24</a:t>
            </a:fld>
            <a:endParaRPr lang="en-US" altLang="en-US" sz="1100" smtClean="0">
              <a:solidFill>
                <a:srgbClr val="000000"/>
              </a:solidFill>
            </a:endParaRPr>
          </a:p>
        </p:txBody>
      </p:sp>
      <p:sp>
        <p:nvSpPr>
          <p:cNvPr id="12292" name="Rectangle 2"/>
          <p:cNvSpPr>
            <a:spLocks noGrp="1" noRot="1" noChangeAspect="1" noChangeArrowheads="1" noTextEdit="1"/>
          </p:cNvSpPr>
          <p:nvPr>
            <p:ph type="sldImg"/>
          </p:nvPr>
        </p:nvSpPr>
        <p:spPr>
          <a:xfrm>
            <a:off x="1296988" y="708025"/>
            <a:ext cx="4800600" cy="3600450"/>
          </a:xfrm>
          <a:ln/>
        </p:spPr>
      </p:sp>
      <p:sp>
        <p:nvSpPr>
          <p:cNvPr id="122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7402152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3613">
              <a:spcBef>
                <a:spcPct val="30000"/>
              </a:spcBef>
              <a:defRPr sz="1200">
                <a:solidFill>
                  <a:schemeClr val="tx1"/>
                </a:solidFill>
                <a:latin typeface="Arial" panose="020B0604020202020204" pitchFamily="34" charset="0"/>
              </a:defRPr>
            </a:lvl1pPr>
            <a:lvl2pPr marL="742950" indent="-285750" defTabSz="963613">
              <a:spcBef>
                <a:spcPct val="30000"/>
              </a:spcBef>
              <a:defRPr sz="1200">
                <a:solidFill>
                  <a:schemeClr val="tx1"/>
                </a:solidFill>
                <a:latin typeface="Arial" panose="020B0604020202020204" pitchFamily="34" charset="0"/>
              </a:defRPr>
            </a:lvl2pPr>
            <a:lvl3pPr marL="1143000" indent="-228600" defTabSz="963613">
              <a:spcBef>
                <a:spcPct val="30000"/>
              </a:spcBef>
              <a:defRPr sz="1200">
                <a:solidFill>
                  <a:schemeClr val="tx1"/>
                </a:solidFill>
                <a:latin typeface="Arial" panose="020B0604020202020204" pitchFamily="34" charset="0"/>
              </a:defRPr>
            </a:lvl3pPr>
            <a:lvl4pPr marL="1600200" indent="-228600" defTabSz="963613">
              <a:spcBef>
                <a:spcPct val="30000"/>
              </a:spcBef>
              <a:defRPr sz="1200">
                <a:solidFill>
                  <a:schemeClr val="tx1"/>
                </a:solidFill>
                <a:latin typeface="Arial" panose="020B0604020202020204" pitchFamily="34" charset="0"/>
              </a:defRPr>
            </a:lvl4pPr>
            <a:lvl5pPr marL="2057400" indent="-228600" defTabSz="963613">
              <a:spcBef>
                <a:spcPct val="30000"/>
              </a:spcBef>
              <a:defRPr sz="1200">
                <a:solidFill>
                  <a:schemeClr val="tx1"/>
                </a:solidFill>
                <a:latin typeface="Arial" panose="020B0604020202020204" pitchFamily="34" charset="0"/>
              </a:defRPr>
            </a:lvl5pPr>
            <a:lvl6pPr marL="2514600" indent="-228600" defTabSz="9636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36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36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361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61DE6D-28EA-4196-A5F3-27D6D46F0752}" type="slidenum">
              <a:rPr lang="en-US" altLang="en-US" sz="1100" smtClean="0">
                <a:solidFill>
                  <a:srgbClr val="000000"/>
                </a:solidFill>
              </a:rPr>
              <a:pPr>
                <a:spcBef>
                  <a:spcPct val="0"/>
                </a:spcBef>
              </a:pPr>
              <a:t>25</a:t>
            </a:fld>
            <a:endParaRPr lang="en-US" altLang="en-US" sz="1100" smtClean="0">
              <a:solidFill>
                <a:srgbClr val="000000"/>
              </a:solidFill>
            </a:endParaRPr>
          </a:p>
        </p:txBody>
      </p:sp>
      <p:sp>
        <p:nvSpPr>
          <p:cNvPr id="14339" name="Rectangle 7"/>
          <p:cNvSpPr txBox="1">
            <a:spLocks noGrp="1" noChangeArrowheads="1"/>
          </p:cNvSpPr>
          <p:nvPr/>
        </p:nvSpPr>
        <p:spPr bwMode="auto">
          <a:xfrm>
            <a:off x="4143375" y="9118600"/>
            <a:ext cx="3170238"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49" tIns="48324" rIns="96649" bIns="48324" anchor="b"/>
          <a:lstStyle>
            <a:lvl1pPr defTabSz="963613">
              <a:spcBef>
                <a:spcPct val="30000"/>
              </a:spcBef>
              <a:defRPr sz="1200">
                <a:solidFill>
                  <a:schemeClr val="tx1"/>
                </a:solidFill>
                <a:latin typeface="Arial" panose="020B0604020202020204" pitchFamily="34" charset="0"/>
              </a:defRPr>
            </a:lvl1pPr>
            <a:lvl2pPr marL="742950" indent="-285750" defTabSz="963613">
              <a:spcBef>
                <a:spcPct val="30000"/>
              </a:spcBef>
              <a:defRPr sz="1200">
                <a:solidFill>
                  <a:schemeClr val="tx1"/>
                </a:solidFill>
                <a:latin typeface="Arial" panose="020B0604020202020204" pitchFamily="34" charset="0"/>
              </a:defRPr>
            </a:lvl2pPr>
            <a:lvl3pPr marL="1143000" indent="-228600" defTabSz="963613">
              <a:spcBef>
                <a:spcPct val="30000"/>
              </a:spcBef>
              <a:defRPr sz="1200">
                <a:solidFill>
                  <a:schemeClr val="tx1"/>
                </a:solidFill>
                <a:latin typeface="Arial" panose="020B0604020202020204" pitchFamily="34" charset="0"/>
              </a:defRPr>
            </a:lvl3pPr>
            <a:lvl4pPr marL="1600200" indent="-228600" defTabSz="963613">
              <a:spcBef>
                <a:spcPct val="30000"/>
              </a:spcBef>
              <a:defRPr sz="1200">
                <a:solidFill>
                  <a:schemeClr val="tx1"/>
                </a:solidFill>
                <a:latin typeface="Arial" panose="020B0604020202020204" pitchFamily="34" charset="0"/>
              </a:defRPr>
            </a:lvl4pPr>
            <a:lvl5pPr marL="2057400" indent="-228600" defTabSz="963613">
              <a:spcBef>
                <a:spcPct val="30000"/>
              </a:spcBef>
              <a:defRPr sz="1200">
                <a:solidFill>
                  <a:schemeClr val="tx1"/>
                </a:solidFill>
                <a:latin typeface="Arial" panose="020B0604020202020204" pitchFamily="34" charset="0"/>
              </a:defRPr>
            </a:lvl5pPr>
            <a:lvl6pPr marL="2514600" indent="-228600" defTabSz="9636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36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36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3613" eaLnBrk="0" fontAlgn="base" hangingPunct="0">
              <a:spcBef>
                <a:spcPct val="30000"/>
              </a:spcBef>
              <a:spcAft>
                <a:spcPct val="0"/>
              </a:spcAft>
              <a:defRPr sz="1200">
                <a:solidFill>
                  <a:schemeClr val="tx1"/>
                </a:solidFill>
                <a:latin typeface="Arial" panose="020B0604020202020204" pitchFamily="34" charset="0"/>
              </a:defRPr>
            </a:lvl9pPr>
          </a:lstStyle>
          <a:p>
            <a:pPr algn="r" fontAlgn="base">
              <a:spcBef>
                <a:spcPct val="0"/>
              </a:spcBef>
              <a:spcAft>
                <a:spcPct val="0"/>
              </a:spcAft>
            </a:pPr>
            <a:fld id="{140807A7-4CC7-408E-B2C8-EC9F3D789546}" type="slidenum">
              <a:rPr lang="en-US" altLang="en-US" sz="1100" smtClean="0">
                <a:solidFill>
                  <a:srgbClr val="000000"/>
                </a:solidFill>
              </a:rPr>
              <a:pPr algn="r" fontAlgn="base">
                <a:spcBef>
                  <a:spcPct val="0"/>
                </a:spcBef>
                <a:spcAft>
                  <a:spcPct val="0"/>
                </a:spcAft>
              </a:pPr>
              <a:t>25</a:t>
            </a:fld>
            <a:endParaRPr lang="en-US" altLang="en-US" sz="1100" smtClean="0">
              <a:solidFill>
                <a:srgbClr val="000000"/>
              </a:solidFill>
            </a:endParaRPr>
          </a:p>
        </p:txBody>
      </p:sp>
      <p:sp>
        <p:nvSpPr>
          <p:cNvPr id="14340" name="Rectangle 2"/>
          <p:cNvSpPr>
            <a:spLocks noGrp="1" noRot="1" noChangeAspect="1" noChangeArrowheads="1" noTextEdit="1"/>
          </p:cNvSpPr>
          <p:nvPr>
            <p:ph type="sldImg"/>
          </p:nvPr>
        </p:nvSpPr>
        <p:spPr>
          <a:ln/>
        </p:spPr>
      </p:sp>
      <p:sp>
        <p:nvSpPr>
          <p:cNvPr id="1434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6609834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BD5E43D8-BF9A-4B84-837C-2A0B92E64CA5}" type="slidenum">
              <a:rPr lang="en-US" altLang="en-US" smtClean="0">
                <a:solidFill>
                  <a:srgbClr val="000000"/>
                </a:solidFill>
                <a:latin typeface="Arial" panose="020B0604020202020204" pitchFamily="34" charset="0"/>
              </a:rPr>
              <a:pPr/>
              <a:t>26</a:t>
            </a:fld>
            <a:endParaRPr lang="en-US" altLang="en-US" smtClean="0">
              <a:solidFill>
                <a:srgbClr val="000000"/>
              </a:solidFill>
              <a:latin typeface="Arial" panose="020B0604020202020204" pitchFamily="34" charset="0"/>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288492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3613">
              <a:spcBef>
                <a:spcPct val="30000"/>
              </a:spcBef>
              <a:defRPr sz="1200">
                <a:solidFill>
                  <a:schemeClr val="tx1"/>
                </a:solidFill>
                <a:latin typeface="Arial" panose="020B0604020202020204" pitchFamily="34" charset="0"/>
              </a:defRPr>
            </a:lvl1pPr>
            <a:lvl2pPr marL="742950" indent="-285750" defTabSz="963613">
              <a:spcBef>
                <a:spcPct val="30000"/>
              </a:spcBef>
              <a:defRPr sz="1200">
                <a:solidFill>
                  <a:schemeClr val="tx1"/>
                </a:solidFill>
                <a:latin typeface="Arial" panose="020B0604020202020204" pitchFamily="34" charset="0"/>
              </a:defRPr>
            </a:lvl2pPr>
            <a:lvl3pPr marL="1143000" indent="-228600" defTabSz="963613">
              <a:spcBef>
                <a:spcPct val="30000"/>
              </a:spcBef>
              <a:defRPr sz="1200">
                <a:solidFill>
                  <a:schemeClr val="tx1"/>
                </a:solidFill>
                <a:latin typeface="Arial" panose="020B0604020202020204" pitchFamily="34" charset="0"/>
              </a:defRPr>
            </a:lvl3pPr>
            <a:lvl4pPr marL="1600200" indent="-228600" defTabSz="963613">
              <a:spcBef>
                <a:spcPct val="30000"/>
              </a:spcBef>
              <a:defRPr sz="1200">
                <a:solidFill>
                  <a:schemeClr val="tx1"/>
                </a:solidFill>
                <a:latin typeface="Arial" panose="020B0604020202020204" pitchFamily="34" charset="0"/>
              </a:defRPr>
            </a:lvl4pPr>
            <a:lvl5pPr marL="2057400" indent="-228600" defTabSz="963613">
              <a:spcBef>
                <a:spcPct val="30000"/>
              </a:spcBef>
              <a:defRPr sz="1200">
                <a:solidFill>
                  <a:schemeClr val="tx1"/>
                </a:solidFill>
                <a:latin typeface="Arial" panose="020B0604020202020204" pitchFamily="34" charset="0"/>
              </a:defRPr>
            </a:lvl5pPr>
            <a:lvl6pPr marL="2514600" indent="-228600" defTabSz="9636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36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36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361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E407B1-9C63-4BD3-BDA8-2D41FA2BCDF4}" type="slidenum">
              <a:rPr lang="en-US" altLang="en-US" sz="1100" smtClean="0">
                <a:solidFill>
                  <a:srgbClr val="000000"/>
                </a:solidFill>
              </a:rPr>
              <a:pPr>
                <a:spcBef>
                  <a:spcPct val="0"/>
                </a:spcBef>
              </a:pPr>
              <a:t>27</a:t>
            </a:fld>
            <a:endParaRPr lang="en-US" altLang="en-US" sz="1100" smtClean="0">
              <a:solidFill>
                <a:srgbClr val="000000"/>
              </a:solidFill>
            </a:endParaRPr>
          </a:p>
        </p:txBody>
      </p:sp>
      <p:sp>
        <p:nvSpPr>
          <p:cNvPr id="18435" name="Rectangle 7"/>
          <p:cNvSpPr txBox="1">
            <a:spLocks noGrp="1" noChangeArrowheads="1"/>
          </p:cNvSpPr>
          <p:nvPr/>
        </p:nvSpPr>
        <p:spPr bwMode="auto">
          <a:xfrm>
            <a:off x="4143375" y="9118600"/>
            <a:ext cx="3170238"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49" tIns="48324" rIns="96649" bIns="48324" anchor="b"/>
          <a:lstStyle>
            <a:lvl1pPr defTabSz="963613">
              <a:spcBef>
                <a:spcPct val="30000"/>
              </a:spcBef>
              <a:defRPr sz="1200">
                <a:solidFill>
                  <a:schemeClr val="tx1"/>
                </a:solidFill>
                <a:latin typeface="Arial" panose="020B0604020202020204" pitchFamily="34" charset="0"/>
              </a:defRPr>
            </a:lvl1pPr>
            <a:lvl2pPr marL="742950" indent="-285750" defTabSz="963613">
              <a:spcBef>
                <a:spcPct val="30000"/>
              </a:spcBef>
              <a:defRPr sz="1200">
                <a:solidFill>
                  <a:schemeClr val="tx1"/>
                </a:solidFill>
                <a:latin typeface="Arial" panose="020B0604020202020204" pitchFamily="34" charset="0"/>
              </a:defRPr>
            </a:lvl2pPr>
            <a:lvl3pPr marL="1143000" indent="-228600" defTabSz="963613">
              <a:spcBef>
                <a:spcPct val="30000"/>
              </a:spcBef>
              <a:defRPr sz="1200">
                <a:solidFill>
                  <a:schemeClr val="tx1"/>
                </a:solidFill>
                <a:latin typeface="Arial" panose="020B0604020202020204" pitchFamily="34" charset="0"/>
              </a:defRPr>
            </a:lvl3pPr>
            <a:lvl4pPr marL="1600200" indent="-228600" defTabSz="963613">
              <a:spcBef>
                <a:spcPct val="30000"/>
              </a:spcBef>
              <a:defRPr sz="1200">
                <a:solidFill>
                  <a:schemeClr val="tx1"/>
                </a:solidFill>
                <a:latin typeface="Arial" panose="020B0604020202020204" pitchFamily="34" charset="0"/>
              </a:defRPr>
            </a:lvl4pPr>
            <a:lvl5pPr marL="2057400" indent="-228600" defTabSz="963613">
              <a:spcBef>
                <a:spcPct val="30000"/>
              </a:spcBef>
              <a:defRPr sz="1200">
                <a:solidFill>
                  <a:schemeClr val="tx1"/>
                </a:solidFill>
                <a:latin typeface="Arial" panose="020B0604020202020204" pitchFamily="34" charset="0"/>
              </a:defRPr>
            </a:lvl5pPr>
            <a:lvl6pPr marL="2514600" indent="-228600" defTabSz="9636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36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36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3613" eaLnBrk="0" fontAlgn="base" hangingPunct="0">
              <a:spcBef>
                <a:spcPct val="30000"/>
              </a:spcBef>
              <a:spcAft>
                <a:spcPct val="0"/>
              </a:spcAft>
              <a:defRPr sz="1200">
                <a:solidFill>
                  <a:schemeClr val="tx1"/>
                </a:solidFill>
                <a:latin typeface="Arial" panose="020B0604020202020204" pitchFamily="34" charset="0"/>
              </a:defRPr>
            </a:lvl9pPr>
          </a:lstStyle>
          <a:p>
            <a:pPr algn="r" fontAlgn="base">
              <a:spcBef>
                <a:spcPct val="0"/>
              </a:spcBef>
              <a:spcAft>
                <a:spcPct val="0"/>
              </a:spcAft>
            </a:pPr>
            <a:fld id="{390EB4E9-2BC6-4E55-BD28-E76F8BAA9896}" type="slidenum">
              <a:rPr lang="en-US" altLang="en-US" sz="1100" smtClean="0">
                <a:solidFill>
                  <a:srgbClr val="000000"/>
                </a:solidFill>
              </a:rPr>
              <a:pPr algn="r" fontAlgn="base">
                <a:spcBef>
                  <a:spcPct val="0"/>
                </a:spcBef>
                <a:spcAft>
                  <a:spcPct val="0"/>
                </a:spcAft>
              </a:pPr>
              <a:t>27</a:t>
            </a:fld>
            <a:endParaRPr lang="en-US" altLang="en-US" sz="1100" smtClean="0">
              <a:solidFill>
                <a:srgbClr val="000000"/>
              </a:solidFill>
            </a:endParaRPr>
          </a:p>
        </p:txBody>
      </p:sp>
      <p:sp>
        <p:nvSpPr>
          <p:cNvPr id="18436" name="Rectangle 2"/>
          <p:cNvSpPr>
            <a:spLocks noGrp="1" noRot="1" noChangeAspect="1" noChangeArrowheads="1" noTextEdit="1"/>
          </p:cNvSpPr>
          <p:nvPr>
            <p:ph type="sldImg"/>
          </p:nvPr>
        </p:nvSpPr>
        <p:spPr>
          <a:ln/>
        </p:spPr>
      </p:sp>
      <p:sp>
        <p:nvSpPr>
          <p:cNvPr id="18437" name="Rectangle 4"/>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4523689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2C871B02-1521-45A5-A5FA-F7F76B232D22}" type="slidenum">
              <a:rPr lang="en-US" altLang="en-US" smtClean="0">
                <a:solidFill>
                  <a:srgbClr val="000000"/>
                </a:solidFill>
                <a:latin typeface="Arial" panose="020B0604020202020204" pitchFamily="34" charset="0"/>
              </a:rPr>
              <a:pPr/>
              <a:t>28</a:t>
            </a:fld>
            <a:endParaRPr lang="en-US" altLang="en-US" smtClean="0">
              <a:solidFill>
                <a:srgbClr val="000000"/>
              </a:solidFill>
              <a:latin typeface="Arial" panose="020B0604020202020204" pitchFamily="34"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4145697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3AC0E495-624A-4E03-98A0-02E8E32CD056}" type="slidenum">
              <a:rPr lang="en-US" altLang="en-US" smtClean="0">
                <a:solidFill>
                  <a:srgbClr val="000000"/>
                </a:solidFill>
                <a:latin typeface="Arial" panose="020B0604020202020204" pitchFamily="34" charset="0"/>
              </a:rPr>
              <a:pPr/>
              <a:t>29</a:t>
            </a:fld>
            <a:endParaRPr lang="en-US" altLang="en-US" smtClean="0">
              <a:solidFill>
                <a:srgbClr val="000000"/>
              </a:solidFill>
              <a:latin typeface="Arial" panose="020B0604020202020204" pitchFamily="34" charset="0"/>
            </a:endParaRPr>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5393826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37EF988E-DB69-4B06-983F-95B16F35886D}" type="slidenum">
              <a:rPr lang="en-US" altLang="en-US" smtClean="0">
                <a:solidFill>
                  <a:srgbClr val="000000"/>
                </a:solidFill>
                <a:latin typeface="Arial" panose="020B0604020202020204" pitchFamily="34" charset="0"/>
              </a:rPr>
              <a:pPr/>
              <a:t>30</a:t>
            </a:fld>
            <a:endParaRPr lang="en-US" altLang="en-US" smtClean="0">
              <a:solidFill>
                <a:srgbClr val="000000"/>
              </a:solidFill>
              <a:latin typeface="Arial" panose="020B0604020202020204" pitchFamily="34" charset="0"/>
            </a:endParaRP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5595648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3613">
              <a:spcBef>
                <a:spcPct val="30000"/>
              </a:spcBef>
              <a:defRPr sz="1200">
                <a:solidFill>
                  <a:schemeClr val="tx1"/>
                </a:solidFill>
                <a:latin typeface="Arial" panose="020B0604020202020204" pitchFamily="34" charset="0"/>
              </a:defRPr>
            </a:lvl1pPr>
            <a:lvl2pPr marL="742950" indent="-285750" defTabSz="963613">
              <a:spcBef>
                <a:spcPct val="30000"/>
              </a:spcBef>
              <a:defRPr sz="1200">
                <a:solidFill>
                  <a:schemeClr val="tx1"/>
                </a:solidFill>
                <a:latin typeface="Arial" panose="020B0604020202020204" pitchFamily="34" charset="0"/>
              </a:defRPr>
            </a:lvl2pPr>
            <a:lvl3pPr marL="1143000" indent="-228600" defTabSz="963613">
              <a:spcBef>
                <a:spcPct val="30000"/>
              </a:spcBef>
              <a:defRPr sz="1200">
                <a:solidFill>
                  <a:schemeClr val="tx1"/>
                </a:solidFill>
                <a:latin typeface="Arial" panose="020B0604020202020204" pitchFamily="34" charset="0"/>
              </a:defRPr>
            </a:lvl3pPr>
            <a:lvl4pPr marL="1600200" indent="-228600" defTabSz="963613">
              <a:spcBef>
                <a:spcPct val="30000"/>
              </a:spcBef>
              <a:defRPr sz="1200">
                <a:solidFill>
                  <a:schemeClr val="tx1"/>
                </a:solidFill>
                <a:latin typeface="Arial" panose="020B0604020202020204" pitchFamily="34" charset="0"/>
              </a:defRPr>
            </a:lvl4pPr>
            <a:lvl5pPr marL="2057400" indent="-228600" defTabSz="963613">
              <a:spcBef>
                <a:spcPct val="30000"/>
              </a:spcBef>
              <a:defRPr sz="1200">
                <a:solidFill>
                  <a:schemeClr val="tx1"/>
                </a:solidFill>
                <a:latin typeface="Arial" panose="020B0604020202020204" pitchFamily="34" charset="0"/>
              </a:defRPr>
            </a:lvl5pPr>
            <a:lvl6pPr marL="2514600" indent="-228600" defTabSz="9636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36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36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361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F398CBC-A301-4B78-8D7B-3A937C4507CA}" type="slidenum">
              <a:rPr lang="en-US" altLang="en-US" sz="1100" smtClean="0">
                <a:solidFill>
                  <a:srgbClr val="000000"/>
                </a:solidFill>
              </a:rPr>
              <a:pPr>
                <a:spcBef>
                  <a:spcPct val="0"/>
                </a:spcBef>
              </a:pPr>
              <a:t>31</a:t>
            </a:fld>
            <a:endParaRPr lang="en-US" altLang="en-US" sz="1100" smtClean="0">
              <a:solidFill>
                <a:srgbClr val="000000"/>
              </a:solidFill>
            </a:endParaRPr>
          </a:p>
        </p:txBody>
      </p:sp>
      <p:sp>
        <p:nvSpPr>
          <p:cNvPr id="34819" name="Rectangle 7"/>
          <p:cNvSpPr txBox="1">
            <a:spLocks noGrp="1" noChangeArrowheads="1"/>
          </p:cNvSpPr>
          <p:nvPr/>
        </p:nvSpPr>
        <p:spPr bwMode="auto">
          <a:xfrm>
            <a:off x="4143375" y="9118600"/>
            <a:ext cx="3170238"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49" tIns="48324" rIns="96649" bIns="48324" anchor="b"/>
          <a:lstStyle>
            <a:lvl1pPr defTabSz="963613">
              <a:spcBef>
                <a:spcPct val="30000"/>
              </a:spcBef>
              <a:defRPr sz="1200">
                <a:solidFill>
                  <a:schemeClr val="tx1"/>
                </a:solidFill>
                <a:latin typeface="Arial" panose="020B0604020202020204" pitchFamily="34" charset="0"/>
              </a:defRPr>
            </a:lvl1pPr>
            <a:lvl2pPr marL="742950" indent="-285750" defTabSz="963613">
              <a:spcBef>
                <a:spcPct val="30000"/>
              </a:spcBef>
              <a:defRPr sz="1200">
                <a:solidFill>
                  <a:schemeClr val="tx1"/>
                </a:solidFill>
                <a:latin typeface="Arial" panose="020B0604020202020204" pitchFamily="34" charset="0"/>
              </a:defRPr>
            </a:lvl2pPr>
            <a:lvl3pPr marL="1143000" indent="-228600" defTabSz="963613">
              <a:spcBef>
                <a:spcPct val="30000"/>
              </a:spcBef>
              <a:defRPr sz="1200">
                <a:solidFill>
                  <a:schemeClr val="tx1"/>
                </a:solidFill>
                <a:latin typeface="Arial" panose="020B0604020202020204" pitchFamily="34" charset="0"/>
              </a:defRPr>
            </a:lvl3pPr>
            <a:lvl4pPr marL="1600200" indent="-228600" defTabSz="963613">
              <a:spcBef>
                <a:spcPct val="30000"/>
              </a:spcBef>
              <a:defRPr sz="1200">
                <a:solidFill>
                  <a:schemeClr val="tx1"/>
                </a:solidFill>
                <a:latin typeface="Arial" panose="020B0604020202020204" pitchFamily="34" charset="0"/>
              </a:defRPr>
            </a:lvl4pPr>
            <a:lvl5pPr marL="2057400" indent="-228600" defTabSz="963613">
              <a:spcBef>
                <a:spcPct val="30000"/>
              </a:spcBef>
              <a:defRPr sz="1200">
                <a:solidFill>
                  <a:schemeClr val="tx1"/>
                </a:solidFill>
                <a:latin typeface="Arial" panose="020B0604020202020204" pitchFamily="34" charset="0"/>
              </a:defRPr>
            </a:lvl5pPr>
            <a:lvl6pPr marL="2514600" indent="-228600" defTabSz="9636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36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36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3613" eaLnBrk="0" fontAlgn="base" hangingPunct="0">
              <a:spcBef>
                <a:spcPct val="30000"/>
              </a:spcBef>
              <a:spcAft>
                <a:spcPct val="0"/>
              </a:spcAft>
              <a:defRPr sz="1200">
                <a:solidFill>
                  <a:schemeClr val="tx1"/>
                </a:solidFill>
                <a:latin typeface="Arial" panose="020B0604020202020204" pitchFamily="34" charset="0"/>
              </a:defRPr>
            </a:lvl9pPr>
          </a:lstStyle>
          <a:p>
            <a:pPr algn="r" fontAlgn="base">
              <a:spcBef>
                <a:spcPct val="0"/>
              </a:spcBef>
              <a:spcAft>
                <a:spcPct val="0"/>
              </a:spcAft>
            </a:pPr>
            <a:fld id="{8A4718C6-67A8-49B0-B4B3-356557F44CC4}" type="slidenum">
              <a:rPr lang="en-US" altLang="en-US" sz="1100" smtClean="0">
                <a:solidFill>
                  <a:srgbClr val="000000"/>
                </a:solidFill>
              </a:rPr>
              <a:pPr algn="r" fontAlgn="base">
                <a:spcBef>
                  <a:spcPct val="0"/>
                </a:spcBef>
                <a:spcAft>
                  <a:spcPct val="0"/>
                </a:spcAft>
              </a:pPr>
              <a:t>31</a:t>
            </a:fld>
            <a:endParaRPr lang="en-US" altLang="en-US" sz="1100" smtClean="0">
              <a:solidFill>
                <a:srgbClr val="000000"/>
              </a:solidFill>
            </a:endParaRPr>
          </a:p>
        </p:txBody>
      </p:sp>
      <p:sp>
        <p:nvSpPr>
          <p:cNvPr id="34820" name="Rectangle 2"/>
          <p:cNvSpPr>
            <a:spLocks noGrp="1" noRot="1" noChangeAspect="1" noChangeArrowheads="1" noTextEdit="1"/>
          </p:cNvSpPr>
          <p:nvPr>
            <p:ph type="sldImg"/>
          </p:nvPr>
        </p:nvSpPr>
        <p:spPr>
          <a:ln/>
        </p:spPr>
      </p:sp>
      <p:sp>
        <p:nvSpPr>
          <p:cNvPr id="348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7538203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3613">
              <a:spcBef>
                <a:spcPct val="30000"/>
              </a:spcBef>
              <a:defRPr sz="1200">
                <a:solidFill>
                  <a:schemeClr val="tx1"/>
                </a:solidFill>
                <a:latin typeface="Arial" panose="020B0604020202020204" pitchFamily="34" charset="0"/>
              </a:defRPr>
            </a:lvl1pPr>
            <a:lvl2pPr marL="742950" indent="-285750" defTabSz="963613">
              <a:spcBef>
                <a:spcPct val="30000"/>
              </a:spcBef>
              <a:defRPr sz="1200">
                <a:solidFill>
                  <a:schemeClr val="tx1"/>
                </a:solidFill>
                <a:latin typeface="Arial" panose="020B0604020202020204" pitchFamily="34" charset="0"/>
              </a:defRPr>
            </a:lvl2pPr>
            <a:lvl3pPr marL="1143000" indent="-228600" defTabSz="963613">
              <a:spcBef>
                <a:spcPct val="30000"/>
              </a:spcBef>
              <a:defRPr sz="1200">
                <a:solidFill>
                  <a:schemeClr val="tx1"/>
                </a:solidFill>
                <a:latin typeface="Arial" panose="020B0604020202020204" pitchFamily="34" charset="0"/>
              </a:defRPr>
            </a:lvl3pPr>
            <a:lvl4pPr marL="1600200" indent="-228600" defTabSz="963613">
              <a:spcBef>
                <a:spcPct val="30000"/>
              </a:spcBef>
              <a:defRPr sz="1200">
                <a:solidFill>
                  <a:schemeClr val="tx1"/>
                </a:solidFill>
                <a:latin typeface="Arial" panose="020B0604020202020204" pitchFamily="34" charset="0"/>
              </a:defRPr>
            </a:lvl4pPr>
            <a:lvl5pPr marL="2057400" indent="-228600" defTabSz="963613">
              <a:spcBef>
                <a:spcPct val="30000"/>
              </a:spcBef>
              <a:defRPr sz="1200">
                <a:solidFill>
                  <a:schemeClr val="tx1"/>
                </a:solidFill>
                <a:latin typeface="Arial" panose="020B0604020202020204" pitchFamily="34" charset="0"/>
              </a:defRPr>
            </a:lvl5pPr>
            <a:lvl6pPr marL="2514600" indent="-228600" defTabSz="9636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36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36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361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B2A9C7-56DE-464F-B274-DC313C807262}" type="slidenum">
              <a:rPr lang="en-US" altLang="en-US" sz="1100" smtClean="0">
                <a:solidFill>
                  <a:srgbClr val="000000"/>
                </a:solidFill>
              </a:rPr>
              <a:pPr>
                <a:spcBef>
                  <a:spcPct val="0"/>
                </a:spcBef>
              </a:pPr>
              <a:t>32</a:t>
            </a:fld>
            <a:endParaRPr lang="en-US" altLang="en-US" sz="1100" smtClean="0">
              <a:solidFill>
                <a:srgbClr val="000000"/>
              </a:solidFill>
            </a:endParaRPr>
          </a:p>
        </p:txBody>
      </p:sp>
      <p:sp>
        <p:nvSpPr>
          <p:cNvPr id="36867" name="Rectangle 7"/>
          <p:cNvSpPr txBox="1">
            <a:spLocks noGrp="1" noChangeArrowheads="1"/>
          </p:cNvSpPr>
          <p:nvPr/>
        </p:nvSpPr>
        <p:spPr bwMode="auto">
          <a:xfrm>
            <a:off x="4143375" y="9118600"/>
            <a:ext cx="3170238"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49" tIns="48324" rIns="96649" bIns="48324" anchor="b"/>
          <a:lstStyle>
            <a:lvl1pPr defTabSz="963613">
              <a:spcBef>
                <a:spcPct val="30000"/>
              </a:spcBef>
              <a:defRPr sz="1200">
                <a:solidFill>
                  <a:schemeClr val="tx1"/>
                </a:solidFill>
                <a:latin typeface="Arial" panose="020B0604020202020204" pitchFamily="34" charset="0"/>
              </a:defRPr>
            </a:lvl1pPr>
            <a:lvl2pPr marL="742950" indent="-285750" defTabSz="963613">
              <a:spcBef>
                <a:spcPct val="30000"/>
              </a:spcBef>
              <a:defRPr sz="1200">
                <a:solidFill>
                  <a:schemeClr val="tx1"/>
                </a:solidFill>
                <a:latin typeface="Arial" panose="020B0604020202020204" pitchFamily="34" charset="0"/>
              </a:defRPr>
            </a:lvl2pPr>
            <a:lvl3pPr marL="1143000" indent="-228600" defTabSz="963613">
              <a:spcBef>
                <a:spcPct val="30000"/>
              </a:spcBef>
              <a:defRPr sz="1200">
                <a:solidFill>
                  <a:schemeClr val="tx1"/>
                </a:solidFill>
                <a:latin typeface="Arial" panose="020B0604020202020204" pitchFamily="34" charset="0"/>
              </a:defRPr>
            </a:lvl3pPr>
            <a:lvl4pPr marL="1600200" indent="-228600" defTabSz="963613">
              <a:spcBef>
                <a:spcPct val="30000"/>
              </a:spcBef>
              <a:defRPr sz="1200">
                <a:solidFill>
                  <a:schemeClr val="tx1"/>
                </a:solidFill>
                <a:latin typeface="Arial" panose="020B0604020202020204" pitchFamily="34" charset="0"/>
              </a:defRPr>
            </a:lvl4pPr>
            <a:lvl5pPr marL="2057400" indent="-228600" defTabSz="963613">
              <a:spcBef>
                <a:spcPct val="30000"/>
              </a:spcBef>
              <a:defRPr sz="1200">
                <a:solidFill>
                  <a:schemeClr val="tx1"/>
                </a:solidFill>
                <a:latin typeface="Arial" panose="020B0604020202020204" pitchFamily="34" charset="0"/>
              </a:defRPr>
            </a:lvl5pPr>
            <a:lvl6pPr marL="2514600" indent="-228600" defTabSz="9636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36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36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3613" eaLnBrk="0" fontAlgn="base" hangingPunct="0">
              <a:spcBef>
                <a:spcPct val="30000"/>
              </a:spcBef>
              <a:spcAft>
                <a:spcPct val="0"/>
              </a:spcAft>
              <a:defRPr sz="1200">
                <a:solidFill>
                  <a:schemeClr val="tx1"/>
                </a:solidFill>
                <a:latin typeface="Arial" panose="020B0604020202020204" pitchFamily="34" charset="0"/>
              </a:defRPr>
            </a:lvl9pPr>
          </a:lstStyle>
          <a:p>
            <a:pPr algn="r" fontAlgn="base">
              <a:spcBef>
                <a:spcPct val="0"/>
              </a:spcBef>
              <a:spcAft>
                <a:spcPct val="0"/>
              </a:spcAft>
            </a:pPr>
            <a:fld id="{FDC58F8F-BB02-4385-BB0D-BCA5A264D6A7}" type="slidenum">
              <a:rPr lang="en-US" altLang="en-US" sz="1100" smtClean="0">
                <a:solidFill>
                  <a:srgbClr val="000000"/>
                </a:solidFill>
              </a:rPr>
              <a:pPr algn="r" fontAlgn="base">
                <a:spcBef>
                  <a:spcPct val="0"/>
                </a:spcBef>
                <a:spcAft>
                  <a:spcPct val="0"/>
                </a:spcAft>
              </a:pPr>
              <a:t>32</a:t>
            </a:fld>
            <a:endParaRPr lang="en-US" altLang="en-US" sz="1100" smtClean="0">
              <a:solidFill>
                <a:srgbClr val="000000"/>
              </a:solidFill>
            </a:endParaRPr>
          </a:p>
        </p:txBody>
      </p:sp>
      <p:sp>
        <p:nvSpPr>
          <p:cNvPr id="36868" name="Rectangle 2"/>
          <p:cNvSpPr>
            <a:spLocks noGrp="1" noRot="1" noChangeAspect="1" noChangeArrowheads="1" noTextEdit="1"/>
          </p:cNvSpPr>
          <p:nvPr>
            <p:ph type="sldImg"/>
          </p:nvPr>
        </p:nvSpPr>
        <p:spPr>
          <a:ln/>
        </p:spPr>
      </p:sp>
      <p:sp>
        <p:nvSpPr>
          <p:cNvPr id="368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8895061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3613">
              <a:spcBef>
                <a:spcPct val="30000"/>
              </a:spcBef>
              <a:defRPr sz="1200">
                <a:solidFill>
                  <a:schemeClr val="tx1"/>
                </a:solidFill>
                <a:latin typeface="Arial" panose="020B0604020202020204" pitchFamily="34" charset="0"/>
              </a:defRPr>
            </a:lvl1pPr>
            <a:lvl2pPr marL="742950" indent="-285750" defTabSz="963613">
              <a:spcBef>
                <a:spcPct val="30000"/>
              </a:spcBef>
              <a:defRPr sz="1200">
                <a:solidFill>
                  <a:schemeClr val="tx1"/>
                </a:solidFill>
                <a:latin typeface="Arial" panose="020B0604020202020204" pitchFamily="34" charset="0"/>
              </a:defRPr>
            </a:lvl2pPr>
            <a:lvl3pPr marL="1143000" indent="-228600" defTabSz="963613">
              <a:spcBef>
                <a:spcPct val="30000"/>
              </a:spcBef>
              <a:defRPr sz="1200">
                <a:solidFill>
                  <a:schemeClr val="tx1"/>
                </a:solidFill>
                <a:latin typeface="Arial" panose="020B0604020202020204" pitchFamily="34" charset="0"/>
              </a:defRPr>
            </a:lvl3pPr>
            <a:lvl4pPr marL="1600200" indent="-228600" defTabSz="963613">
              <a:spcBef>
                <a:spcPct val="30000"/>
              </a:spcBef>
              <a:defRPr sz="1200">
                <a:solidFill>
                  <a:schemeClr val="tx1"/>
                </a:solidFill>
                <a:latin typeface="Arial" panose="020B0604020202020204" pitchFamily="34" charset="0"/>
              </a:defRPr>
            </a:lvl4pPr>
            <a:lvl5pPr marL="2057400" indent="-228600" defTabSz="963613">
              <a:spcBef>
                <a:spcPct val="30000"/>
              </a:spcBef>
              <a:defRPr sz="1200">
                <a:solidFill>
                  <a:schemeClr val="tx1"/>
                </a:solidFill>
                <a:latin typeface="Arial" panose="020B0604020202020204" pitchFamily="34" charset="0"/>
              </a:defRPr>
            </a:lvl5pPr>
            <a:lvl6pPr marL="2514600" indent="-228600" defTabSz="9636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36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36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361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582BF4-CFE0-4EC5-9DA4-E5BD1AFA6D7F}" type="slidenum">
              <a:rPr lang="en-US" altLang="en-US" sz="1100" smtClean="0">
                <a:solidFill>
                  <a:srgbClr val="000000"/>
                </a:solidFill>
              </a:rPr>
              <a:pPr>
                <a:spcBef>
                  <a:spcPct val="0"/>
                </a:spcBef>
              </a:pPr>
              <a:t>33</a:t>
            </a:fld>
            <a:endParaRPr lang="en-US" altLang="en-US" sz="1100" smtClean="0">
              <a:solidFill>
                <a:srgbClr val="000000"/>
              </a:solidFill>
            </a:endParaRPr>
          </a:p>
        </p:txBody>
      </p:sp>
      <p:sp>
        <p:nvSpPr>
          <p:cNvPr id="38915" name="Rectangle 7"/>
          <p:cNvSpPr txBox="1">
            <a:spLocks noGrp="1" noChangeArrowheads="1"/>
          </p:cNvSpPr>
          <p:nvPr/>
        </p:nvSpPr>
        <p:spPr bwMode="auto">
          <a:xfrm>
            <a:off x="4143375" y="9118600"/>
            <a:ext cx="3170238"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49" tIns="48324" rIns="96649" bIns="48324" anchor="b"/>
          <a:lstStyle>
            <a:lvl1pPr defTabSz="963613">
              <a:spcBef>
                <a:spcPct val="30000"/>
              </a:spcBef>
              <a:defRPr sz="1200">
                <a:solidFill>
                  <a:schemeClr val="tx1"/>
                </a:solidFill>
                <a:latin typeface="Arial" panose="020B0604020202020204" pitchFamily="34" charset="0"/>
              </a:defRPr>
            </a:lvl1pPr>
            <a:lvl2pPr marL="742950" indent="-285750" defTabSz="963613">
              <a:spcBef>
                <a:spcPct val="30000"/>
              </a:spcBef>
              <a:defRPr sz="1200">
                <a:solidFill>
                  <a:schemeClr val="tx1"/>
                </a:solidFill>
                <a:latin typeface="Arial" panose="020B0604020202020204" pitchFamily="34" charset="0"/>
              </a:defRPr>
            </a:lvl2pPr>
            <a:lvl3pPr marL="1143000" indent="-228600" defTabSz="963613">
              <a:spcBef>
                <a:spcPct val="30000"/>
              </a:spcBef>
              <a:defRPr sz="1200">
                <a:solidFill>
                  <a:schemeClr val="tx1"/>
                </a:solidFill>
                <a:latin typeface="Arial" panose="020B0604020202020204" pitchFamily="34" charset="0"/>
              </a:defRPr>
            </a:lvl3pPr>
            <a:lvl4pPr marL="1600200" indent="-228600" defTabSz="963613">
              <a:spcBef>
                <a:spcPct val="30000"/>
              </a:spcBef>
              <a:defRPr sz="1200">
                <a:solidFill>
                  <a:schemeClr val="tx1"/>
                </a:solidFill>
                <a:latin typeface="Arial" panose="020B0604020202020204" pitchFamily="34" charset="0"/>
              </a:defRPr>
            </a:lvl4pPr>
            <a:lvl5pPr marL="2057400" indent="-228600" defTabSz="963613">
              <a:spcBef>
                <a:spcPct val="30000"/>
              </a:spcBef>
              <a:defRPr sz="1200">
                <a:solidFill>
                  <a:schemeClr val="tx1"/>
                </a:solidFill>
                <a:latin typeface="Arial" panose="020B0604020202020204" pitchFamily="34" charset="0"/>
              </a:defRPr>
            </a:lvl5pPr>
            <a:lvl6pPr marL="2514600" indent="-228600" defTabSz="9636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36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36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3613" eaLnBrk="0" fontAlgn="base" hangingPunct="0">
              <a:spcBef>
                <a:spcPct val="30000"/>
              </a:spcBef>
              <a:spcAft>
                <a:spcPct val="0"/>
              </a:spcAft>
              <a:defRPr sz="1200">
                <a:solidFill>
                  <a:schemeClr val="tx1"/>
                </a:solidFill>
                <a:latin typeface="Arial" panose="020B0604020202020204" pitchFamily="34" charset="0"/>
              </a:defRPr>
            </a:lvl9pPr>
          </a:lstStyle>
          <a:p>
            <a:pPr algn="r" fontAlgn="base">
              <a:spcBef>
                <a:spcPct val="0"/>
              </a:spcBef>
              <a:spcAft>
                <a:spcPct val="0"/>
              </a:spcAft>
            </a:pPr>
            <a:fld id="{8819834F-59F3-439B-91C2-2C311AFBF89D}" type="slidenum">
              <a:rPr lang="en-US" altLang="en-US" sz="1100" smtClean="0">
                <a:solidFill>
                  <a:srgbClr val="000000"/>
                </a:solidFill>
              </a:rPr>
              <a:pPr algn="r" fontAlgn="base">
                <a:spcBef>
                  <a:spcPct val="0"/>
                </a:spcBef>
                <a:spcAft>
                  <a:spcPct val="0"/>
                </a:spcAft>
              </a:pPr>
              <a:t>33</a:t>
            </a:fld>
            <a:endParaRPr lang="en-US" altLang="en-US" sz="1100" smtClean="0">
              <a:solidFill>
                <a:srgbClr val="000000"/>
              </a:solidFill>
            </a:endParaRPr>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40447945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3613">
              <a:spcBef>
                <a:spcPct val="30000"/>
              </a:spcBef>
              <a:defRPr sz="1200">
                <a:solidFill>
                  <a:schemeClr val="tx1"/>
                </a:solidFill>
                <a:latin typeface="Arial" panose="020B0604020202020204" pitchFamily="34" charset="0"/>
              </a:defRPr>
            </a:lvl1pPr>
            <a:lvl2pPr marL="742950" indent="-285750" defTabSz="963613">
              <a:spcBef>
                <a:spcPct val="30000"/>
              </a:spcBef>
              <a:defRPr sz="1200">
                <a:solidFill>
                  <a:schemeClr val="tx1"/>
                </a:solidFill>
                <a:latin typeface="Arial" panose="020B0604020202020204" pitchFamily="34" charset="0"/>
              </a:defRPr>
            </a:lvl2pPr>
            <a:lvl3pPr marL="1143000" indent="-228600" defTabSz="963613">
              <a:spcBef>
                <a:spcPct val="30000"/>
              </a:spcBef>
              <a:defRPr sz="1200">
                <a:solidFill>
                  <a:schemeClr val="tx1"/>
                </a:solidFill>
                <a:latin typeface="Arial" panose="020B0604020202020204" pitchFamily="34" charset="0"/>
              </a:defRPr>
            </a:lvl3pPr>
            <a:lvl4pPr marL="1600200" indent="-228600" defTabSz="963613">
              <a:spcBef>
                <a:spcPct val="30000"/>
              </a:spcBef>
              <a:defRPr sz="1200">
                <a:solidFill>
                  <a:schemeClr val="tx1"/>
                </a:solidFill>
                <a:latin typeface="Arial" panose="020B0604020202020204" pitchFamily="34" charset="0"/>
              </a:defRPr>
            </a:lvl4pPr>
            <a:lvl5pPr marL="2057400" indent="-228600" defTabSz="963613">
              <a:spcBef>
                <a:spcPct val="30000"/>
              </a:spcBef>
              <a:defRPr sz="1200">
                <a:solidFill>
                  <a:schemeClr val="tx1"/>
                </a:solidFill>
                <a:latin typeface="Arial" panose="020B0604020202020204" pitchFamily="34" charset="0"/>
              </a:defRPr>
            </a:lvl5pPr>
            <a:lvl6pPr marL="2514600" indent="-228600" defTabSz="9636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36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36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361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244653-A382-4F0E-B3E3-BD7D441DDD69}" type="slidenum">
              <a:rPr lang="en-US" altLang="en-US" sz="1100" smtClean="0">
                <a:solidFill>
                  <a:srgbClr val="000000"/>
                </a:solidFill>
              </a:rPr>
              <a:pPr>
                <a:spcBef>
                  <a:spcPct val="0"/>
                </a:spcBef>
              </a:pPr>
              <a:t>34</a:t>
            </a:fld>
            <a:endParaRPr lang="en-US" altLang="en-US" sz="1100" smtClean="0">
              <a:solidFill>
                <a:srgbClr val="000000"/>
              </a:solidFill>
            </a:endParaRPr>
          </a:p>
        </p:txBody>
      </p:sp>
      <p:sp>
        <p:nvSpPr>
          <p:cNvPr id="40963" name="Rectangle 7"/>
          <p:cNvSpPr txBox="1">
            <a:spLocks noGrp="1" noChangeArrowheads="1"/>
          </p:cNvSpPr>
          <p:nvPr/>
        </p:nvSpPr>
        <p:spPr bwMode="auto">
          <a:xfrm>
            <a:off x="4143375" y="9118600"/>
            <a:ext cx="3170238"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49" tIns="48324" rIns="96649" bIns="48324" anchor="b"/>
          <a:lstStyle>
            <a:lvl1pPr defTabSz="963613">
              <a:spcBef>
                <a:spcPct val="30000"/>
              </a:spcBef>
              <a:defRPr sz="1200">
                <a:solidFill>
                  <a:schemeClr val="tx1"/>
                </a:solidFill>
                <a:latin typeface="Arial" panose="020B0604020202020204" pitchFamily="34" charset="0"/>
              </a:defRPr>
            </a:lvl1pPr>
            <a:lvl2pPr marL="742950" indent="-285750" defTabSz="963613">
              <a:spcBef>
                <a:spcPct val="30000"/>
              </a:spcBef>
              <a:defRPr sz="1200">
                <a:solidFill>
                  <a:schemeClr val="tx1"/>
                </a:solidFill>
                <a:latin typeface="Arial" panose="020B0604020202020204" pitchFamily="34" charset="0"/>
              </a:defRPr>
            </a:lvl2pPr>
            <a:lvl3pPr marL="1143000" indent="-228600" defTabSz="963613">
              <a:spcBef>
                <a:spcPct val="30000"/>
              </a:spcBef>
              <a:defRPr sz="1200">
                <a:solidFill>
                  <a:schemeClr val="tx1"/>
                </a:solidFill>
                <a:latin typeface="Arial" panose="020B0604020202020204" pitchFamily="34" charset="0"/>
              </a:defRPr>
            </a:lvl3pPr>
            <a:lvl4pPr marL="1600200" indent="-228600" defTabSz="963613">
              <a:spcBef>
                <a:spcPct val="30000"/>
              </a:spcBef>
              <a:defRPr sz="1200">
                <a:solidFill>
                  <a:schemeClr val="tx1"/>
                </a:solidFill>
                <a:latin typeface="Arial" panose="020B0604020202020204" pitchFamily="34" charset="0"/>
              </a:defRPr>
            </a:lvl4pPr>
            <a:lvl5pPr marL="2057400" indent="-228600" defTabSz="963613">
              <a:spcBef>
                <a:spcPct val="30000"/>
              </a:spcBef>
              <a:defRPr sz="1200">
                <a:solidFill>
                  <a:schemeClr val="tx1"/>
                </a:solidFill>
                <a:latin typeface="Arial" panose="020B0604020202020204" pitchFamily="34" charset="0"/>
              </a:defRPr>
            </a:lvl5pPr>
            <a:lvl6pPr marL="2514600" indent="-228600" defTabSz="9636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36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36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3613" eaLnBrk="0" fontAlgn="base" hangingPunct="0">
              <a:spcBef>
                <a:spcPct val="30000"/>
              </a:spcBef>
              <a:spcAft>
                <a:spcPct val="0"/>
              </a:spcAft>
              <a:defRPr sz="1200">
                <a:solidFill>
                  <a:schemeClr val="tx1"/>
                </a:solidFill>
                <a:latin typeface="Arial" panose="020B0604020202020204" pitchFamily="34" charset="0"/>
              </a:defRPr>
            </a:lvl9pPr>
          </a:lstStyle>
          <a:p>
            <a:pPr algn="r" fontAlgn="base">
              <a:spcBef>
                <a:spcPct val="0"/>
              </a:spcBef>
              <a:spcAft>
                <a:spcPct val="0"/>
              </a:spcAft>
            </a:pPr>
            <a:fld id="{7ABDD3E3-8BC1-4867-9C8A-3762C0ECF301}" type="slidenum">
              <a:rPr lang="en-US" altLang="en-US" sz="1100" smtClean="0">
                <a:solidFill>
                  <a:srgbClr val="000000"/>
                </a:solidFill>
              </a:rPr>
              <a:pPr algn="r" fontAlgn="base">
                <a:spcBef>
                  <a:spcPct val="0"/>
                </a:spcBef>
                <a:spcAft>
                  <a:spcPct val="0"/>
                </a:spcAft>
              </a:pPr>
              <a:t>34</a:t>
            </a:fld>
            <a:endParaRPr lang="en-US" altLang="en-US" sz="1100" smtClean="0">
              <a:solidFill>
                <a:srgbClr val="000000"/>
              </a:solidFill>
            </a:endParaRPr>
          </a:p>
        </p:txBody>
      </p:sp>
      <p:sp>
        <p:nvSpPr>
          <p:cNvPr id="40964" name="Rectangle 2"/>
          <p:cNvSpPr>
            <a:spLocks noGrp="1" noRot="1" noChangeAspect="1" noChangeArrowheads="1" noTextEdit="1"/>
          </p:cNvSpPr>
          <p:nvPr>
            <p:ph type="sldImg"/>
          </p:nvPr>
        </p:nvSpPr>
        <p:spPr>
          <a:ln/>
        </p:spPr>
      </p:sp>
      <p:sp>
        <p:nvSpPr>
          <p:cNvPr id="409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4879526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3613">
              <a:spcBef>
                <a:spcPct val="30000"/>
              </a:spcBef>
              <a:defRPr sz="1200">
                <a:solidFill>
                  <a:schemeClr val="tx1"/>
                </a:solidFill>
                <a:latin typeface="Arial" panose="020B0604020202020204" pitchFamily="34" charset="0"/>
              </a:defRPr>
            </a:lvl1pPr>
            <a:lvl2pPr marL="742950" indent="-285750" defTabSz="963613">
              <a:spcBef>
                <a:spcPct val="30000"/>
              </a:spcBef>
              <a:defRPr sz="1200">
                <a:solidFill>
                  <a:schemeClr val="tx1"/>
                </a:solidFill>
                <a:latin typeface="Arial" panose="020B0604020202020204" pitchFamily="34" charset="0"/>
              </a:defRPr>
            </a:lvl2pPr>
            <a:lvl3pPr marL="1143000" indent="-228600" defTabSz="963613">
              <a:spcBef>
                <a:spcPct val="30000"/>
              </a:spcBef>
              <a:defRPr sz="1200">
                <a:solidFill>
                  <a:schemeClr val="tx1"/>
                </a:solidFill>
                <a:latin typeface="Arial" panose="020B0604020202020204" pitchFamily="34" charset="0"/>
              </a:defRPr>
            </a:lvl3pPr>
            <a:lvl4pPr marL="1600200" indent="-228600" defTabSz="963613">
              <a:spcBef>
                <a:spcPct val="30000"/>
              </a:spcBef>
              <a:defRPr sz="1200">
                <a:solidFill>
                  <a:schemeClr val="tx1"/>
                </a:solidFill>
                <a:latin typeface="Arial" panose="020B0604020202020204" pitchFamily="34" charset="0"/>
              </a:defRPr>
            </a:lvl4pPr>
            <a:lvl5pPr marL="2057400" indent="-228600" defTabSz="963613">
              <a:spcBef>
                <a:spcPct val="30000"/>
              </a:spcBef>
              <a:defRPr sz="1200">
                <a:solidFill>
                  <a:schemeClr val="tx1"/>
                </a:solidFill>
                <a:latin typeface="Arial" panose="020B0604020202020204" pitchFamily="34" charset="0"/>
              </a:defRPr>
            </a:lvl5pPr>
            <a:lvl6pPr marL="2514600" indent="-228600" defTabSz="9636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36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36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361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5A8BC8-1767-497D-AD2C-92AF7DC75241}" type="slidenum">
              <a:rPr lang="en-US" altLang="en-US" sz="1100" smtClean="0">
                <a:solidFill>
                  <a:srgbClr val="000000"/>
                </a:solidFill>
              </a:rPr>
              <a:pPr>
                <a:spcBef>
                  <a:spcPct val="0"/>
                </a:spcBef>
              </a:pPr>
              <a:t>35</a:t>
            </a:fld>
            <a:endParaRPr lang="en-US" altLang="en-US" sz="1100" smtClean="0">
              <a:solidFill>
                <a:srgbClr val="000000"/>
              </a:solidFill>
            </a:endParaRPr>
          </a:p>
        </p:txBody>
      </p:sp>
      <p:sp>
        <p:nvSpPr>
          <p:cNvPr id="43011" name="Rectangle 7"/>
          <p:cNvSpPr txBox="1">
            <a:spLocks noGrp="1" noChangeArrowheads="1"/>
          </p:cNvSpPr>
          <p:nvPr/>
        </p:nvSpPr>
        <p:spPr bwMode="auto">
          <a:xfrm>
            <a:off x="4143375" y="9118600"/>
            <a:ext cx="3170238"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49" tIns="48324" rIns="96649" bIns="48324" anchor="b"/>
          <a:lstStyle>
            <a:lvl1pPr defTabSz="963613">
              <a:spcBef>
                <a:spcPct val="30000"/>
              </a:spcBef>
              <a:defRPr sz="1200">
                <a:solidFill>
                  <a:schemeClr val="tx1"/>
                </a:solidFill>
                <a:latin typeface="Arial" panose="020B0604020202020204" pitchFamily="34" charset="0"/>
              </a:defRPr>
            </a:lvl1pPr>
            <a:lvl2pPr marL="742950" indent="-285750" defTabSz="963613">
              <a:spcBef>
                <a:spcPct val="30000"/>
              </a:spcBef>
              <a:defRPr sz="1200">
                <a:solidFill>
                  <a:schemeClr val="tx1"/>
                </a:solidFill>
                <a:latin typeface="Arial" panose="020B0604020202020204" pitchFamily="34" charset="0"/>
              </a:defRPr>
            </a:lvl2pPr>
            <a:lvl3pPr marL="1143000" indent="-228600" defTabSz="963613">
              <a:spcBef>
                <a:spcPct val="30000"/>
              </a:spcBef>
              <a:defRPr sz="1200">
                <a:solidFill>
                  <a:schemeClr val="tx1"/>
                </a:solidFill>
                <a:latin typeface="Arial" panose="020B0604020202020204" pitchFamily="34" charset="0"/>
              </a:defRPr>
            </a:lvl3pPr>
            <a:lvl4pPr marL="1600200" indent="-228600" defTabSz="963613">
              <a:spcBef>
                <a:spcPct val="30000"/>
              </a:spcBef>
              <a:defRPr sz="1200">
                <a:solidFill>
                  <a:schemeClr val="tx1"/>
                </a:solidFill>
                <a:latin typeface="Arial" panose="020B0604020202020204" pitchFamily="34" charset="0"/>
              </a:defRPr>
            </a:lvl4pPr>
            <a:lvl5pPr marL="2057400" indent="-228600" defTabSz="963613">
              <a:spcBef>
                <a:spcPct val="30000"/>
              </a:spcBef>
              <a:defRPr sz="1200">
                <a:solidFill>
                  <a:schemeClr val="tx1"/>
                </a:solidFill>
                <a:latin typeface="Arial" panose="020B0604020202020204" pitchFamily="34" charset="0"/>
              </a:defRPr>
            </a:lvl5pPr>
            <a:lvl6pPr marL="2514600" indent="-228600" defTabSz="9636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36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36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3613" eaLnBrk="0" fontAlgn="base" hangingPunct="0">
              <a:spcBef>
                <a:spcPct val="30000"/>
              </a:spcBef>
              <a:spcAft>
                <a:spcPct val="0"/>
              </a:spcAft>
              <a:defRPr sz="1200">
                <a:solidFill>
                  <a:schemeClr val="tx1"/>
                </a:solidFill>
                <a:latin typeface="Arial" panose="020B0604020202020204" pitchFamily="34" charset="0"/>
              </a:defRPr>
            </a:lvl9pPr>
          </a:lstStyle>
          <a:p>
            <a:pPr algn="r" fontAlgn="base">
              <a:spcBef>
                <a:spcPct val="0"/>
              </a:spcBef>
              <a:spcAft>
                <a:spcPct val="0"/>
              </a:spcAft>
            </a:pPr>
            <a:fld id="{AAF6CE7C-942B-4B8E-9EAE-14CDD0A44E55}" type="slidenum">
              <a:rPr lang="en-US" altLang="en-US" sz="1100" smtClean="0">
                <a:solidFill>
                  <a:srgbClr val="000000"/>
                </a:solidFill>
              </a:rPr>
              <a:pPr algn="r" fontAlgn="base">
                <a:spcBef>
                  <a:spcPct val="0"/>
                </a:spcBef>
                <a:spcAft>
                  <a:spcPct val="0"/>
                </a:spcAft>
              </a:pPr>
              <a:t>35</a:t>
            </a:fld>
            <a:endParaRPr lang="en-US" altLang="en-US" sz="1100" smtClean="0">
              <a:solidFill>
                <a:srgbClr val="000000"/>
              </a:solidFill>
            </a:endParaRPr>
          </a:p>
        </p:txBody>
      </p:sp>
      <p:sp>
        <p:nvSpPr>
          <p:cNvPr id="43012" name="Rectangle 2"/>
          <p:cNvSpPr>
            <a:spLocks noGrp="1" noRot="1" noChangeAspect="1" noChangeArrowheads="1" noTextEdit="1"/>
          </p:cNvSpPr>
          <p:nvPr>
            <p:ph type="sldImg"/>
          </p:nvPr>
        </p:nvSpPr>
        <p:spPr>
          <a:ln/>
        </p:spPr>
      </p:sp>
      <p:sp>
        <p:nvSpPr>
          <p:cNvPr id="4301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274225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15EE7821-7F64-46A9-AC8C-8CBADB1C3F23}" type="slidenum">
              <a:rPr lang="en-US" altLang="en-US">
                <a:latin typeface="Arial" panose="020B0604020202020204" pitchFamily="34" charset="0"/>
              </a:rPr>
              <a:pPr/>
              <a:t>36</a:t>
            </a:fld>
            <a:endParaRPr lang="en-US" altLang="en-US">
              <a:latin typeface="Arial" panose="020B0604020202020204" pitchFamily="34"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4131889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eaLnBrk="1" latinLnBrk="0" hangingPunct="1"/>
            <a:fld id="{23A271A1-F6D6-438B-A432-4747EE7ECD40}" type="datetimeFigureOut">
              <a:rPr lang="en-US" smtClean="0"/>
              <a:pPr algn="ctr" eaLnBrk="1" latinLnBrk="0" hangingPunct="1"/>
              <a:t>6/24/2015</a:t>
            </a:fld>
            <a:endParaRPr lang="en-US" sz="2000" dirty="0">
              <a:solidFill>
                <a:srgbClr val="FFFFFF"/>
              </a:solidFill>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lgn="r" eaLnBrk="1" latinLnBrk="0" hangingPunct="1"/>
            <a:endParaRPr kumimoji="0"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F0C94032-CD4C-4C25-B0C2-CEC720522D92}" type="slidenum">
              <a:rPr kumimoji="0" lang="en-US" smtClean="0"/>
              <a:pPr eaLnBrk="1" latinLnBrk="0" hangingPunct="1"/>
              <a:t>‹#›</a:t>
            </a:fld>
            <a:endParaRPr kumimoji="0" lang="en-US" dirty="0">
              <a:solidFill>
                <a:schemeClr val="tx2"/>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6/24/2015</a:t>
            </a:fld>
            <a:endParaRPr lang="en-US" dirty="0"/>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eaLnBrk="1" latinLnBrk="0" hangingPunct="1"/>
              <a:t>‹#›</a:t>
            </a:fld>
            <a:endParaRPr kumimoji="0"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6/24/2015</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ctr" eaLnBrk="1" latinLnBrk="0" hangingPunct="1"/>
            <a:fld id="{F0C94032-CD4C-4C25-B0C2-CEC720522D92}" type="slidenum">
              <a:rPr kumimoji="0" lang="en-US" smtClean="0"/>
              <a:pPr algn="ctr" eaLnBrk="1" latinLnBrk="0" hangingPunct="1"/>
              <a:t>‹#›</a:t>
            </a:fld>
            <a:endParaRPr kumimoji="0" lang="en-US" sz="2400" dirty="0">
              <a:solidFill>
                <a:srgbClr val="FFFFFF"/>
              </a:solidFill>
            </a:endParaRPr>
          </a:p>
        </p:txBody>
      </p:sp>
      <p:sp>
        <p:nvSpPr>
          <p:cNvPr id="14" name="Footer Placeholder 13"/>
          <p:cNvSpPr>
            <a:spLocks noGrp="1"/>
          </p:cNvSpPr>
          <p:nvPr>
            <p:ph type="ftr" sz="quarter" idx="12"/>
          </p:nvPr>
        </p:nvSpPr>
        <p:spPr/>
        <p:txBody>
          <a:bodyPr/>
          <a:lstStyle/>
          <a:p>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pPr eaLnBrk="1" latinLnBrk="0" hangingPunct="1"/>
            <a:fld id="{23A271A1-F6D6-438B-A432-4747EE7ECD40}" type="datetimeFigureOut">
              <a:rPr lang="en-US" smtClean="0"/>
              <a:pPr eaLnBrk="1" latinLnBrk="0" hangingPunct="1"/>
              <a:t>6/24/2015</a:t>
            </a:fld>
            <a:endParaRPr lang="en-US"/>
          </a:p>
        </p:txBody>
      </p:sp>
      <p:sp>
        <p:nvSpPr>
          <p:cNvPr id="10" name="Slide Number Placeholder 9"/>
          <p:cNvSpPr>
            <a:spLocks noGrp="1"/>
          </p:cNvSpPr>
          <p:nvPr>
            <p:ph type="sldNum" sz="quarter" idx="16"/>
          </p:nvPr>
        </p:nvSpPr>
        <p:spPr/>
        <p:txBody>
          <a:bodyPr rtlCol="0"/>
          <a:lstStyle/>
          <a:p>
            <a:pPr algn="ctr" eaLnBrk="1" latinLnBrk="0" hangingPunct="1"/>
            <a:fld id="{F0C94032-CD4C-4C25-B0C2-CEC720522D92}" type="slidenum">
              <a:rPr kumimoji="0" lang="en-US" smtClean="0"/>
              <a:pPr algn="ctr" eaLnBrk="1" latinLnBrk="0" hangingPunct="1"/>
              <a:t>‹#›</a:t>
            </a:fld>
            <a:endParaRPr kumimoji="0" lang="en-US"/>
          </a:p>
        </p:txBody>
      </p:sp>
      <p:sp>
        <p:nvSpPr>
          <p:cNvPr id="12" name="Footer Placeholder 11"/>
          <p:cNvSpPr>
            <a:spLocks noGrp="1"/>
          </p:cNvSpPr>
          <p:nvPr>
            <p:ph type="ftr" sz="quarter" idx="17"/>
          </p:nvPr>
        </p:nvSpPr>
        <p:spPr/>
        <p:txBody>
          <a:bodyPr rtlCol="0"/>
          <a:lstStyle/>
          <a:p>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pPr eaLnBrk="1" latinLnBrk="0" hangingPunct="1"/>
            <a:fld id="{23A271A1-F6D6-438B-A432-4747EE7ECD40}" type="datetimeFigureOut">
              <a:rPr lang="en-US" smtClean="0"/>
              <a:pPr eaLnBrk="1" latinLnBrk="0" hangingPunct="1"/>
              <a:t>6/24/2015</a:t>
            </a:fld>
            <a:endParaRPr lang="en-US"/>
          </a:p>
        </p:txBody>
      </p:sp>
      <p:sp>
        <p:nvSpPr>
          <p:cNvPr id="12" name="Slide Number Placeholder 11"/>
          <p:cNvSpPr>
            <a:spLocks noGrp="1"/>
          </p:cNvSpPr>
          <p:nvPr>
            <p:ph type="sldNum" sz="quarter" idx="16"/>
          </p:nvPr>
        </p:nvSpPr>
        <p:spPr/>
        <p:txBody>
          <a:bodyPr rtlCol="0"/>
          <a:lstStyle/>
          <a:p>
            <a:pPr algn="ctr" eaLnBrk="1" latinLnBrk="0" hangingPunct="1"/>
            <a:fld id="{F0C94032-CD4C-4C25-B0C2-CEC720522D92}" type="slidenum">
              <a:rPr kumimoji="0" lang="en-US" smtClean="0"/>
              <a:pPr algn="ctr" eaLnBrk="1" latinLnBrk="0" hangingPunct="1"/>
              <a:t>‹#›</a:t>
            </a:fld>
            <a:endParaRPr kumimoji="0" lang="en-US"/>
          </a:p>
        </p:txBody>
      </p:sp>
      <p:sp>
        <p:nvSpPr>
          <p:cNvPr id="14" name="Footer Placeholder 13"/>
          <p:cNvSpPr>
            <a:spLocks noGrp="1"/>
          </p:cNvSpPr>
          <p:nvPr>
            <p:ph type="ftr" sz="quarter" idx="17"/>
          </p:nvPr>
        </p:nvSpPr>
        <p:spPr/>
        <p:txBody>
          <a:bodyPr rtlCol="0"/>
          <a:lstStyle/>
          <a:p>
            <a:endParaRPr kumimoji="0"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6/24/2015</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eaLnBrk="1" latinLnBrk="0" hangingPunct="1"/>
              <a:t>‹#›</a:t>
            </a:fld>
            <a:endParaRPr kumimoji="0"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6/24/2015</a:t>
            </a:fld>
            <a:endParaRPr lang="en-US"/>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F0C94032-CD4C-4C25-B0C2-CEC720522D92}" type="slidenum">
              <a:rPr kumimoji="0" lang="en-US" smtClean="0"/>
              <a:pPr eaLnBrk="1" latinLnBrk="0" hangingPunct="1"/>
              <a:t>‹#›</a:t>
            </a:fld>
            <a:endParaRPr kumimoji="0"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6/24/2015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eaLnBrk="1" latinLnBrk="0" hangingPunct="1"/>
              <a:t>‹#›</a:t>
            </a:fld>
            <a:endParaRPr kumimoji="0" lang="en-US" dirty="0">
              <a:solidFill>
                <a:srgbClr val="FFFFFF"/>
              </a:solidFill>
            </a:endParaRPr>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pPr eaLnBrk="1" latinLnBrk="0" hangingPunct="1"/>
            <a:fld id="{23A271A1-F6D6-438B-A432-4747EE7ECD40}" type="datetimeFigureOut">
              <a:rPr lang="en-US" smtClean="0"/>
              <a:pPr eaLnBrk="1" latinLnBrk="0" hangingPunct="1"/>
              <a:t>6/24/2015</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lgn="ctr" eaLnBrk="1" latinLnBrk="0" hangingPunct="1"/>
            <a:fld id="{F0C94032-CD4C-4C25-B0C2-CEC720522D92}" type="slidenum">
              <a:rPr kumimoji="0" lang="en-US" smtClean="0"/>
              <a:pPr algn="ctr" eaLnBrk="1" latinLnBrk="0" hangingPunct="1"/>
              <a:t>‹#›</a:t>
            </a:fld>
            <a:endParaRPr kumimoji="0" lang="en-US" sz="2800" dirty="0"/>
          </a:p>
        </p:txBody>
      </p:sp>
      <p:sp>
        <p:nvSpPr>
          <p:cNvPr id="14" name="Footer Placeholder 13"/>
          <p:cNvSpPr>
            <a:spLocks noGrp="1"/>
          </p:cNvSpPr>
          <p:nvPr>
            <p:ph type="ftr" sz="quarter" idx="12"/>
          </p:nvPr>
        </p:nvSpPr>
        <p:spPr>
          <a:xfrm>
            <a:off x="1600200" y="6248206"/>
            <a:ext cx="4572000" cy="365125"/>
          </a:xfrm>
        </p:spPr>
        <p:txBody>
          <a:bodyPr rtlCol="0"/>
          <a:lstStyle/>
          <a:p>
            <a:endParaRPr kumimoji="0"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Drag picture to placeholder or click icon to add</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6/24/2015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F0C94032-CD4C-4C25-B0C2-CEC720522D92}" type="slidenum">
              <a:rPr kumimoji="0" lang="en-US" smtClean="0"/>
              <a:pPr eaLnBrk="1" latinLnBrk="0" hangingPunct="1"/>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pPr eaLnBrk="1" latinLnBrk="0" hangingPunct="1"/>
            <a:fld id="{23A271A1-F6D6-438B-A432-4747EE7ECD40}" type="datetimeFigureOut">
              <a:rPr lang="en-US" smtClean="0"/>
              <a:pPr eaLnBrk="1" latinLnBrk="0" hangingPunct="1"/>
              <a:t>6/24/2015</a:t>
            </a:fld>
            <a:endParaRPr lang="en-US" dirty="0"/>
          </a:p>
        </p:txBody>
      </p:sp>
      <p:sp>
        <p:nvSpPr>
          <p:cNvPr id="5" name="Footer Placeholder 4"/>
          <p:cNvSpPr>
            <a:spLocks noGrp="1"/>
          </p:cNvSpPr>
          <p:nvPr>
            <p:ph type="ftr" sz="quarter" idx="11"/>
          </p:nvPr>
        </p:nvSpPr>
        <p:spPr>
          <a:xfrm>
            <a:off x="457201" y="6248207"/>
            <a:ext cx="5573483" cy="365125"/>
          </a:xfrm>
        </p:spPr>
        <p:txBody>
          <a:bodyPr/>
          <a:lstStyle/>
          <a:p>
            <a:endParaRPr kumimoji="0"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F0C94032-CD4C-4C25-B0C2-CEC720522D92}" type="slidenum">
              <a:rPr kumimoji="0" lang="en-US" smtClean="0"/>
              <a:pPr eaLnBrk="1" latinLnBrk="0" hangingPunct="1"/>
              <a:t>‹#›</a:t>
            </a:fld>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8763" cy="6851650"/>
            <a:chOff x="1" y="0"/>
            <a:chExt cx="5763" cy="4316"/>
          </a:xfrm>
        </p:grpSpPr>
        <p:sp>
          <p:nvSpPr>
            <p:cNvPr id="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grpSp>
          <p:nvGrpSpPr>
            <p:cNvPr id="8" name="Group 6"/>
            <p:cNvGrpSpPr>
              <a:grpSpLocks/>
            </p:cNvGrpSpPr>
            <p:nvPr/>
          </p:nvGrpSpPr>
          <p:grpSpPr bwMode="auto">
            <a:xfrm>
              <a:off x="288" y="0"/>
              <a:ext cx="5098" cy="4316"/>
              <a:chOff x="288" y="0"/>
              <a:chExt cx="5098" cy="4316"/>
            </a:xfrm>
          </p:grpSpPr>
          <p:sp>
            <p:nvSpPr>
              <p:cNvPr id="28"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29"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30"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31"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32"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33"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34"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35"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36"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37"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38"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39"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40"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grpSp>
        <p:sp>
          <p:nvSpPr>
            <p:cNvPr id="9"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10"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11"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12" name="Freeform 23"/>
            <p:cNvSpPr>
              <a:spLocks/>
            </p:cNvSpPr>
            <p:nvPr/>
          </p:nvSpPr>
          <p:spPr bwMode="hidden">
            <a:xfrm>
              <a:off x="5041" y="0"/>
              <a:ext cx="719" cy="845"/>
            </a:xfrm>
            <a:custGeom>
              <a:avLst/>
              <a:gdLst>
                <a:gd name="T0" fmla="*/ 725 w 717"/>
                <a:gd name="T1" fmla="*/ 845 h 845"/>
                <a:gd name="T2" fmla="*/ 725 w 717"/>
                <a:gd name="T3" fmla="*/ 821 h 845"/>
                <a:gd name="T4" fmla="*/ 582 w 717"/>
                <a:gd name="T5" fmla="*/ 605 h 845"/>
                <a:gd name="T6" fmla="*/ 410 w 717"/>
                <a:gd name="T7" fmla="*/ 396 h 845"/>
                <a:gd name="T8" fmla="*/ 225 w 717"/>
                <a:gd name="T9" fmla="*/ 192 h 845"/>
                <a:gd name="T10" fmla="*/ 17 w 717"/>
                <a:gd name="T11" fmla="*/ 0 h 845"/>
                <a:gd name="T12" fmla="*/ 0 w 717"/>
                <a:gd name="T13" fmla="*/ 0 h 845"/>
                <a:gd name="T14" fmla="*/ 213 w 717"/>
                <a:gd name="T15" fmla="*/ 198 h 845"/>
                <a:gd name="T16" fmla="*/ 404 w 717"/>
                <a:gd name="T17" fmla="*/ 408 h 845"/>
                <a:gd name="T18" fmla="*/ 576 w 717"/>
                <a:gd name="T19" fmla="*/ 623 h 845"/>
                <a:gd name="T20" fmla="*/ 725 w 717"/>
                <a:gd name="T21" fmla="*/ 845 h 845"/>
                <a:gd name="T22" fmla="*/ 725 w 717"/>
                <a:gd name="T23" fmla="*/ 845 h 8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3" name="Freeform 24"/>
            <p:cNvSpPr>
              <a:spLocks/>
            </p:cNvSpPr>
            <p:nvPr/>
          </p:nvSpPr>
          <p:spPr bwMode="hidden">
            <a:xfrm>
              <a:off x="5352" y="0"/>
              <a:ext cx="408" cy="414"/>
            </a:xfrm>
            <a:custGeom>
              <a:avLst/>
              <a:gdLst>
                <a:gd name="T0" fmla="*/ 411 w 407"/>
                <a:gd name="T1" fmla="*/ 414 h 414"/>
                <a:gd name="T2" fmla="*/ 411 w 407"/>
                <a:gd name="T3" fmla="*/ 396 h 414"/>
                <a:gd name="T4" fmla="*/ 226 w 407"/>
                <a:gd name="T5" fmla="*/ 192 h 414"/>
                <a:gd name="T6" fmla="*/ 12 w 407"/>
                <a:gd name="T7" fmla="*/ 0 h 414"/>
                <a:gd name="T8" fmla="*/ 0 w 407"/>
                <a:gd name="T9" fmla="*/ 0 h 414"/>
                <a:gd name="T10" fmla="*/ 108 w 407"/>
                <a:gd name="T11" fmla="*/ 102 h 414"/>
                <a:gd name="T12" fmla="*/ 220 w 407"/>
                <a:gd name="T13" fmla="*/ 204 h 414"/>
                <a:gd name="T14" fmla="*/ 411 w 407"/>
                <a:gd name="T15" fmla="*/ 414 h 414"/>
                <a:gd name="T16" fmla="*/ 411 w 407"/>
                <a:gd name="T17" fmla="*/ 414 h 4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7" h="414">
                  <a:moveTo>
                    <a:pt x="407" y="414"/>
                  </a:moveTo>
                  <a:lnTo>
                    <a:pt x="407" y="396"/>
                  </a:lnTo>
                  <a:lnTo>
                    <a:pt x="222" y="192"/>
                  </a:lnTo>
                  <a:lnTo>
                    <a:pt x="12" y="0"/>
                  </a:lnTo>
                  <a:lnTo>
                    <a:pt x="0" y="0"/>
                  </a:lnTo>
                  <a:lnTo>
                    <a:pt x="108" y="102"/>
                  </a:lnTo>
                  <a:lnTo>
                    <a:pt x="216" y="204"/>
                  </a:lnTo>
                  <a:lnTo>
                    <a:pt x="407" y="4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4"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15" name="Freeform 26"/>
            <p:cNvSpPr>
              <a:spLocks/>
            </p:cNvSpPr>
            <p:nvPr/>
          </p:nvSpPr>
          <p:spPr bwMode="hidden">
            <a:xfrm>
              <a:off x="6" y="0"/>
              <a:ext cx="588" cy="599"/>
            </a:xfrm>
            <a:custGeom>
              <a:avLst/>
              <a:gdLst>
                <a:gd name="T0" fmla="*/ 594 w 586"/>
                <a:gd name="T1" fmla="*/ 0 h 599"/>
                <a:gd name="T2" fmla="*/ 576 w 586"/>
                <a:gd name="T3" fmla="*/ 0 h 599"/>
                <a:gd name="T4" fmla="*/ 411 w 586"/>
                <a:gd name="T5" fmla="*/ 132 h 599"/>
                <a:gd name="T6" fmla="*/ 261 w 586"/>
                <a:gd name="T7" fmla="*/ 270 h 599"/>
                <a:gd name="T8" fmla="*/ 120 w 586"/>
                <a:gd name="T9" fmla="*/ 420 h 599"/>
                <a:gd name="T10" fmla="*/ 0 w 586"/>
                <a:gd name="T11" fmla="*/ 575 h 599"/>
                <a:gd name="T12" fmla="*/ 0 w 586"/>
                <a:gd name="T13" fmla="*/ 599 h 599"/>
                <a:gd name="T14" fmla="*/ 120 w 586"/>
                <a:gd name="T15" fmla="*/ 432 h 599"/>
                <a:gd name="T16" fmla="*/ 261 w 586"/>
                <a:gd name="T17" fmla="*/ 282 h 599"/>
                <a:gd name="T18" fmla="*/ 417 w 586"/>
                <a:gd name="T19" fmla="*/ 138 h 599"/>
                <a:gd name="T20" fmla="*/ 594 w 586"/>
                <a:gd name="T21" fmla="*/ 0 h 599"/>
                <a:gd name="T22" fmla="*/ 594 w 586"/>
                <a:gd name="T23" fmla="*/ 0 h 5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6" name="Freeform 27"/>
            <p:cNvSpPr>
              <a:spLocks/>
            </p:cNvSpPr>
            <p:nvPr/>
          </p:nvSpPr>
          <p:spPr bwMode="hidden">
            <a:xfrm>
              <a:off x="6" y="0"/>
              <a:ext cx="270" cy="252"/>
            </a:xfrm>
            <a:custGeom>
              <a:avLst/>
              <a:gdLst>
                <a:gd name="T0" fmla="*/ 273 w 269"/>
                <a:gd name="T1" fmla="*/ 0 h 252"/>
                <a:gd name="T2" fmla="*/ 255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273 w 269"/>
                <a:gd name="T15" fmla="*/ 0 h 252"/>
                <a:gd name="T16" fmla="*/ 273 w 269"/>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9" h="252">
                  <a:moveTo>
                    <a:pt x="269" y="0"/>
                  </a:moveTo>
                  <a:lnTo>
                    <a:pt x="251" y="0"/>
                  </a:lnTo>
                  <a:lnTo>
                    <a:pt x="120" y="114"/>
                  </a:lnTo>
                  <a:lnTo>
                    <a:pt x="60" y="174"/>
                  </a:lnTo>
                  <a:lnTo>
                    <a:pt x="0" y="234"/>
                  </a:lnTo>
                  <a:lnTo>
                    <a:pt x="0" y="252"/>
                  </a:lnTo>
                  <a:lnTo>
                    <a:pt x="126" y="120"/>
                  </a:lnTo>
                  <a:lnTo>
                    <a:pt x="26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7" name="Line 28"/>
            <p:cNvSpPr>
              <a:spLocks noChangeShapeType="1"/>
            </p:cNvSpPr>
            <p:nvPr/>
          </p:nvSpPr>
          <p:spPr bwMode="hidden">
            <a:xfrm>
              <a:off x="1" y="2749"/>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8" name="Line 29"/>
            <p:cNvSpPr>
              <a:spLocks noChangeShapeType="1"/>
            </p:cNvSpPr>
            <p:nvPr/>
          </p:nvSpPr>
          <p:spPr bwMode="hidden">
            <a:xfrm>
              <a:off x="1" y="2356"/>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9" name="Line 30"/>
            <p:cNvSpPr>
              <a:spLocks noChangeShapeType="1"/>
            </p:cNvSpPr>
            <p:nvPr/>
          </p:nvSpPr>
          <p:spPr bwMode="hidden">
            <a:xfrm>
              <a:off x="1" y="3142"/>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grpSp>
          <p:nvGrpSpPr>
            <p:cNvPr id="20" name="Group 31"/>
            <p:cNvGrpSpPr>
              <a:grpSpLocks/>
            </p:cNvGrpSpPr>
            <p:nvPr/>
          </p:nvGrpSpPr>
          <p:grpSpPr bwMode="auto">
            <a:xfrm>
              <a:off x="1" y="392"/>
              <a:ext cx="5758" cy="1571"/>
              <a:chOff x="1" y="392"/>
              <a:chExt cx="5758" cy="1571"/>
            </a:xfrm>
          </p:grpSpPr>
          <p:sp>
            <p:nvSpPr>
              <p:cNvPr id="23" name="Line 32"/>
              <p:cNvSpPr>
                <a:spLocks noChangeShapeType="1"/>
              </p:cNvSpPr>
              <p:nvPr userDrawn="1"/>
            </p:nvSpPr>
            <p:spPr bwMode="hidden">
              <a:xfrm>
                <a:off x="1" y="784"/>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24" name="Line 33"/>
              <p:cNvSpPr>
                <a:spLocks noChangeShapeType="1"/>
              </p:cNvSpPr>
              <p:nvPr userDrawn="1"/>
            </p:nvSpPr>
            <p:spPr bwMode="hidden">
              <a:xfrm>
                <a:off x="1" y="1963"/>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25" name="Line 34"/>
              <p:cNvSpPr>
                <a:spLocks noChangeShapeType="1"/>
              </p:cNvSpPr>
              <p:nvPr userDrawn="1"/>
            </p:nvSpPr>
            <p:spPr bwMode="hidden">
              <a:xfrm>
                <a:off x="1" y="1570"/>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26" name="Line 35"/>
              <p:cNvSpPr>
                <a:spLocks noChangeShapeType="1"/>
              </p:cNvSpPr>
              <p:nvPr userDrawn="1"/>
            </p:nvSpPr>
            <p:spPr bwMode="hidden">
              <a:xfrm>
                <a:off x="1" y="1177"/>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27" name="Line 36"/>
              <p:cNvSpPr>
                <a:spLocks noChangeShapeType="1"/>
              </p:cNvSpPr>
              <p:nvPr userDrawn="1"/>
            </p:nvSpPr>
            <p:spPr bwMode="hidden">
              <a:xfrm>
                <a:off x="1" y="392"/>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grpSp>
        <p:sp>
          <p:nvSpPr>
            <p:cNvPr id="21" name="Line 37"/>
            <p:cNvSpPr>
              <a:spLocks noChangeShapeType="1"/>
            </p:cNvSpPr>
            <p:nvPr/>
          </p:nvSpPr>
          <p:spPr bwMode="hidden">
            <a:xfrm>
              <a:off x="1" y="3928"/>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22" name="Line 38"/>
            <p:cNvSpPr>
              <a:spLocks noChangeShapeType="1"/>
            </p:cNvSpPr>
            <p:nvPr/>
          </p:nvSpPr>
          <p:spPr bwMode="hidden">
            <a:xfrm>
              <a:off x="1" y="3535"/>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grpSp>
      <p:sp>
        <p:nvSpPr>
          <p:cNvPr id="5159" name="Rectangle 39"/>
          <p:cNvSpPr>
            <a:spLocks noGrp="1" noChangeArrowheads="1"/>
          </p:cNvSpPr>
          <p:nvPr>
            <p:ph type="ctrTitle" sz="quarter"/>
          </p:nvPr>
        </p:nvSpPr>
        <p:spPr>
          <a:xfrm>
            <a:off x="685800" y="1692275"/>
            <a:ext cx="7772400" cy="1736725"/>
          </a:xfrm>
        </p:spPr>
        <p:txBody>
          <a:bodyPr anchor="b"/>
          <a:lstStyle>
            <a:lvl1pPr>
              <a:defRPr sz="5400">
                <a:solidFill>
                  <a:srgbClr val="000000"/>
                </a:solidFill>
                <a:effectLst>
                  <a:outerShdw blurRad="38100" dist="38100" dir="2700000" algn="tl">
                    <a:srgbClr val="FFFFFF"/>
                  </a:outerShdw>
                </a:effectLst>
              </a:defRPr>
            </a:lvl1pPr>
          </a:lstStyle>
          <a:p>
            <a:r>
              <a:rPr lang="en-US"/>
              <a:t>Click to edit Master title style</a:t>
            </a:r>
          </a:p>
        </p:txBody>
      </p:sp>
      <p:sp>
        <p:nvSpPr>
          <p:cNvPr id="5160"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1" name="Rectangle 41"/>
          <p:cNvSpPr>
            <a:spLocks noGrp="1" noChangeArrowheads="1"/>
          </p:cNvSpPr>
          <p:nvPr>
            <p:ph type="dt" sz="quarter" idx="10"/>
          </p:nvPr>
        </p:nvSpPr>
        <p:spPr/>
        <p:txBody>
          <a:bodyPr/>
          <a:lstStyle>
            <a:lvl1pPr>
              <a:defRPr/>
            </a:lvl1pPr>
          </a:lstStyle>
          <a:p>
            <a:pPr>
              <a:defRPr/>
            </a:pPr>
            <a:endParaRPr lang="en-US">
              <a:solidFill>
                <a:srgbClr val="FFFFFF"/>
              </a:solidFill>
            </a:endParaRPr>
          </a:p>
        </p:txBody>
      </p:sp>
      <p:sp>
        <p:nvSpPr>
          <p:cNvPr id="42" name="Rectangle 42"/>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43" name="Rectangle 43"/>
          <p:cNvSpPr>
            <a:spLocks noGrp="1" noChangeArrowheads="1"/>
          </p:cNvSpPr>
          <p:nvPr>
            <p:ph type="sldNum" sz="quarter" idx="12"/>
          </p:nvPr>
        </p:nvSpPr>
        <p:spPr/>
        <p:txBody>
          <a:bodyPr/>
          <a:lstStyle>
            <a:lvl1pPr>
              <a:defRPr/>
            </a:lvl1pPr>
          </a:lstStyle>
          <a:p>
            <a:pPr>
              <a:defRPr/>
            </a:pPr>
            <a:fld id="{FED1A04C-5F56-43D7-B3A8-885A98F45A21}"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801436906"/>
      </p:ext>
    </p:extLst>
  </p:cSld>
  <p:clrMapOvr>
    <a:masterClrMapping/>
  </p:clrMapOvr>
  <p:transition spd="med"/>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488A288A-A6B1-4474-9798-1CE41859C5FE}"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581475046"/>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A603BA5A-A5F6-4F1B-A749-2B9E7A53ACB6}"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331036392"/>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157F0A47-112D-4BE9-AC3E-2C72F5AAA2AE}"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847316339"/>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42"/>
          <p:cNvSpPr>
            <a:spLocks noGrp="1" noChangeArrowheads="1"/>
          </p:cNvSpPr>
          <p:nvPr>
            <p:ph type="sldNum" sz="quarter" idx="12"/>
          </p:nvPr>
        </p:nvSpPr>
        <p:spPr>
          <a:ln/>
        </p:spPr>
        <p:txBody>
          <a:bodyPr/>
          <a:lstStyle>
            <a:lvl1pPr>
              <a:defRPr/>
            </a:lvl1pPr>
          </a:lstStyle>
          <a:p>
            <a:pPr>
              <a:defRPr/>
            </a:pPr>
            <a:fld id="{3E5FE4DC-BF57-4A42-A2EB-2ED7F91913FF}"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840080011"/>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2"/>
          <p:cNvSpPr>
            <a:spLocks noGrp="1" noChangeArrowheads="1"/>
          </p:cNvSpPr>
          <p:nvPr>
            <p:ph type="sldNum" sz="quarter" idx="12"/>
          </p:nvPr>
        </p:nvSpPr>
        <p:spPr>
          <a:ln/>
        </p:spPr>
        <p:txBody>
          <a:bodyPr/>
          <a:lstStyle>
            <a:lvl1pPr>
              <a:defRPr/>
            </a:lvl1pPr>
          </a:lstStyle>
          <a:p>
            <a:pPr>
              <a:defRPr/>
            </a:pPr>
            <a:fld id="{ADC0E9FC-969A-4005-A95C-483107709211}"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630281296"/>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42"/>
          <p:cNvSpPr>
            <a:spLocks noGrp="1" noChangeArrowheads="1"/>
          </p:cNvSpPr>
          <p:nvPr>
            <p:ph type="sldNum" sz="quarter" idx="12"/>
          </p:nvPr>
        </p:nvSpPr>
        <p:spPr>
          <a:ln/>
        </p:spPr>
        <p:txBody>
          <a:bodyPr/>
          <a:lstStyle>
            <a:lvl1pPr>
              <a:defRPr/>
            </a:lvl1pPr>
          </a:lstStyle>
          <a:p>
            <a:pPr>
              <a:defRPr/>
            </a:pPr>
            <a:fld id="{03344358-5447-473B-A52D-B95E9AED12B9}"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743757495"/>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E0269E38-B21F-4A4B-AC6D-5C4264279A7D}"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822032581"/>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AFB22246-50B0-4FD7-9613-052A305B0159}"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323752278"/>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CE352D19-B754-42AC-9C33-7B2EC5E7125A}"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957481153"/>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027CC74F-3A8F-48AD-847B-713CFB21C9F1}"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205644153"/>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743200" y="277813"/>
            <a:ext cx="5943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35BF64C0-D0E2-4A7B-9907-DC557AB8A993}"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114265015"/>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8763" cy="6851650"/>
            <a:chOff x="1" y="0"/>
            <a:chExt cx="5763" cy="4316"/>
          </a:xfrm>
        </p:grpSpPr>
        <p:sp>
          <p:nvSpPr>
            <p:cNvPr id="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grpSp>
          <p:nvGrpSpPr>
            <p:cNvPr id="8" name="Group 6"/>
            <p:cNvGrpSpPr>
              <a:grpSpLocks/>
            </p:cNvGrpSpPr>
            <p:nvPr/>
          </p:nvGrpSpPr>
          <p:grpSpPr bwMode="auto">
            <a:xfrm>
              <a:off x="288" y="0"/>
              <a:ext cx="5098" cy="4316"/>
              <a:chOff x="288" y="0"/>
              <a:chExt cx="5098" cy="4316"/>
            </a:xfrm>
          </p:grpSpPr>
          <p:sp>
            <p:nvSpPr>
              <p:cNvPr id="28"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29"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30"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31"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32"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33"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34"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35"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36"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37"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38"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39"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40"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grpSp>
        <p:sp>
          <p:nvSpPr>
            <p:cNvPr id="9"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10"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11"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12" name="Freeform 23"/>
            <p:cNvSpPr>
              <a:spLocks/>
            </p:cNvSpPr>
            <p:nvPr/>
          </p:nvSpPr>
          <p:spPr bwMode="hidden">
            <a:xfrm>
              <a:off x="5041" y="0"/>
              <a:ext cx="719" cy="845"/>
            </a:xfrm>
            <a:custGeom>
              <a:avLst/>
              <a:gdLst>
                <a:gd name="T0" fmla="*/ 725 w 717"/>
                <a:gd name="T1" fmla="*/ 845 h 845"/>
                <a:gd name="T2" fmla="*/ 725 w 717"/>
                <a:gd name="T3" fmla="*/ 821 h 845"/>
                <a:gd name="T4" fmla="*/ 582 w 717"/>
                <a:gd name="T5" fmla="*/ 605 h 845"/>
                <a:gd name="T6" fmla="*/ 410 w 717"/>
                <a:gd name="T7" fmla="*/ 396 h 845"/>
                <a:gd name="T8" fmla="*/ 225 w 717"/>
                <a:gd name="T9" fmla="*/ 192 h 845"/>
                <a:gd name="T10" fmla="*/ 17 w 717"/>
                <a:gd name="T11" fmla="*/ 0 h 845"/>
                <a:gd name="T12" fmla="*/ 0 w 717"/>
                <a:gd name="T13" fmla="*/ 0 h 845"/>
                <a:gd name="T14" fmla="*/ 213 w 717"/>
                <a:gd name="T15" fmla="*/ 198 h 845"/>
                <a:gd name="T16" fmla="*/ 404 w 717"/>
                <a:gd name="T17" fmla="*/ 408 h 845"/>
                <a:gd name="T18" fmla="*/ 576 w 717"/>
                <a:gd name="T19" fmla="*/ 623 h 845"/>
                <a:gd name="T20" fmla="*/ 725 w 717"/>
                <a:gd name="T21" fmla="*/ 845 h 845"/>
                <a:gd name="T22" fmla="*/ 725 w 717"/>
                <a:gd name="T23" fmla="*/ 845 h 8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3" name="Freeform 24"/>
            <p:cNvSpPr>
              <a:spLocks/>
            </p:cNvSpPr>
            <p:nvPr/>
          </p:nvSpPr>
          <p:spPr bwMode="hidden">
            <a:xfrm>
              <a:off x="5352" y="0"/>
              <a:ext cx="408" cy="414"/>
            </a:xfrm>
            <a:custGeom>
              <a:avLst/>
              <a:gdLst>
                <a:gd name="T0" fmla="*/ 411 w 407"/>
                <a:gd name="T1" fmla="*/ 414 h 414"/>
                <a:gd name="T2" fmla="*/ 411 w 407"/>
                <a:gd name="T3" fmla="*/ 396 h 414"/>
                <a:gd name="T4" fmla="*/ 226 w 407"/>
                <a:gd name="T5" fmla="*/ 192 h 414"/>
                <a:gd name="T6" fmla="*/ 12 w 407"/>
                <a:gd name="T7" fmla="*/ 0 h 414"/>
                <a:gd name="T8" fmla="*/ 0 w 407"/>
                <a:gd name="T9" fmla="*/ 0 h 414"/>
                <a:gd name="T10" fmla="*/ 108 w 407"/>
                <a:gd name="T11" fmla="*/ 102 h 414"/>
                <a:gd name="T12" fmla="*/ 220 w 407"/>
                <a:gd name="T13" fmla="*/ 204 h 414"/>
                <a:gd name="T14" fmla="*/ 411 w 407"/>
                <a:gd name="T15" fmla="*/ 414 h 414"/>
                <a:gd name="T16" fmla="*/ 411 w 407"/>
                <a:gd name="T17" fmla="*/ 414 h 4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7" h="414">
                  <a:moveTo>
                    <a:pt x="407" y="414"/>
                  </a:moveTo>
                  <a:lnTo>
                    <a:pt x="407" y="396"/>
                  </a:lnTo>
                  <a:lnTo>
                    <a:pt x="222" y="192"/>
                  </a:lnTo>
                  <a:lnTo>
                    <a:pt x="12" y="0"/>
                  </a:lnTo>
                  <a:lnTo>
                    <a:pt x="0" y="0"/>
                  </a:lnTo>
                  <a:lnTo>
                    <a:pt x="108" y="102"/>
                  </a:lnTo>
                  <a:lnTo>
                    <a:pt x="216" y="204"/>
                  </a:lnTo>
                  <a:lnTo>
                    <a:pt x="407" y="4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4"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15" name="Freeform 26"/>
            <p:cNvSpPr>
              <a:spLocks/>
            </p:cNvSpPr>
            <p:nvPr/>
          </p:nvSpPr>
          <p:spPr bwMode="hidden">
            <a:xfrm>
              <a:off x="6" y="0"/>
              <a:ext cx="588" cy="599"/>
            </a:xfrm>
            <a:custGeom>
              <a:avLst/>
              <a:gdLst>
                <a:gd name="T0" fmla="*/ 594 w 586"/>
                <a:gd name="T1" fmla="*/ 0 h 599"/>
                <a:gd name="T2" fmla="*/ 576 w 586"/>
                <a:gd name="T3" fmla="*/ 0 h 599"/>
                <a:gd name="T4" fmla="*/ 411 w 586"/>
                <a:gd name="T5" fmla="*/ 132 h 599"/>
                <a:gd name="T6" fmla="*/ 261 w 586"/>
                <a:gd name="T7" fmla="*/ 270 h 599"/>
                <a:gd name="T8" fmla="*/ 120 w 586"/>
                <a:gd name="T9" fmla="*/ 420 h 599"/>
                <a:gd name="T10" fmla="*/ 0 w 586"/>
                <a:gd name="T11" fmla="*/ 575 h 599"/>
                <a:gd name="T12" fmla="*/ 0 w 586"/>
                <a:gd name="T13" fmla="*/ 599 h 599"/>
                <a:gd name="T14" fmla="*/ 120 w 586"/>
                <a:gd name="T15" fmla="*/ 432 h 599"/>
                <a:gd name="T16" fmla="*/ 261 w 586"/>
                <a:gd name="T17" fmla="*/ 282 h 599"/>
                <a:gd name="T18" fmla="*/ 417 w 586"/>
                <a:gd name="T19" fmla="*/ 138 h 599"/>
                <a:gd name="T20" fmla="*/ 594 w 586"/>
                <a:gd name="T21" fmla="*/ 0 h 599"/>
                <a:gd name="T22" fmla="*/ 594 w 586"/>
                <a:gd name="T23" fmla="*/ 0 h 5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6" name="Freeform 27"/>
            <p:cNvSpPr>
              <a:spLocks/>
            </p:cNvSpPr>
            <p:nvPr/>
          </p:nvSpPr>
          <p:spPr bwMode="hidden">
            <a:xfrm>
              <a:off x="6" y="0"/>
              <a:ext cx="270" cy="252"/>
            </a:xfrm>
            <a:custGeom>
              <a:avLst/>
              <a:gdLst>
                <a:gd name="T0" fmla="*/ 273 w 269"/>
                <a:gd name="T1" fmla="*/ 0 h 252"/>
                <a:gd name="T2" fmla="*/ 255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273 w 269"/>
                <a:gd name="T15" fmla="*/ 0 h 252"/>
                <a:gd name="T16" fmla="*/ 273 w 269"/>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9" h="252">
                  <a:moveTo>
                    <a:pt x="269" y="0"/>
                  </a:moveTo>
                  <a:lnTo>
                    <a:pt x="251" y="0"/>
                  </a:lnTo>
                  <a:lnTo>
                    <a:pt x="120" y="114"/>
                  </a:lnTo>
                  <a:lnTo>
                    <a:pt x="60" y="174"/>
                  </a:lnTo>
                  <a:lnTo>
                    <a:pt x="0" y="234"/>
                  </a:lnTo>
                  <a:lnTo>
                    <a:pt x="0" y="252"/>
                  </a:lnTo>
                  <a:lnTo>
                    <a:pt x="126" y="120"/>
                  </a:lnTo>
                  <a:lnTo>
                    <a:pt x="26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7" name="Line 28"/>
            <p:cNvSpPr>
              <a:spLocks noChangeShapeType="1"/>
            </p:cNvSpPr>
            <p:nvPr/>
          </p:nvSpPr>
          <p:spPr bwMode="hidden">
            <a:xfrm>
              <a:off x="1" y="2749"/>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8" name="Line 29"/>
            <p:cNvSpPr>
              <a:spLocks noChangeShapeType="1"/>
            </p:cNvSpPr>
            <p:nvPr/>
          </p:nvSpPr>
          <p:spPr bwMode="hidden">
            <a:xfrm>
              <a:off x="1" y="2356"/>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9" name="Line 30"/>
            <p:cNvSpPr>
              <a:spLocks noChangeShapeType="1"/>
            </p:cNvSpPr>
            <p:nvPr/>
          </p:nvSpPr>
          <p:spPr bwMode="hidden">
            <a:xfrm>
              <a:off x="1" y="3142"/>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grpSp>
          <p:nvGrpSpPr>
            <p:cNvPr id="20" name="Group 31"/>
            <p:cNvGrpSpPr>
              <a:grpSpLocks/>
            </p:cNvGrpSpPr>
            <p:nvPr/>
          </p:nvGrpSpPr>
          <p:grpSpPr bwMode="auto">
            <a:xfrm>
              <a:off x="1" y="392"/>
              <a:ext cx="5758" cy="1571"/>
              <a:chOff x="1" y="392"/>
              <a:chExt cx="5758" cy="1571"/>
            </a:xfrm>
          </p:grpSpPr>
          <p:sp>
            <p:nvSpPr>
              <p:cNvPr id="23" name="Line 32"/>
              <p:cNvSpPr>
                <a:spLocks noChangeShapeType="1"/>
              </p:cNvSpPr>
              <p:nvPr userDrawn="1"/>
            </p:nvSpPr>
            <p:spPr bwMode="hidden">
              <a:xfrm>
                <a:off x="1" y="784"/>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24" name="Line 33"/>
              <p:cNvSpPr>
                <a:spLocks noChangeShapeType="1"/>
              </p:cNvSpPr>
              <p:nvPr userDrawn="1"/>
            </p:nvSpPr>
            <p:spPr bwMode="hidden">
              <a:xfrm>
                <a:off x="1" y="1963"/>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25" name="Line 34"/>
              <p:cNvSpPr>
                <a:spLocks noChangeShapeType="1"/>
              </p:cNvSpPr>
              <p:nvPr userDrawn="1"/>
            </p:nvSpPr>
            <p:spPr bwMode="hidden">
              <a:xfrm>
                <a:off x="1" y="1570"/>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26" name="Line 35"/>
              <p:cNvSpPr>
                <a:spLocks noChangeShapeType="1"/>
              </p:cNvSpPr>
              <p:nvPr userDrawn="1"/>
            </p:nvSpPr>
            <p:spPr bwMode="hidden">
              <a:xfrm>
                <a:off x="1" y="1177"/>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27" name="Line 36"/>
              <p:cNvSpPr>
                <a:spLocks noChangeShapeType="1"/>
              </p:cNvSpPr>
              <p:nvPr userDrawn="1"/>
            </p:nvSpPr>
            <p:spPr bwMode="hidden">
              <a:xfrm>
                <a:off x="1" y="392"/>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grpSp>
        <p:sp>
          <p:nvSpPr>
            <p:cNvPr id="21" name="Line 37"/>
            <p:cNvSpPr>
              <a:spLocks noChangeShapeType="1"/>
            </p:cNvSpPr>
            <p:nvPr/>
          </p:nvSpPr>
          <p:spPr bwMode="hidden">
            <a:xfrm>
              <a:off x="1" y="3928"/>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22" name="Line 38"/>
            <p:cNvSpPr>
              <a:spLocks noChangeShapeType="1"/>
            </p:cNvSpPr>
            <p:nvPr/>
          </p:nvSpPr>
          <p:spPr bwMode="hidden">
            <a:xfrm>
              <a:off x="1" y="3535"/>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grpSp>
      <p:sp>
        <p:nvSpPr>
          <p:cNvPr id="5159" name="Rectangle 39"/>
          <p:cNvSpPr>
            <a:spLocks noGrp="1" noChangeArrowheads="1"/>
          </p:cNvSpPr>
          <p:nvPr>
            <p:ph type="ctrTitle" sz="quarter"/>
          </p:nvPr>
        </p:nvSpPr>
        <p:spPr>
          <a:xfrm>
            <a:off x="685800" y="1692275"/>
            <a:ext cx="7772400" cy="1736725"/>
          </a:xfrm>
        </p:spPr>
        <p:txBody>
          <a:bodyPr anchor="b"/>
          <a:lstStyle>
            <a:lvl1pPr>
              <a:defRPr sz="5400">
                <a:solidFill>
                  <a:srgbClr val="000000"/>
                </a:solidFill>
                <a:effectLst>
                  <a:outerShdw blurRad="38100" dist="38100" dir="2700000" algn="tl">
                    <a:srgbClr val="FFFFFF"/>
                  </a:outerShdw>
                </a:effectLst>
              </a:defRPr>
            </a:lvl1pPr>
          </a:lstStyle>
          <a:p>
            <a:r>
              <a:rPr lang="en-US"/>
              <a:t>Click to edit Master title style</a:t>
            </a:r>
          </a:p>
        </p:txBody>
      </p:sp>
      <p:sp>
        <p:nvSpPr>
          <p:cNvPr id="5160"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1" name="Rectangle 41"/>
          <p:cNvSpPr>
            <a:spLocks noGrp="1" noChangeArrowheads="1"/>
          </p:cNvSpPr>
          <p:nvPr>
            <p:ph type="dt" sz="quarter" idx="10"/>
          </p:nvPr>
        </p:nvSpPr>
        <p:spPr/>
        <p:txBody>
          <a:bodyPr/>
          <a:lstStyle>
            <a:lvl1pPr>
              <a:defRPr/>
            </a:lvl1pPr>
          </a:lstStyle>
          <a:p>
            <a:pPr>
              <a:defRPr/>
            </a:pPr>
            <a:endParaRPr lang="en-US">
              <a:solidFill>
                <a:srgbClr val="FFFFFF"/>
              </a:solidFill>
            </a:endParaRPr>
          </a:p>
        </p:txBody>
      </p:sp>
      <p:sp>
        <p:nvSpPr>
          <p:cNvPr id="42" name="Rectangle 42"/>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43" name="Rectangle 43"/>
          <p:cNvSpPr>
            <a:spLocks noGrp="1" noChangeArrowheads="1"/>
          </p:cNvSpPr>
          <p:nvPr>
            <p:ph type="sldNum" sz="quarter" idx="12"/>
          </p:nvPr>
        </p:nvSpPr>
        <p:spPr/>
        <p:txBody>
          <a:bodyPr/>
          <a:lstStyle>
            <a:lvl1pPr>
              <a:defRPr/>
            </a:lvl1pPr>
          </a:lstStyle>
          <a:p>
            <a:pPr>
              <a:defRPr/>
            </a:pPr>
            <a:fld id="{FED1A04C-5F56-43D7-B3A8-885A98F45A21}"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313802454"/>
      </p:ext>
    </p:extLst>
  </p:cSld>
  <p:clrMapOvr>
    <a:masterClrMapping/>
  </p:clrMapOvr>
  <p:transition spd="med"/>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488A288A-A6B1-4474-9798-1CE41859C5FE}"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4129709073"/>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A603BA5A-A5F6-4F1B-A749-2B9E7A53ACB6}"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897339602"/>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157F0A47-112D-4BE9-AC3E-2C72F5AAA2AE}"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841283228"/>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42"/>
          <p:cNvSpPr>
            <a:spLocks noGrp="1" noChangeArrowheads="1"/>
          </p:cNvSpPr>
          <p:nvPr>
            <p:ph type="sldNum" sz="quarter" idx="12"/>
          </p:nvPr>
        </p:nvSpPr>
        <p:spPr>
          <a:ln/>
        </p:spPr>
        <p:txBody>
          <a:bodyPr/>
          <a:lstStyle>
            <a:lvl1pPr>
              <a:defRPr/>
            </a:lvl1pPr>
          </a:lstStyle>
          <a:p>
            <a:pPr>
              <a:defRPr/>
            </a:pPr>
            <a:fld id="{3E5FE4DC-BF57-4A42-A2EB-2ED7F91913FF}"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714100238"/>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2"/>
          <p:cNvSpPr>
            <a:spLocks noGrp="1" noChangeArrowheads="1"/>
          </p:cNvSpPr>
          <p:nvPr>
            <p:ph type="sldNum" sz="quarter" idx="12"/>
          </p:nvPr>
        </p:nvSpPr>
        <p:spPr>
          <a:ln/>
        </p:spPr>
        <p:txBody>
          <a:bodyPr/>
          <a:lstStyle>
            <a:lvl1pPr>
              <a:defRPr/>
            </a:lvl1pPr>
          </a:lstStyle>
          <a:p>
            <a:pPr>
              <a:defRPr/>
            </a:pPr>
            <a:fld id="{ADC0E9FC-969A-4005-A95C-483107709211}"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741244964"/>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42"/>
          <p:cNvSpPr>
            <a:spLocks noGrp="1" noChangeArrowheads="1"/>
          </p:cNvSpPr>
          <p:nvPr>
            <p:ph type="sldNum" sz="quarter" idx="12"/>
          </p:nvPr>
        </p:nvSpPr>
        <p:spPr>
          <a:ln/>
        </p:spPr>
        <p:txBody>
          <a:bodyPr/>
          <a:lstStyle>
            <a:lvl1pPr>
              <a:defRPr/>
            </a:lvl1pPr>
          </a:lstStyle>
          <a:p>
            <a:pPr>
              <a:defRPr/>
            </a:pPr>
            <a:fld id="{03344358-5447-473B-A52D-B95E9AED12B9}"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480244177"/>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E0269E38-B21F-4A4B-AC6D-5C4264279A7D}"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995350062"/>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AFB22246-50B0-4FD7-9613-052A305B0159}"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627400585"/>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CE352D19-B754-42AC-9C33-7B2EC5E7125A}"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800275932"/>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027CC74F-3A8F-48AD-847B-713CFB21C9F1}"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903310364"/>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743200" y="277813"/>
            <a:ext cx="5943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35BF64C0-D0E2-4A7B-9907-DC557AB8A993}"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941187833"/>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pPr eaLnBrk="1" latinLnBrk="0" hangingPunct="1"/>
            <a:fld id="{23A271A1-F6D6-438B-A432-4747EE7ECD40}" type="datetimeFigureOut">
              <a:rPr lang="en-US" smtClean="0"/>
              <a:pPr eaLnBrk="1" latinLnBrk="0" hangingPunct="1"/>
              <a:t>6/24/2015</a:t>
            </a:fld>
            <a:endParaRPr lang="en-US" sz="1400" dirty="0">
              <a:solidFill>
                <a:schemeClr val="tx2"/>
              </a:solidFill>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pPr algn="r" eaLnBrk="1" latinLnBrk="0" hangingPunct="1"/>
            <a:endParaRPr kumimoji="0" lang="en-US" sz="1400" dirty="0">
              <a:solidFill>
                <a:schemeClr val="tx2"/>
              </a:solidFill>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algn="ctr" eaLnBrk="1" latinLnBrk="0" hangingPunct="1"/>
            <a:fld id="{F0C94032-CD4C-4C25-B0C2-CEC720522D92}" type="slidenum">
              <a:rPr kumimoji="0" lang="en-US" smtClean="0"/>
              <a:pPr algn="ctr" eaLnBrk="1" latinLnBrk="0" hangingPunct="1"/>
              <a:t>‹#›</a:t>
            </a:fld>
            <a:endParaRPr kumimoji="0"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2850"/>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1588" y="0"/>
            <a:ext cx="9148762" cy="6851650"/>
            <a:chOff x="1" y="0"/>
            <a:chExt cx="5763" cy="4316"/>
          </a:xfrm>
        </p:grpSpPr>
        <p:sp>
          <p:nvSpPr>
            <p:cNvPr id="4099"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4100"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4101"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grpSp>
          <p:nvGrpSpPr>
            <p:cNvPr id="1035" name="Group 6"/>
            <p:cNvGrpSpPr>
              <a:grpSpLocks/>
            </p:cNvGrpSpPr>
            <p:nvPr/>
          </p:nvGrpSpPr>
          <p:grpSpPr bwMode="auto">
            <a:xfrm>
              <a:off x="288" y="0"/>
              <a:ext cx="5098" cy="4316"/>
              <a:chOff x="288" y="0"/>
              <a:chExt cx="5098" cy="4316"/>
            </a:xfrm>
          </p:grpSpPr>
          <p:sp>
            <p:nvSpPr>
              <p:cNvPr id="4103"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4104"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4105"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4106"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4107"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4108"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4109"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4110"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4111"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4112"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4113"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4114"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4115"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grpSp>
        <p:sp>
          <p:nvSpPr>
            <p:cNvPr id="4116"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4117"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4118"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1039" name="Freeform 23"/>
            <p:cNvSpPr>
              <a:spLocks/>
            </p:cNvSpPr>
            <p:nvPr/>
          </p:nvSpPr>
          <p:spPr bwMode="hidden">
            <a:xfrm>
              <a:off x="5041" y="0"/>
              <a:ext cx="719" cy="845"/>
            </a:xfrm>
            <a:custGeom>
              <a:avLst/>
              <a:gdLst>
                <a:gd name="T0" fmla="*/ 725 w 717"/>
                <a:gd name="T1" fmla="*/ 845 h 845"/>
                <a:gd name="T2" fmla="*/ 725 w 717"/>
                <a:gd name="T3" fmla="*/ 821 h 845"/>
                <a:gd name="T4" fmla="*/ 582 w 717"/>
                <a:gd name="T5" fmla="*/ 605 h 845"/>
                <a:gd name="T6" fmla="*/ 410 w 717"/>
                <a:gd name="T7" fmla="*/ 396 h 845"/>
                <a:gd name="T8" fmla="*/ 225 w 717"/>
                <a:gd name="T9" fmla="*/ 192 h 845"/>
                <a:gd name="T10" fmla="*/ 17 w 717"/>
                <a:gd name="T11" fmla="*/ 0 h 845"/>
                <a:gd name="T12" fmla="*/ 0 w 717"/>
                <a:gd name="T13" fmla="*/ 0 h 845"/>
                <a:gd name="T14" fmla="*/ 213 w 717"/>
                <a:gd name="T15" fmla="*/ 198 h 845"/>
                <a:gd name="T16" fmla="*/ 404 w 717"/>
                <a:gd name="T17" fmla="*/ 408 h 845"/>
                <a:gd name="T18" fmla="*/ 576 w 717"/>
                <a:gd name="T19" fmla="*/ 623 h 845"/>
                <a:gd name="T20" fmla="*/ 725 w 717"/>
                <a:gd name="T21" fmla="*/ 845 h 845"/>
                <a:gd name="T22" fmla="*/ 725 w 717"/>
                <a:gd name="T23" fmla="*/ 845 h 8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040" name="Freeform 24"/>
            <p:cNvSpPr>
              <a:spLocks/>
            </p:cNvSpPr>
            <p:nvPr/>
          </p:nvSpPr>
          <p:spPr bwMode="hidden">
            <a:xfrm>
              <a:off x="5352" y="0"/>
              <a:ext cx="408" cy="414"/>
            </a:xfrm>
            <a:custGeom>
              <a:avLst/>
              <a:gdLst>
                <a:gd name="T0" fmla="*/ 411 w 407"/>
                <a:gd name="T1" fmla="*/ 414 h 414"/>
                <a:gd name="T2" fmla="*/ 411 w 407"/>
                <a:gd name="T3" fmla="*/ 396 h 414"/>
                <a:gd name="T4" fmla="*/ 226 w 407"/>
                <a:gd name="T5" fmla="*/ 192 h 414"/>
                <a:gd name="T6" fmla="*/ 12 w 407"/>
                <a:gd name="T7" fmla="*/ 0 h 414"/>
                <a:gd name="T8" fmla="*/ 0 w 407"/>
                <a:gd name="T9" fmla="*/ 0 h 414"/>
                <a:gd name="T10" fmla="*/ 108 w 407"/>
                <a:gd name="T11" fmla="*/ 102 h 414"/>
                <a:gd name="T12" fmla="*/ 220 w 407"/>
                <a:gd name="T13" fmla="*/ 204 h 414"/>
                <a:gd name="T14" fmla="*/ 411 w 407"/>
                <a:gd name="T15" fmla="*/ 414 h 414"/>
                <a:gd name="T16" fmla="*/ 411 w 407"/>
                <a:gd name="T17" fmla="*/ 414 h 4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7" h="414">
                  <a:moveTo>
                    <a:pt x="407" y="414"/>
                  </a:moveTo>
                  <a:lnTo>
                    <a:pt x="407" y="396"/>
                  </a:lnTo>
                  <a:lnTo>
                    <a:pt x="222" y="192"/>
                  </a:lnTo>
                  <a:lnTo>
                    <a:pt x="12" y="0"/>
                  </a:lnTo>
                  <a:lnTo>
                    <a:pt x="0" y="0"/>
                  </a:lnTo>
                  <a:lnTo>
                    <a:pt x="108" y="102"/>
                  </a:lnTo>
                  <a:lnTo>
                    <a:pt x="216" y="204"/>
                  </a:lnTo>
                  <a:lnTo>
                    <a:pt x="407" y="4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4121"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1042" name="Freeform 26"/>
            <p:cNvSpPr>
              <a:spLocks/>
            </p:cNvSpPr>
            <p:nvPr/>
          </p:nvSpPr>
          <p:spPr bwMode="hidden">
            <a:xfrm>
              <a:off x="6" y="0"/>
              <a:ext cx="588" cy="599"/>
            </a:xfrm>
            <a:custGeom>
              <a:avLst/>
              <a:gdLst>
                <a:gd name="T0" fmla="*/ 594 w 586"/>
                <a:gd name="T1" fmla="*/ 0 h 599"/>
                <a:gd name="T2" fmla="*/ 576 w 586"/>
                <a:gd name="T3" fmla="*/ 0 h 599"/>
                <a:gd name="T4" fmla="*/ 411 w 586"/>
                <a:gd name="T5" fmla="*/ 132 h 599"/>
                <a:gd name="T6" fmla="*/ 261 w 586"/>
                <a:gd name="T7" fmla="*/ 270 h 599"/>
                <a:gd name="T8" fmla="*/ 120 w 586"/>
                <a:gd name="T9" fmla="*/ 420 h 599"/>
                <a:gd name="T10" fmla="*/ 0 w 586"/>
                <a:gd name="T11" fmla="*/ 575 h 599"/>
                <a:gd name="T12" fmla="*/ 0 w 586"/>
                <a:gd name="T13" fmla="*/ 599 h 599"/>
                <a:gd name="T14" fmla="*/ 120 w 586"/>
                <a:gd name="T15" fmla="*/ 432 h 599"/>
                <a:gd name="T16" fmla="*/ 261 w 586"/>
                <a:gd name="T17" fmla="*/ 282 h 599"/>
                <a:gd name="T18" fmla="*/ 417 w 586"/>
                <a:gd name="T19" fmla="*/ 138 h 599"/>
                <a:gd name="T20" fmla="*/ 594 w 586"/>
                <a:gd name="T21" fmla="*/ 0 h 599"/>
                <a:gd name="T22" fmla="*/ 594 w 586"/>
                <a:gd name="T23" fmla="*/ 0 h 5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043" name="Freeform 27"/>
            <p:cNvSpPr>
              <a:spLocks/>
            </p:cNvSpPr>
            <p:nvPr/>
          </p:nvSpPr>
          <p:spPr bwMode="hidden">
            <a:xfrm>
              <a:off x="6" y="0"/>
              <a:ext cx="270" cy="252"/>
            </a:xfrm>
            <a:custGeom>
              <a:avLst/>
              <a:gdLst>
                <a:gd name="T0" fmla="*/ 273 w 269"/>
                <a:gd name="T1" fmla="*/ 0 h 252"/>
                <a:gd name="T2" fmla="*/ 255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273 w 269"/>
                <a:gd name="T15" fmla="*/ 0 h 252"/>
                <a:gd name="T16" fmla="*/ 273 w 269"/>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9" h="252">
                  <a:moveTo>
                    <a:pt x="269" y="0"/>
                  </a:moveTo>
                  <a:lnTo>
                    <a:pt x="251" y="0"/>
                  </a:lnTo>
                  <a:lnTo>
                    <a:pt x="120" y="114"/>
                  </a:lnTo>
                  <a:lnTo>
                    <a:pt x="60" y="174"/>
                  </a:lnTo>
                  <a:lnTo>
                    <a:pt x="0" y="234"/>
                  </a:lnTo>
                  <a:lnTo>
                    <a:pt x="0" y="252"/>
                  </a:lnTo>
                  <a:lnTo>
                    <a:pt x="126" y="120"/>
                  </a:lnTo>
                  <a:lnTo>
                    <a:pt x="26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044" name="Line 28"/>
            <p:cNvSpPr>
              <a:spLocks noChangeShapeType="1"/>
            </p:cNvSpPr>
            <p:nvPr/>
          </p:nvSpPr>
          <p:spPr bwMode="hidden">
            <a:xfrm>
              <a:off x="1" y="2749"/>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045" name="Line 29"/>
            <p:cNvSpPr>
              <a:spLocks noChangeShapeType="1"/>
            </p:cNvSpPr>
            <p:nvPr/>
          </p:nvSpPr>
          <p:spPr bwMode="hidden">
            <a:xfrm>
              <a:off x="1" y="2356"/>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046" name="Line 30"/>
            <p:cNvSpPr>
              <a:spLocks noChangeShapeType="1"/>
            </p:cNvSpPr>
            <p:nvPr/>
          </p:nvSpPr>
          <p:spPr bwMode="hidden">
            <a:xfrm>
              <a:off x="1" y="3142"/>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grpSp>
          <p:nvGrpSpPr>
            <p:cNvPr id="1047" name="Group 31"/>
            <p:cNvGrpSpPr>
              <a:grpSpLocks/>
            </p:cNvGrpSpPr>
            <p:nvPr/>
          </p:nvGrpSpPr>
          <p:grpSpPr bwMode="auto">
            <a:xfrm>
              <a:off x="1" y="392"/>
              <a:ext cx="5758" cy="1571"/>
              <a:chOff x="1" y="392"/>
              <a:chExt cx="5758" cy="1571"/>
            </a:xfrm>
          </p:grpSpPr>
          <p:sp>
            <p:nvSpPr>
              <p:cNvPr id="1050" name="Line 32"/>
              <p:cNvSpPr>
                <a:spLocks noChangeShapeType="1"/>
              </p:cNvSpPr>
              <p:nvPr userDrawn="1"/>
            </p:nvSpPr>
            <p:spPr bwMode="hidden">
              <a:xfrm>
                <a:off x="1" y="784"/>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051" name="Line 33"/>
              <p:cNvSpPr>
                <a:spLocks noChangeShapeType="1"/>
              </p:cNvSpPr>
              <p:nvPr userDrawn="1"/>
            </p:nvSpPr>
            <p:spPr bwMode="hidden">
              <a:xfrm>
                <a:off x="1" y="1963"/>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052" name="Line 34"/>
              <p:cNvSpPr>
                <a:spLocks noChangeShapeType="1"/>
              </p:cNvSpPr>
              <p:nvPr userDrawn="1"/>
            </p:nvSpPr>
            <p:spPr bwMode="hidden">
              <a:xfrm>
                <a:off x="1" y="1570"/>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053" name="Line 35"/>
              <p:cNvSpPr>
                <a:spLocks noChangeShapeType="1"/>
              </p:cNvSpPr>
              <p:nvPr userDrawn="1"/>
            </p:nvSpPr>
            <p:spPr bwMode="hidden">
              <a:xfrm>
                <a:off x="1" y="1177"/>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054" name="Line 36"/>
              <p:cNvSpPr>
                <a:spLocks noChangeShapeType="1"/>
              </p:cNvSpPr>
              <p:nvPr userDrawn="1"/>
            </p:nvSpPr>
            <p:spPr bwMode="hidden">
              <a:xfrm>
                <a:off x="1" y="392"/>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grpSp>
        <p:sp>
          <p:nvSpPr>
            <p:cNvPr id="1048" name="Line 37"/>
            <p:cNvSpPr>
              <a:spLocks noChangeShapeType="1"/>
            </p:cNvSpPr>
            <p:nvPr/>
          </p:nvSpPr>
          <p:spPr bwMode="hidden">
            <a:xfrm>
              <a:off x="1" y="3928"/>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049" name="Line 38"/>
            <p:cNvSpPr>
              <a:spLocks noChangeShapeType="1"/>
            </p:cNvSpPr>
            <p:nvPr/>
          </p:nvSpPr>
          <p:spPr bwMode="hidden">
            <a:xfrm>
              <a:off x="1" y="3535"/>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grpSp>
      <p:sp>
        <p:nvSpPr>
          <p:cNvPr id="4135" name="Rectangle 39"/>
          <p:cNvSpPr>
            <a:spLocks noGrp="1" noChangeArrowheads="1"/>
          </p:cNvSpPr>
          <p:nvPr>
            <p:ph type="title"/>
          </p:nvPr>
        </p:nvSpPr>
        <p:spPr bwMode="auto">
          <a:xfrm>
            <a:off x="2743200" y="277813"/>
            <a:ext cx="5943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4136"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defRPr>
            </a:lvl1pPr>
          </a:lstStyle>
          <a:p>
            <a:pPr fontAlgn="base">
              <a:spcBef>
                <a:spcPct val="0"/>
              </a:spcBef>
              <a:spcAft>
                <a:spcPct val="0"/>
              </a:spcAft>
              <a:defRPr/>
            </a:pPr>
            <a:endParaRPr lang="en-US">
              <a:solidFill>
                <a:srgbClr val="FFFFFF"/>
              </a:solidFill>
              <a:latin typeface="Verdana" panose="020B0604030504040204" pitchFamily="34" charset="0"/>
            </a:endParaRPr>
          </a:p>
        </p:txBody>
      </p:sp>
      <p:sp>
        <p:nvSpPr>
          <p:cNvPr id="4137"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defRPr>
            </a:lvl1pPr>
          </a:lstStyle>
          <a:p>
            <a:pPr fontAlgn="base">
              <a:spcBef>
                <a:spcPct val="0"/>
              </a:spcBef>
              <a:spcAft>
                <a:spcPct val="0"/>
              </a:spcAft>
              <a:defRPr/>
            </a:pPr>
            <a:endParaRPr lang="en-US">
              <a:solidFill>
                <a:srgbClr val="FFFFFF"/>
              </a:solidFill>
              <a:latin typeface="Verdana" panose="020B0604030504040204" pitchFamily="34" charset="0"/>
            </a:endParaRPr>
          </a:p>
        </p:txBody>
      </p:sp>
      <p:sp>
        <p:nvSpPr>
          <p:cNvPr id="4138"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defRPr>
            </a:lvl1pPr>
          </a:lstStyle>
          <a:p>
            <a:pPr fontAlgn="base">
              <a:spcBef>
                <a:spcPct val="0"/>
              </a:spcBef>
              <a:spcAft>
                <a:spcPct val="0"/>
              </a:spcAft>
              <a:defRPr/>
            </a:pPr>
            <a:fld id="{6AB30D36-15D2-4457-AEE3-B22A3E530937}" type="slidenum">
              <a:rPr lang="en-US" altLang="en-US">
                <a:solidFill>
                  <a:srgbClr val="FFFFFF"/>
                </a:solidFill>
                <a:latin typeface="Verdana" panose="020B0604030504040204" pitchFamily="34" charset="0"/>
              </a:rPr>
              <a:pPr fontAlgn="base">
                <a:spcBef>
                  <a:spcPct val="0"/>
                </a:spcBef>
                <a:spcAft>
                  <a:spcPct val="0"/>
                </a:spcAft>
                <a:defRPr/>
              </a:pPr>
              <a:t>‹#›</a:t>
            </a:fld>
            <a:endParaRPr lang="en-US" altLang="en-US">
              <a:solidFill>
                <a:srgbClr val="FFFFFF"/>
              </a:solidFill>
              <a:latin typeface="Verdana" panose="020B0604030504040204" pitchFamily="34" charset="0"/>
            </a:endParaRPr>
          </a:p>
        </p:txBody>
      </p:sp>
      <p:sp>
        <p:nvSpPr>
          <p:cNvPr id="4139"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1563821023"/>
      </p:ext>
    </p:extLst>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135"/>
                                        </p:tgtEl>
                                        <p:attrNameLst>
                                          <p:attrName>style.visibility</p:attrName>
                                        </p:attrNameLst>
                                      </p:cBhvr>
                                      <p:to>
                                        <p:strVal val="visible"/>
                                      </p:to>
                                    </p:set>
                                    <p:animEffect transition="in" filter="fade">
                                      <p:cBhvr>
                                        <p:cTn id="7" dur="2000"/>
                                        <p:tgtEl>
                                          <p:spTgt spid="41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139"/>
                                        </p:tgtEl>
                                        <p:attrNameLst>
                                          <p:attrName>style.visibility</p:attrName>
                                        </p:attrNameLst>
                                      </p:cBhvr>
                                      <p:to>
                                        <p:strVal val="visible"/>
                                      </p:to>
                                    </p:set>
                                    <p:animEffect transition="in" filter="fade">
                                      <p:cBhvr>
                                        <p:cTn id="10" dur="2000"/>
                                        <p:tgtEl>
                                          <p:spTgt spid="4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35" grpId="0"/>
      <p:bldP spid="4139" grpId="0">
        <p:tmplLst>
          <p:tmpl>
            <p:tnLst>
              <p:par>
                <p:cTn presetID="10" presetClass="entr" presetSubtype="0" fill="hold" nodeType="withEffect">
                  <p:stCondLst>
                    <p:cond delay="0"/>
                  </p:stCondLst>
                  <p:childTnLst>
                    <p:set>
                      <p:cBhvr>
                        <p:cTn dur="1" fill="hold">
                          <p:stCondLst>
                            <p:cond delay="0"/>
                          </p:stCondLst>
                        </p:cTn>
                        <p:tgtEl>
                          <p:spTgt spid="4139"/>
                        </p:tgtEl>
                        <p:attrNameLst>
                          <p:attrName>style.visibility</p:attrName>
                        </p:attrNameLst>
                      </p:cBhvr>
                      <p:to>
                        <p:strVal val="visible"/>
                      </p:to>
                    </p:set>
                    <p:animEffect transition="in" filter="fade">
                      <p:cBhvr>
                        <p:cTn dur="2000"/>
                        <p:tgtEl>
                          <p:spTgt spid="4139"/>
                        </p:tgtEl>
                      </p:cBhvr>
                    </p:animEffect>
                  </p:childTnLst>
                </p:cTn>
              </p:par>
            </p:tnLst>
          </p:tmpl>
        </p:tmplLst>
      </p:bldP>
    </p:bld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Calibri Light" panose="020F030202020403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Calibri Light" panose="020F030202020403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Calibri Light" panose="020F030202020403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Calibri Light" panose="020F030202020403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p:titleStyle>
    <p:bodyStyle>
      <a:lvl1pPr marL="342900" indent="-342900" algn="l" rtl="0" eaLnBrk="0" fontAlgn="base" hangingPunct="0">
        <a:spcBef>
          <a:spcPct val="20000"/>
        </a:spcBef>
        <a:spcAft>
          <a:spcPct val="0"/>
        </a:spcAft>
        <a:buClr>
          <a:schemeClr val="hlink"/>
        </a:buClr>
        <a:buSzPct val="6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60000"/>
        <a:buFont typeface="Wingdings" panose="05000000000000000000"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2850"/>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1588" y="0"/>
            <a:ext cx="9148762" cy="6851650"/>
            <a:chOff x="1" y="0"/>
            <a:chExt cx="5763" cy="4316"/>
          </a:xfrm>
        </p:grpSpPr>
        <p:sp>
          <p:nvSpPr>
            <p:cNvPr id="4099"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4100"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4101"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grpSp>
          <p:nvGrpSpPr>
            <p:cNvPr id="1035" name="Group 6"/>
            <p:cNvGrpSpPr>
              <a:grpSpLocks/>
            </p:cNvGrpSpPr>
            <p:nvPr/>
          </p:nvGrpSpPr>
          <p:grpSpPr bwMode="auto">
            <a:xfrm>
              <a:off x="288" y="0"/>
              <a:ext cx="5098" cy="4316"/>
              <a:chOff x="288" y="0"/>
              <a:chExt cx="5098" cy="4316"/>
            </a:xfrm>
          </p:grpSpPr>
          <p:sp>
            <p:nvSpPr>
              <p:cNvPr id="4103"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4104"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4105"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4106"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4107"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4108"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4109"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4110"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4111"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4112"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4113"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4114"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4115"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grpSp>
        <p:sp>
          <p:nvSpPr>
            <p:cNvPr id="4116"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4117"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4118"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1039" name="Freeform 23"/>
            <p:cNvSpPr>
              <a:spLocks/>
            </p:cNvSpPr>
            <p:nvPr/>
          </p:nvSpPr>
          <p:spPr bwMode="hidden">
            <a:xfrm>
              <a:off x="5041" y="0"/>
              <a:ext cx="719" cy="845"/>
            </a:xfrm>
            <a:custGeom>
              <a:avLst/>
              <a:gdLst>
                <a:gd name="T0" fmla="*/ 725 w 717"/>
                <a:gd name="T1" fmla="*/ 845 h 845"/>
                <a:gd name="T2" fmla="*/ 725 w 717"/>
                <a:gd name="T3" fmla="*/ 821 h 845"/>
                <a:gd name="T4" fmla="*/ 582 w 717"/>
                <a:gd name="T5" fmla="*/ 605 h 845"/>
                <a:gd name="T6" fmla="*/ 410 w 717"/>
                <a:gd name="T7" fmla="*/ 396 h 845"/>
                <a:gd name="T8" fmla="*/ 225 w 717"/>
                <a:gd name="T9" fmla="*/ 192 h 845"/>
                <a:gd name="T10" fmla="*/ 17 w 717"/>
                <a:gd name="T11" fmla="*/ 0 h 845"/>
                <a:gd name="T12" fmla="*/ 0 w 717"/>
                <a:gd name="T13" fmla="*/ 0 h 845"/>
                <a:gd name="T14" fmla="*/ 213 w 717"/>
                <a:gd name="T15" fmla="*/ 198 h 845"/>
                <a:gd name="T16" fmla="*/ 404 w 717"/>
                <a:gd name="T17" fmla="*/ 408 h 845"/>
                <a:gd name="T18" fmla="*/ 576 w 717"/>
                <a:gd name="T19" fmla="*/ 623 h 845"/>
                <a:gd name="T20" fmla="*/ 725 w 717"/>
                <a:gd name="T21" fmla="*/ 845 h 845"/>
                <a:gd name="T22" fmla="*/ 725 w 717"/>
                <a:gd name="T23" fmla="*/ 845 h 8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040" name="Freeform 24"/>
            <p:cNvSpPr>
              <a:spLocks/>
            </p:cNvSpPr>
            <p:nvPr/>
          </p:nvSpPr>
          <p:spPr bwMode="hidden">
            <a:xfrm>
              <a:off x="5352" y="0"/>
              <a:ext cx="408" cy="414"/>
            </a:xfrm>
            <a:custGeom>
              <a:avLst/>
              <a:gdLst>
                <a:gd name="T0" fmla="*/ 411 w 407"/>
                <a:gd name="T1" fmla="*/ 414 h 414"/>
                <a:gd name="T2" fmla="*/ 411 w 407"/>
                <a:gd name="T3" fmla="*/ 396 h 414"/>
                <a:gd name="T4" fmla="*/ 226 w 407"/>
                <a:gd name="T5" fmla="*/ 192 h 414"/>
                <a:gd name="T6" fmla="*/ 12 w 407"/>
                <a:gd name="T7" fmla="*/ 0 h 414"/>
                <a:gd name="T8" fmla="*/ 0 w 407"/>
                <a:gd name="T9" fmla="*/ 0 h 414"/>
                <a:gd name="T10" fmla="*/ 108 w 407"/>
                <a:gd name="T11" fmla="*/ 102 h 414"/>
                <a:gd name="T12" fmla="*/ 220 w 407"/>
                <a:gd name="T13" fmla="*/ 204 h 414"/>
                <a:gd name="T14" fmla="*/ 411 w 407"/>
                <a:gd name="T15" fmla="*/ 414 h 414"/>
                <a:gd name="T16" fmla="*/ 411 w 407"/>
                <a:gd name="T17" fmla="*/ 414 h 4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7" h="414">
                  <a:moveTo>
                    <a:pt x="407" y="414"/>
                  </a:moveTo>
                  <a:lnTo>
                    <a:pt x="407" y="396"/>
                  </a:lnTo>
                  <a:lnTo>
                    <a:pt x="222" y="192"/>
                  </a:lnTo>
                  <a:lnTo>
                    <a:pt x="12" y="0"/>
                  </a:lnTo>
                  <a:lnTo>
                    <a:pt x="0" y="0"/>
                  </a:lnTo>
                  <a:lnTo>
                    <a:pt x="108" y="102"/>
                  </a:lnTo>
                  <a:lnTo>
                    <a:pt x="216" y="204"/>
                  </a:lnTo>
                  <a:lnTo>
                    <a:pt x="407" y="4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4121"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latin typeface="Verdana" panose="020B0604030504040204" pitchFamily="34" charset="0"/>
              </a:endParaRPr>
            </a:p>
          </p:txBody>
        </p:sp>
        <p:sp>
          <p:nvSpPr>
            <p:cNvPr id="1042" name="Freeform 26"/>
            <p:cNvSpPr>
              <a:spLocks/>
            </p:cNvSpPr>
            <p:nvPr/>
          </p:nvSpPr>
          <p:spPr bwMode="hidden">
            <a:xfrm>
              <a:off x="6" y="0"/>
              <a:ext cx="588" cy="599"/>
            </a:xfrm>
            <a:custGeom>
              <a:avLst/>
              <a:gdLst>
                <a:gd name="T0" fmla="*/ 594 w 586"/>
                <a:gd name="T1" fmla="*/ 0 h 599"/>
                <a:gd name="T2" fmla="*/ 576 w 586"/>
                <a:gd name="T3" fmla="*/ 0 h 599"/>
                <a:gd name="T4" fmla="*/ 411 w 586"/>
                <a:gd name="T5" fmla="*/ 132 h 599"/>
                <a:gd name="T6" fmla="*/ 261 w 586"/>
                <a:gd name="T7" fmla="*/ 270 h 599"/>
                <a:gd name="T8" fmla="*/ 120 w 586"/>
                <a:gd name="T9" fmla="*/ 420 h 599"/>
                <a:gd name="T10" fmla="*/ 0 w 586"/>
                <a:gd name="T11" fmla="*/ 575 h 599"/>
                <a:gd name="T12" fmla="*/ 0 w 586"/>
                <a:gd name="T13" fmla="*/ 599 h 599"/>
                <a:gd name="T14" fmla="*/ 120 w 586"/>
                <a:gd name="T15" fmla="*/ 432 h 599"/>
                <a:gd name="T16" fmla="*/ 261 w 586"/>
                <a:gd name="T17" fmla="*/ 282 h 599"/>
                <a:gd name="T18" fmla="*/ 417 w 586"/>
                <a:gd name="T19" fmla="*/ 138 h 599"/>
                <a:gd name="T20" fmla="*/ 594 w 586"/>
                <a:gd name="T21" fmla="*/ 0 h 599"/>
                <a:gd name="T22" fmla="*/ 594 w 586"/>
                <a:gd name="T23" fmla="*/ 0 h 5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043" name="Freeform 27"/>
            <p:cNvSpPr>
              <a:spLocks/>
            </p:cNvSpPr>
            <p:nvPr/>
          </p:nvSpPr>
          <p:spPr bwMode="hidden">
            <a:xfrm>
              <a:off x="6" y="0"/>
              <a:ext cx="270" cy="252"/>
            </a:xfrm>
            <a:custGeom>
              <a:avLst/>
              <a:gdLst>
                <a:gd name="T0" fmla="*/ 273 w 269"/>
                <a:gd name="T1" fmla="*/ 0 h 252"/>
                <a:gd name="T2" fmla="*/ 255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273 w 269"/>
                <a:gd name="T15" fmla="*/ 0 h 252"/>
                <a:gd name="T16" fmla="*/ 273 w 269"/>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9" h="252">
                  <a:moveTo>
                    <a:pt x="269" y="0"/>
                  </a:moveTo>
                  <a:lnTo>
                    <a:pt x="251" y="0"/>
                  </a:lnTo>
                  <a:lnTo>
                    <a:pt x="120" y="114"/>
                  </a:lnTo>
                  <a:lnTo>
                    <a:pt x="60" y="174"/>
                  </a:lnTo>
                  <a:lnTo>
                    <a:pt x="0" y="234"/>
                  </a:lnTo>
                  <a:lnTo>
                    <a:pt x="0" y="252"/>
                  </a:lnTo>
                  <a:lnTo>
                    <a:pt x="126" y="120"/>
                  </a:lnTo>
                  <a:lnTo>
                    <a:pt x="26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044" name="Line 28"/>
            <p:cNvSpPr>
              <a:spLocks noChangeShapeType="1"/>
            </p:cNvSpPr>
            <p:nvPr/>
          </p:nvSpPr>
          <p:spPr bwMode="hidden">
            <a:xfrm>
              <a:off x="1" y="2749"/>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045" name="Line 29"/>
            <p:cNvSpPr>
              <a:spLocks noChangeShapeType="1"/>
            </p:cNvSpPr>
            <p:nvPr/>
          </p:nvSpPr>
          <p:spPr bwMode="hidden">
            <a:xfrm>
              <a:off x="1" y="2356"/>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046" name="Line 30"/>
            <p:cNvSpPr>
              <a:spLocks noChangeShapeType="1"/>
            </p:cNvSpPr>
            <p:nvPr/>
          </p:nvSpPr>
          <p:spPr bwMode="hidden">
            <a:xfrm>
              <a:off x="1" y="3142"/>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grpSp>
          <p:nvGrpSpPr>
            <p:cNvPr id="1047" name="Group 31"/>
            <p:cNvGrpSpPr>
              <a:grpSpLocks/>
            </p:cNvGrpSpPr>
            <p:nvPr/>
          </p:nvGrpSpPr>
          <p:grpSpPr bwMode="auto">
            <a:xfrm>
              <a:off x="1" y="392"/>
              <a:ext cx="5758" cy="1571"/>
              <a:chOff x="1" y="392"/>
              <a:chExt cx="5758" cy="1571"/>
            </a:xfrm>
          </p:grpSpPr>
          <p:sp>
            <p:nvSpPr>
              <p:cNvPr id="1050" name="Line 32"/>
              <p:cNvSpPr>
                <a:spLocks noChangeShapeType="1"/>
              </p:cNvSpPr>
              <p:nvPr userDrawn="1"/>
            </p:nvSpPr>
            <p:spPr bwMode="hidden">
              <a:xfrm>
                <a:off x="1" y="784"/>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051" name="Line 33"/>
              <p:cNvSpPr>
                <a:spLocks noChangeShapeType="1"/>
              </p:cNvSpPr>
              <p:nvPr userDrawn="1"/>
            </p:nvSpPr>
            <p:spPr bwMode="hidden">
              <a:xfrm>
                <a:off x="1" y="1963"/>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052" name="Line 34"/>
              <p:cNvSpPr>
                <a:spLocks noChangeShapeType="1"/>
              </p:cNvSpPr>
              <p:nvPr userDrawn="1"/>
            </p:nvSpPr>
            <p:spPr bwMode="hidden">
              <a:xfrm>
                <a:off x="1" y="1570"/>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053" name="Line 35"/>
              <p:cNvSpPr>
                <a:spLocks noChangeShapeType="1"/>
              </p:cNvSpPr>
              <p:nvPr userDrawn="1"/>
            </p:nvSpPr>
            <p:spPr bwMode="hidden">
              <a:xfrm>
                <a:off x="1" y="1177"/>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054" name="Line 36"/>
              <p:cNvSpPr>
                <a:spLocks noChangeShapeType="1"/>
              </p:cNvSpPr>
              <p:nvPr userDrawn="1"/>
            </p:nvSpPr>
            <p:spPr bwMode="hidden">
              <a:xfrm>
                <a:off x="1" y="392"/>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grpSp>
        <p:sp>
          <p:nvSpPr>
            <p:cNvPr id="1048" name="Line 37"/>
            <p:cNvSpPr>
              <a:spLocks noChangeShapeType="1"/>
            </p:cNvSpPr>
            <p:nvPr/>
          </p:nvSpPr>
          <p:spPr bwMode="hidden">
            <a:xfrm>
              <a:off x="1" y="3928"/>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049" name="Line 38"/>
            <p:cNvSpPr>
              <a:spLocks noChangeShapeType="1"/>
            </p:cNvSpPr>
            <p:nvPr/>
          </p:nvSpPr>
          <p:spPr bwMode="hidden">
            <a:xfrm>
              <a:off x="1" y="3535"/>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grpSp>
      <p:sp>
        <p:nvSpPr>
          <p:cNvPr id="4135" name="Rectangle 39"/>
          <p:cNvSpPr>
            <a:spLocks noGrp="1" noChangeArrowheads="1"/>
          </p:cNvSpPr>
          <p:nvPr>
            <p:ph type="title"/>
          </p:nvPr>
        </p:nvSpPr>
        <p:spPr bwMode="auto">
          <a:xfrm>
            <a:off x="2743200" y="277813"/>
            <a:ext cx="5943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4136"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defRPr>
            </a:lvl1pPr>
          </a:lstStyle>
          <a:p>
            <a:pPr fontAlgn="base">
              <a:spcBef>
                <a:spcPct val="0"/>
              </a:spcBef>
              <a:spcAft>
                <a:spcPct val="0"/>
              </a:spcAft>
              <a:defRPr/>
            </a:pPr>
            <a:endParaRPr lang="en-US">
              <a:solidFill>
                <a:srgbClr val="FFFFFF"/>
              </a:solidFill>
              <a:latin typeface="Verdana" panose="020B0604030504040204" pitchFamily="34" charset="0"/>
            </a:endParaRPr>
          </a:p>
        </p:txBody>
      </p:sp>
      <p:sp>
        <p:nvSpPr>
          <p:cNvPr id="4137"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defRPr>
            </a:lvl1pPr>
          </a:lstStyle>
          <a:p>
            <a:pPr fontAlgn="base">
              <a:spcBef>
                <a:spcPct val="0"/>
              </a:spcBef>
              <a:spcAft>
                <a:spcPct val="0"/>
              </a:spcAft>
              <a:defRPr/>
            </a:pPr>
            <a:endParaRPr lang="en-US">
              <a:solidFill>
                <a:srgbClr val="FFFFFF"/>
              </a:solidFill>
              <a:latin typeface="Verdana" panose="020B0604030504040204" pitchFamily="34" charset="0"/>
            </a:endParaRPr>
          </a:p>
        </p:txBody>
      </p:sp>
      <p:sp>
        <p:nvSpPr>
          <p:cNvPr id="4138"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defRPr>
            </a:lvl1pPr>
          </a:lstStyle>
          <a:p>
            <a:pPr fontAlgn="base">
              <a:spcBef>
                <a:spcPct val="0"/>
              </a:spcBef>
              <a:spcAft>
                <a:spcPct val="0"/>
              </a:spcAft>
              <a:defRPr/>
            </a:pPr>
            <a:fld id="{6AB30D36-15D2-4457-AEE3-B22A3E530937}" type="slidenum">
              <a:rPr lang="en-US" altLang="en-US">
                <a:solidFill>
                  <a:srgbClr val="FFFFFF"/>
                </a:solidFill>
                <a:latin typeface="Verdana" panose="020B0604030504040204" pitchFamily="34" charset="0"/>
              </a:rPr>
              <a:pPr fontAlgn="base">
                <a:spcBef>
                  <a:spcPct val="0"/>
                </a:spcBef>
                <a:spcAft>
                  <a:spcPct val="0"/>
                </a:spcAft>
                <a:defRPr/>
              </a:pPr>
              <a:t>‹#›</a:t>
            </a:fld>
            <a:endParaRPr lang="en-US" altLang="en-US">
              <a:solidFill>
                <a:srgbClr val="FFFFFF"/>
              </a:solidFill>
              <a:latin typeface="Verdana" panose="020B0604030504040204" pitchFamily="34" charset="0"/>
            </a:endParaRPr>
          </a:p>
        </p:txBody>
      </p:sp>
      <p:sp>
        <p:nvSpPr>
          <p:cNvPr id="4139"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209855514"/>
      </p:ext>
    </p:extLst>
  </p:cSld>
  <p:clrMap bg1="dk2" tx1="lt1" bg2="dk1" tx2="lt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135"/>
                                        </p:tgtEl>
                                        <p:attrNameLst>
                                          <p:attrName>style.visibility</p:attrName>
                                        </p:attrNameLst>
                                      </p:cBhvr>
                                      <p:to>
                                        <p:strVal val="visible"/>
                                      </p:to>
                                    </p:set>
                                    <p:animEffect transition="in" filter="fade">
                                      <p:cBhvr>
                                        <p:cTn id="7" dur="2000"/>
                                        <p:tgtEl>
                                          <p:spTgt spid="41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139"/>
                                        </p:tgtEl>
                                        <p:attrNameLst>
                                          <p:attrName>style.visibility</p:attrName>
                                        </p:attrNameLst>
                                      </p:cBhvr>
                                      <p:to>
                                        <p:strVal val="visible"/>
                                      </p:to>
                                    </p:set>
                                    <p:animEffect transition="in" filter="fade">
                                      <p:cBhvr>
                                        <p:cTn id="10" dur="2000"/>
                                        <p:tgtEl>
                                          <p:spTgt spid="4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35" grpId="0"/>
      <p:bldP spid="4139" grpId="0">
        <p:tmplLst>
          <p:tmpl>
            <p:tnLst>
              <p:par>
                <p:cTn presetID="10" presetClass="entr" presetSubtype="0" fill="hold" nodeType="withEffect">
                  <p:stCondLst>
                    <p:cond delay="0"/>
                  </p:stCondLst>
                  <p:childTnLst>
                    <p:set>
                      <p:cBhvr>
                        <p:cTn dur="1" fill="hold">
                          <p:stCondLst>
                            <p:cond delay="0"/>
                          </p:stCondLst>
                        </p:cTn>
                        <p:tgtEl>
                          <p:spTgt spid="4139"/>
                        </p:tgtEl>
                        <p:attrNameLst>
                          <p:attrName>style.visibility</p:attrName>
                        </p:attrNameLst>
                      </p:cBhvr>
                      <p:to>
                        <p:strVal val="visible"/>
                      </p:to>
                    </p:set>
                    <p:animEffect transition="in" filter="fade">
                      <p:cBhvr>
                        <p:cTn dur="2000"/>
                        <p:tgtEl>
                          <p:spTgt spid="4139"/>
                        </p:tgtEl>
                      </p:cBhvr>
                    </p:animEffect>
                  </p:childTnLst>
                </p:cTn>
              </p:par>
            </p:tnLst>
          </p:tmpl>
        </p:tmplLst>
      </p:bldP>
    </p:bld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Calibri Light" panose="020F030202020403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Calibri Light" panose="020F030202020403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Calibri Light" panose="020F030202020403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Calibri Light" panose="020F030202020403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p:titleStyle>
    <p:bodyStyle>
      <a:lvl1pPr marL="342900" indent="-342900" algn="l" rtl="0" eaLnBrk="0" fontAlgn="base" hangingPunct="0">
        <a:spcBef>
          <a:spcPct val="20000"/>
        </a:spcBef>
        <a:spcAft>
          <a:spcPct val="0"/>
        </a:spcAft>
        <a:buClr>
          <a:schemeClr val="hlink"/>
        </a:buClr>
        <a:buSzPct val="6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60000"/>
        <a:buFont typeface="Wingdings" panose="05000000000000000000"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ellisstanleysr@gmail.com" TargetMode="External"/><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25.xml"/><Relationship Id="rId6" Type="http://schemas.openxmlformats.org/officeDocument/2006/relationships/image" Target="../media/image28.gif"/><Relationship Id="rId5" Type="http://schemas.openxmlformats.org/officeDocument/2006/relationships/image" Target="../media/image27.gif"/><Relationship Id="rId4" Type="http://schemas.openxmlformats.org/officeDocument/2006/relationships/image" Target="../media/image26.gif"/></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0.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hyperlink" Target="mailto:ellisstanleysr@dewberry.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17370" y="973618"/>
            <a:ext cx="7250430" cy="2687792"/>
          </a:xfrm>
        </p:spPr>
        <p:txBody>
          <a:bodyPr>
            <a:noAutofit/>
          </a:bodyPr>
          <a:lstStyle/>
          <a:p>
            <a:r>
              <a:rPr lang="en-US" sz="6000" b="1" dirty="0"/>
              <a:t>“Relationships </a:t>
            </a:r>
            <a:r>
              <a:rPr lang="en-US" sz="6000" b="1" dirty="0" smtClean="0"/>
              <a:t>AND </a:t>
            </a:r>
            <a:r>
              <a:rPr lang="en-US" sz="6000" b="1" dirty="0"/>
              <a:t>the Road to Resiliency”</a:t>
            </a:r>
          </a:p>
        </p:txBody>
      </p:sp>
      <p:sp>
        <p:nvSpPr>
          <p:cNvPr id="3" name="Subtitle 2"/>
          <p:cNvSpPr>
            <a:spLocks noGrp="1"/>
          </p:cNvSpPr>
          <p:nvPr>
            <p:ph type="subTitle" idx="1"/>
          </p:nvPr>
        </p:nvSpPr>
        <p:spPr/>
        <p:txBody>
          <a:bodyPr/>
          <a:lstStyle/>
          <a:p>
            <a:r>
              <a:rPr lang="en-US" dirty="0" smtClean="0"/>
              <a:t>International Association of Emergency Managers</a:t>
            </a:r>
            <a:endParaRPr lang="en-US" dirty="0"/>
          </a:p>
        </p:txBody>
      </p:sp>
      <p:pic>
        <p:nvPicPr>
          <p:cNvPr id="4" name="Picture 3" descr="IAEMlogo542.eps"/>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3992" y="90660"/>
            <a:ext cx="2024035" cy="1272022"/>
          </a:xfrm>
          <a:prstGeom prst="rect">
            <a:avLst/>
          </a:prstGeom>
        </p:spPr>
      </p:pic>
      <p:sp>
        <p:nvSpPr>
          <p:cNvPr id="5" name="Rectangle 4"/>
          <p:cNvSpPr/>
          <p:nvPr/>
        </p:nvSpPr>
        <p:spPr>
          <a:xfrm>
            <a:off x="2537460" y="4126230"/>
            <a:ext cx="6743700" cy="1569660"/>
          </a:xfrm>
          <a:prstGeom prst="rect">
            <a:avLst/>
          </a:prstGeom>
        </p:spPr>
        <p:txBody>
          <a:bodyPr wrap="square">
            <a:spAutoFit/>
          </a:bodyPr>
          <a:lstStyle/>
          <a:p>
            <a:r>
              <a:rPr lang="en-US" sz="2400" b="1" dirty="0"/>
              <a:t>Ellis M. Stanley, Sr., Chair, Global Board</a:t>
            </a:r>
          </a:p>
          <a:p>
            <a:r>
              <a:rPr lang="en-US" sz="2400" b="1" dirty="0"/>
              <a:t>International Association of Emergency Managers</a:t>
            </a:r>
          </a:p>
          <a:p>
            <a:r>
              <a:rPr lang="en-US" sz="2400" b="1" i="1" dirty="0">
                <a:solidFill>
                  <a:srgbClr val="00B050"/>
                </a:solidFill>
              </a:rPr>
              <a:t>Managing Partner – Ellis Stanley Partners, LLC</a:t>
            </a:r>
          </a:p>
          <a:p>
            <a:r>
              <a:rPr lang="en-US" sz="2400" b="1" dirty="0">
                <a:hlinkClick r:id="rId3"/>
              </a:rPr>
              <a:t>ellisstanleysr@gmail.com</a:t>
            </a:r>
            <a:r>
              <a:rPr lang="en-US" sz="2400" b="1" dirty="0"/>
              <a:t> </a:t>
            </a:r>
          </a:p>
        </p:txBody>
      </p:sp>
    </p:spTree>
    <p:extLst>
      <p:ext uri="{BB962C8B-B14F-4D97-AF65-F5344CB8AC3E}">
        <p14:creationId xmlns:p14="http://schemas.microsoft.com/office/powerpoint/2010/main" val="4065134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pic>
        <p:nvPicPr>
          <p:cNvPr id="6" name="Picture 8" descr="http://img.docstoccdn.com/thumb/orig/73985897.pn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48508" y="223510"/>
            <a:ext cx="8475583" cy="6356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49309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4" descr="http://cybergeo.revues.org/docannexe/image/25297/img-6-small580.png"/>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612648" y="1479323"/>
            <a:ext cx="8253808" cy="47957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6473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0" y="91440"/>
            <a:ext cx="8077200" cy="1051560"/>
          </a:xfrm>
        </p:spPr>
        <p:txBody>
          <a:bodyPr>
            <a:normAutofit fontScale="90000"/>
          </a:bodyPr>
          <a:lstStyle/>
          <a:p>
            <a:r>
              <a:rPr lang="en-US" dirty="0" smtClean="0"/>
              <a:t>INTERNATIONAL ASSOCIATION OF EMERGENCY MANAGERS, GLOBAL</a:t>
            </a:r>
            <a:endParaRPr lang="en-US" dirty="0"/>
          </a:p>
        </p:txBody>
      </p:sp>
      <p:sp>
        <p:nvSpPr>
          <p:cNvPr id="7" name="Text Placeholder 6"/>
          <p:cNvSpPr>
            <a:spLocks noGrp="1"/>
          </p:cNvSpPr>
          <p:nvPr>
            <p:ph type="body" idx="2"/>
          </p:nvPr>
        </p:nvSpPr>
        <p:spPr>
          <a:xfrm>
            <a:off x="274320" y="1752600"/>
            <a:ext cx="1935480" cy="4343400"/>
          </a:xfrm>
        </p:spPr>
        <p:txBody>
          <a:bodyPr/>
          <a:lstStyle/>
          <a:p>
            <a:r>
              <a:rPr lang="en-US" dirty="0" smtClean="0"/>
              <a:t>Currently, there are seven council, which includes a student council. The goal is to grow as the organizational chart reflects.</a:t>
            </a:r>
          </a:p>
          <a:p>
            <a:r>
              <a:rPr lang="en-US" dirty="0" smtClean="0"/>
              <a:t>Latin America is a key opportunity for IAEM.</a:t>
            </a:r>
          </a:p>
          <a:p>
            <a:endParaRPr lang="en-US" dirty="0"/>
          </a:p>
        </p:txBody>
      </p:sp>
      <p:pic>
        <p:nvPicPr>
          <p:cNvPr id="12" name="Content Placeholder 11"/>
          <p:cNvPicPr>
            <a:picLocks noGrp="1" noChangeAspect="1"/>
          </p:cNvPicPr>
          <p:nvPr>
            <p:ph sz="quarter" idx="1"/>
          </p:nvPr>
        </p:nvPicPr>
        <p:blipFill>
          <a:blip r:embed="rId2"/>
          <a:stretch>
            <a:fillRect/>
          </a:stretch>
        </p:blipFill>
        <p:spPr>
          <a:xfrm>
            <a:off x="2362200" y="1845469"/>
            <a:ext cx="6400800" cy="4233862"/>
          </a:xfrm>
          <a:prstGeom prst="rect">
            <a:avLst/>
          </a:prstGeom>
        </p:spPr>
      </p:pic>
    </p:spTree>
    <p:extLst>
      <p:ext uri="{BB962C8B-B14F-4D97-AF65-F5344CB8AC3E}">
        <p14:creationId xmlns:p14="http://schemas.microsoft.com/office/powerpoint/2010/main" val="22033281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308610"/>
            <a:ext cx="8969827" cy="5933167"/>
          </a:xfrm>
          <a:prstGeom prst="rect">
            <a:avLst/>
          </a:prstGeom>
        </p:spPr>
      </p:pic>
    </p:spTree>
    <p:extLst>
      <p:ext uri="{BB962C8B-B14F-4D97-AF65-F5344CB8AC3E}">
        <p14:creationId xmlns:p14="http://schemas.microsoft.com/office/powerpoint/2010/main" val="25934731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LATAM COUNCIL</a:t>
            </a:r>
            <a:endParaRPr lang="en-US" dirty="0"/>
          </a:p>
        </p:txBody>
      </p:sp>
      <p:pic>
        <p:nvPicPr>
          <p:cNvPr id="6" name="Content Placeholder 5"/>
          <p:cNvPicPr>
            <a:picLocks noGrp="1" noChangeAspect="1"/>
          </p:cNvPicPr>
          <p:nvPr>
            <p:ph sz="quarter" idx="1"/>
          </p:nvPr>
        </p:nvPicPr>
        <p:blipFill>
          <a:blip r:embed="rId2"/>
          <a:stretch>
            <a:fillRect/>
          </a:stretch>
        </p:blipFill>
        <p:spPr>
          <a:xfrm>
            <a:off x="3534152" y="1676400"/>
            <a:ext cx="3759715" cy="4419600"/>
          </a:xfrm>
          <a:prstGeom prst="rect">
            <a:avLst/>
          </a:prstGeom>
        </p:spPr>
      </p:pic>
      <p:sp>
        <p:nvSpPr>
          <p:cNvPr id="5" name="Text Placeholder 4"/>
          <p:cNvSpPr>
            <a:spLocks noGrp="1"/>
          </p:cNvSpPr>
          <p:nvPr>
            <p:ph type="body" idx="2"/>
          </p:nvPr>
        </p:nvSpPr>
        <p:spPr>
          <a:xfrm>
            <a:off x="609600" y="1752600"/>
            <a:ext cx="2202180" cy="4343400"/>
          </a:xfrm>
        </p:spPr>
        <p:txBody>
          <a:bodyPr/>
          <a:lstStyle/>
          <a:p>
            <a:r>
              <a:rPr lang="en-US" dirty="0" smtClean="0"/>
              <a:t>The Latin American Council is the next frontier for IAEM.</a:t>
            </a:r>
          </a:p>
          <a:p>
            <a:r>
              <a:rPr lang="en-US" dirty="0" smtClean="0"/>
              <a:t>An opportunity to network on a global basis.</a:t>
            </a:r>
          </a:p>
          <a:p>
            <a:r>
              <a:rPr lang="en-US" dirty="0" smtClean="0"/>
              <a:t>Build Resiliency on a global basis.</a:t>
            </a:r>
            <a:endParaRPr lang="en-US" dirty="0"/>
          </a:p>
        </p:txBody>
      </p:sp>
    </p:spTree>
    <p:extLst>
      <p:ext uri="{BB962C8B-B14F-4D97-AF65-F5344CB8AC3E}">
        <p14:creationId xmlns:p14="http://schemas.microsoft.com/office/powerpoint/2010/main" val="40096956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992" y="1509399"/>
            <a:ext cx="4115685" cy="4825143"/>
          </a:xfrm>
          <a:prstGeom prst="rect">
            <a:avLst/>
          </a:prstGeom>
        </p:spPr>
      </p:pic>
      <p:grpSp>
        <p:nvGrpSpPr>
          <p:cNvPr id="87" name="Group 86"/>
          <p:cNvGrpSpPr/>
          <p:nvPr/>
        </p:nvGrpSpPr>
        <p:grpSpPr>
          <a:xfrm>
            <a:off x="4553612" y="520700"/>
            <a:ext cx="4468777" cy="6337300"/>
            <a:chOff x="152400" y="304800"/>
            <a:chExt cx="11658600" cy="6337300"/>
          </a:xfrm>
        </p:grpSpPr>
        <p:sp>
          <p:nvSpPr>
            <p:cNvPr id="88" name="Rectangle 87"/>
            <p:cNvSpPr>
              <a:spLocks noChangeArrowheads="1"/>
            </p:cNvSpPr>
            <p:nvPr/>
          </p:nvSpPr>
          <p:spPr bwMode="auto">
            <a:xfrm>
              <a:off x="152400" y="304800"/>
              <a:ext cx="88392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n-US" altLang="en-US" sz="1600" b="1" dirty="0"/>
                <a:t>Principles; Emergency management must be:</a:t>
              </a:r>
            </a:p>
          </p:txBody>
        </p:sp>
        <p:sp>
          <p:nvSpPr>
            <p:cNvPr id="89" name="Rectangle 88"/>
            <p:cNvSpPr/>
            <p:nvPr/>
          </p:nvSpPr>
          <p:spPr>
            <a:xfrm>
              <a:off x="1828800" y="1944688"/>
              <a:ext cx="8458199" cy="307777"/>
            </a:xfrm>
            <a:prstGeom prst="rect">
              <a:avLst/>
            </a:prstGeom>
            <a:effectLst>
              <a:outerShdw blurRad="50800" dist="38100" dir="2700000" algn="tl" rotWithShape="0">
                <a:prstClr val="black">
                  <a:alpha val="40000"/>
                </a:prstClr>
              </a:outerShdw>
            </a:effectLst>
          </p:spPr>
          <p:txBody>
            <a:bodyPr wrap="square">
              <a:spAutoFit/>
            </a:bodyPr>
            <a:lstStyle/>
            <a:p>
              <a:pPr fontAlgn="auto">
                <a:spcBef>
                  <a:spcPts val="0"/>
                </a:spcBef>
                <a:spcAft>
                  <a:spcPts val="0"/>
                </a:spcAft>
                <a:tabLst>
                  <a:tab pos="746125" algn="l"/>
                </a:tabLst>
                <a:defRPr/>
              </a:pPr>
              <a:r>
                <a:rPr lang="en-US" sz="1400" b="1" dirty="0">
                  <a:solidFill>
                    <a:srgbClr val="002060"/>
                  </a:solidFill>
                  <a:latin typeface="Arial" pitchFamily="34" charset="0"/>
                </a:rPr>
                <a:t>Progressive</a:t>
              </a:r>
              <a:r>
                <a:rPr lang="en-US" sz="1400" b="1" dirty="0">
                  <a:latin typeface="Arial" pitchFamily="34" charset="0"/>
                </a:rPr>
                <a:t>   </a:t>
              </a:r>
            </a:p>
          </p:txBody>
        </p:sp>
        <p:sp>
          <p:nvSpPr>
            <p:cNvPr id="90" name="Rectangle 89"/>
            <p:cNvSpPr/>
            <p:nvPr/>
          </p:nvSpPr>
          <p:spPr>
            <a:xfrm>
              <a:off x="2819401" y="3287713"/>
              <a:ext cx="8458199" cy="307777"/>
            </a:xfrm>
            <a:prstGeom prst="rect">
              <a:avLst/>
            </a:prstGeom>
            <a:effectLst>
              <a:outerShdw blurRad="50800" dist="38100" dir="2700000" algn="tl" rotWithShape="0">
                <a:prstClr val="black">
                  <a:alpha val="40000"/>
                </a:prstClr>
              </a:outerShdw>
            </a:effectLst>
          </p:spPr>
          <p:txBody>
            <a:bodyPr wrap="square">
              <a:spAutoFit/>
            </a:bodyPr>
            <a:lstStyle/>
            <a:p>
              <a:pPr fontAlgn="auto">
                <a:spcBef>
                  <a:spcPts val="0"/>
                </a:spcBef>
                <a:spcAft>
                  <a:spcPts val="0"/>
                </a:spcAft>
                <a:tabLst>
                  <a:tab pos="746125" algn="l"/>
                </a:tabLst>
                <a:defRPr/>
              </a:pPr>
              <a:r>
                <a:rPr lang="en-US" sz="1400" b="1" dirty="0">
                  <a:solidFill>
                    <a:srgbClr val="002060"/>
                  </a:solidFill>
                  <a:latin typeface="Arial" pitchFamily="34" charset="0"/>
                </a:rPr>
                <a:t>Integrated </a:t>
              </a:r>
              <a:r>
                <a:rPr lang="en-US" sz="1400" b="1" dirty="0">
                  <a:latin typeface="Arial" pitchFamily="34" charset="0"/>
                </a:rPr>
                <a:t>   </a:t>
              </a:r>
            </a:p>
          </p:txBody>
        </p:sp>
        <p:sp>
          <p:nvSpPr>
            <p:cNvPr id="91" name="Rectangle 90"/>
            <p:cNvSpPr/>
            <p:nvPr/>
          </p:nvSpPr>
          <p:spPr>
            <a:xfrm>
              <a:off x="2362200" y="2593975"/>
              <a:ext cx="8458199" cy="307777"/>
            </a:xfrm>
            <a:prstGeom prst="rect">
              <a:avLst/>
            </a:prstGeom>
            <a:effectLst>
              <a:outerShdw blurRad="50800" dist="38100" dir="2700000" algn="tl" rotWithShape="0">
                <a:prstClr val="black">
                  <a:alpha val="40000"/>
                </a:prstClr>
              </a:outerShdw>
            </a:effectLst>
          </p:spPr>
          <p:txBody>
            <a:bodyPr wrap="square">
              <a:spAutoFit/>
            </a:bodyPr>
            <a:lstStyle/>
            <a:p>
              <a:pPr fontAlgn="auto">
                <a:spcBef>
                  <a:spcPts val="0"/>
                </a:spcBef>
                <a:spcAft>
                  <a:spcPts val="0"/>
                </a:spcAft>
                <a:tabLst>
                  <a:tab pos="746125" algn="l"/>
                </a:tabLst>
                <a:defRPr/>
              </a:pPr>
              <a:r>
                <a:rPr lang="en-US" sz="1400" b="1" dirty="0">
                  <a:solidFill>
                    <a:srgbClr val="002060"/>
                  </a:solidFill>
                  <a:latin typeface="Arial" pitchFamily="34" charset="0"/>
                </a:rPr>
                <a:t>Risk-driven</a:t>
              </a:r>
              <a:r>
                <a:rPr lang="en-US" sz="1400" b="1" dirty="0">
                  <a:latin typeface="Arial" pitchFamily="34" charset="0"/>
                </a:rPr>
                <a:t>   </a:t>
              </a:r>
            </a:p>
          </p:txBody>
        </p:sp>
        <p:sp>
          <p:nvSpPr>
            <p:cNvPr id="92" name="Rectangle 91"/>
            <p:cNvSpPr/>
            <p:nvPr/>
          </p:nvSpPr>
          <p:spPr>
            <a:xfrm>
              <a:off x="3352801" y="3951288"/>
              <a:ext cx="8458199" cy="307777"/>
            </a:xfrm>
            <a:prstGeom prst="rect">
              <a:avLst/>
            </a:prstGeom>
            <a:effectLst>
              <a:outerShdw blurRad="50800" dist="38100" dir="2700000" algn="tl" rotWithShape="0">
                <a:prstClr val="black">
                  <a:alpha val="40000"/>
                </a:prstClr>
              </a:outerShdw>
            </a:effectLst>
          </p:spPr>
          <p:txBody>
            <a:bodyPr wrap="square">
              <a:spAutoFit/>
            </a:bodyPr>
            <a:lstStyle/>
            <a:p>
              <a:pPr fontAlgn="auto">
                <a:spcBef>
                  <a:spcPts val="0"/>
                </a:spcBef>
                <a:spcAft>
                  <a:spcPts val="0"/>
                </a:spcAft>
                <a:tabLst>
                  <a:tab pos="746125" algn="l"/>
                </a:tabLst>
                <a:defRPr/>
              </a:pPr>
              <a:r>
                <a:rPr lang="en-US" sz="1400" b="1" dirty="0">
                  <a:solidFill>
                    <a:srgbClr val="002060"/>
                  </a:solidFill>
                  <a:latin typeface="Arial" pitchFamily="34" charset="0"/>
                </a:rPr>
                <a:t>Collaborative </a:t>
              </a:r>
            </a:p>
          </p:txBody>
        </p:sp>
        <p:sp>
          <p:nvSpPr>
            <p:cNvPr id="93" name="Rectangle 92"/>
            <p:cNvSpPr/>
            <p:nvPr/>
          </p:nvSpPr>
          <p:spPr>
            <a:xfrm>
              <a:off x="3810000" y="4614863"/>
              <a:ext cx="4800600" cy="307777"/>
            </a:xfrm>
            <a:prstGeom prst="rect">
              <a:avLst/>
            </a:prstGeom>
            <a:effectLst>
              <a:outerShdw blurRad="50800" dist="38100" dir="2700000" algn="tl" rotWithShape="0">
                <a:prstClr val="black">
                  <a:alpha val="40000"/>
                </a:prstClr>
              </a:outerShdw>
            </a:effectLst>
          </p:spPr>
          <p:txBody>
            <a:bodyPr wrap="square">
              <a:spAutoFit/>
            </a:bodyPr>
            <a:lstStyle/>
            <a:p>
              <a:pPr fontAlgn="auto">
                <a:spcBef>
                  <a:spcPts val="0"/>
                </a:spcBef>
                <a:spcAft>
                  <a:spcPts val="0"/>
                </a:spcAft>
                <a:tabLst>
                  <a:tab pos="746125" algn="l"/>
                </a:tabLst>
                <a:defRPr/>
              </a:pPr>
              <a:r>
                <a:rPr lang="en-US" sz="1400" b="1" dirty="0">
                  <a:solidFill>
                    <a:srgbClr val="002060"/>
                  </a:solidFill>
                  <a:latin typeface="Arial" pitchFamily="34" charset="0"/>
                </a:rPr>
                <a:t>Coordinated </a:t>
              </a:r>
              <a:r>
                <a:rPr lang="en-US" sz="1400" b="1" dirty="0">
                  <a:latin typeface="Arial" pitchFamily="34" charset="0"/>
                </a:rPr>
                <a:t> </a:t>
              </a:r>
            </a:p>
          </p:txBody>
        </p:sp>
        <p:sp>
          <p:nvSpPr>
            <p:cNvPr id="94" name="Rectangle 93"/>
            <p:cNvSpPr/>
            <p:nvPr/>
          </p:nvSpPr>
          <p:spPr>
            <a:xfrm>
              <a:off x="4419599" y="5280025"/>
              <a:ext cx="4800600" cy="307777"/>
            </a:xfrm>
            <a:prstGeom prst="rect">
              <a:avLst/>
            </a:prstGeom>
            <a:effectLst>
              <a:outerShdw blurRad="50800" dist="38100" dir="2700000" algn="tl" rotWithShape="0">
                <a:prstClr val="black">
                  <a:alpha val="40000"/>
                </a:prstClr>
              </a:outerShdw>
            </a:effectLst>
          </p:spPr>
          <p:txBody>
            <a:bodyPr wrap="square">
              <a:spAutoFit/>
            </a:bodyPr>
            <a:lstStyle/>
            <a:p>
              <a:pPr fontAlgn="auto">
                <a:spcBef>
                  <a:spcPts val="0"/>
                </a:spcBef>
                <a:spcAft>
                  <a:spcPts val="0"/>
                </a:spcAft>
                <a:tabLst>
                  <a:tab pos="746125" algn="l"/>
                </a:tabLst>
                <a:defRPr/>
              </a:pPr>
              <a:r>
                <a:rPr lang="en-US" sz="1400" b="1" dirty="0">
                  <a:solidFill>
                    <a:srgbClr val="002060"/>
                  </a:solidFill>
                  <a:latin typeface="Arial" pitchFamily="34" charset="0"/>
                </a:rPr>
                <a:t>Flexible   </a:t>
              </a:r>
              <a:r>
                <a:rPr lang="en-US" sz="1400" b="1" dirty="0">
                  <a:latin typeface="Arial" pitchFamily="34" charset="0"/>
                </a:rPr>
                <a:t> </a:t>
              </a:r>
            </a:p>
          </p:txBody>
        </p:sp>
        <p:sp>
          <p:nvSpPr>
            <p:cNvPr id="95" name="Rectangle 94"/>
            <p:cNvSpPr/>
            <p:nvPr/>
          </p:nvSpPr>
          <p:spPr>
            <a:xfrm>
              <a:off x="5105400" y="5962650"/>
              <a:ext cx="4800600" cy="307777"/>
            </a:xfrm>
            <a:prstGeom prst="rect">
              <a:avLst/>
            </a:prstGeom>
            <a:effectLst>
              <a:outerShdw blurRad="50800" dist="38100" dir="2700000" algn="tl" rotWithShape="0">
                <a:prstClr val="black">
                  <a:alpha val="40000"/>
                </a:prstClr>
              </a:outerShdw>
            </a:effectLst>
          </p:spPr>
          <p:txBody>
            <a:bodyPr wrap="square">
              <a:spAutoFit/>
            </a:bodyPr>
            <a:lstStyle/>
            <a:p>
              <a:pPr fontAlgn="auto">
                <a:spcBef>
                  <a:spcPts val="0"/>
                </a:spcBef>
                <a:spcAft>
                  <a:spcPts val="0"/>
                </a:spcAft>
                <a:tabLst>
                  <a:tab pos="746125" algn="l"/>
                </a:tabLst>
                <a:defRPr/>
              </a:pPr>
              <a:r>
                <a:rPr lang="en-US" sz="1400" b="1" dirty="0">
                  <a:solidFill>
                    <a:srgbClr val="002060"/>
                  </a:solidFill>
                  <a:latin typeface="Arial" pitchFamily="34" charset="0"/>
                </a:rPr>
                <a:t>Professional </a:t>
              </a:r>
            </a:p>
          </p:txBody>
        </p:sp>
        <p:grpSp>
          <p:nvGrpSpPr>
            <p:cNvPr id="96" name="Group 16"/>
            <p:cNvGrpSpPr>
              <a:grpSpLocks/>
            </p:cNvGrpSpPr>
            <p:nvPr/>
          </p:nvGrpSpPr>
          <p:grpSpPr bwMode="auto">
            <a:xfrm>
              <a:off x="228600" y="381000"/>
              <a:ext cx="8534400" cy="533400"/>
              <a:chOff x="228600" y="381000"/>
              <a:chExt cx="8534400" cy="533400"/>
            </a:xfrm>
          </p:grpSpPr>
          <p:cxnSp>
            <p:nvCxnSpPr>
              <p:cNvPr id="124" name="Straight Connector 123"/>
              <p:cNvCxnSpPr/>
              <p:nvPr/>
            </p:nvCxnSpPr>
            <p:spPr>
              <a:xfrm>
                <a:off x="228600" y="381000"/>
                <a:ext cx="8534400" cy="0"/>
              </a:xfrm>
              <a:prstGeom prst="line">
                <a:avLst/>
              </a:prstGeom>
              <a:ln w="28575">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a:off x="228600" y="914400"/>
                <a:ext cx="8534400" cy="0"/>
              </a:xfrm>
              <a:prstGeom prst="line">
                <a:avLst/>
              </a:prstGeom>
              <a:ln w="28575">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97" name="Rectangle 96"/>
            <p:cNvSpPr/>
            <p:nvPr/>
          </p:nvSpPr>
          <p:spPr>
            <a:xfrm>
              <a:off x="1371599" y="1295400"/>
              <a:ext cx="8458199" cy="307777"/>
            </a:xfrm>
            <a:prstGeom prst="rect">
              <a:avLst/>
            </a:prstGeom>
            <a:effectLst>
              <a:outerShdw blurRad="50800" dist="38100" dir="2700000" algn="tl" rotWithShape="0">
                <a:prstClr val="black">
                  <a:alpha val="40000"/>
                </a:prstClr>
              </a:outerShdw>
            </a:effectLst>
          </p:spPr>
          <p:txBody>
            <a:bodyPr wrap="square">
              <a:spAutoFit/>
            </a:bodyPr>
            <a:lstStyle/>
            <a:p>
              <a:pPr fontAlgn="auto">
                <a:spcBef>
                  <a:spcPts val="0"/>
                </a:spcBef>
                <a:spcAft>
                  <a:spcPts val="0"/>
                </a:spcAft>
                <a:tabLst>
                  <a:tab pos="746125" algn="l"/>
                </a:tabLst>
                <a:defRPr/>
              </a:pPr>
              <a:r>
                <a:rPr lang="en-US" sz="1400" b="1" dirty="0">
                  <a:solidFill>
                    <a:srgbClr val="002060"/>
                  </a:solidFill>
                  <a:latin typeface="Arial" pitchFamily="34" charset="0"/>
                </a:rPr>
                <a:t>Comprehensive</a:t>
              </a:r>
              <a:r>
                <a:rPr lang="en-US" sz="1400" b="1" dirty="0">
                  <a:latin typeface="Arial" pitchFamily="34" charset="0"/>
                </a:rPr>
                <a:t>  </a:t>
              </a:r>
            </a:p>
          </p:txBody>
        </p:sp>
        <p:grpSp>
          <p:nvGrpSpPr>
            <p:cNvPr id="98" name="Group 97"/>
            <p:cNvGrpSpPr>
              <a:grpSpLocks/>
            </p:cNvGrpSpPr>
            <p:nvPr/>
          </p:nvGrpSpPr>
          <p:grpSpPr bwMode="auto">
            <a:xfrm>
              <a:off x="533400" y="1265238"/>
              <a:ext cx="609600" cy="646112"/>
              <a:chOff x="6318564" y="2325469"/>
              <a:chExt cx="609600" cy="646331"/>
            </a:xfrm>
          </p:grpSpPr>
          <p:sp>
            <p:nvSpPr>
              <p:cNvPr id="122" name="Oval 121"/>
              <p:cNvSpPr/>
              <p:nvPr/>
            </p:nvSpPr>
            <p:spPr>
              <a:xfrm>
                <a:off x="6318564" y="2361993"/>
                <a:ext cx="609600" cy="609807"/>
              </a:xfrm>
              <a:prstGeom prst="ellipse">
                <a:avLst/>
              </a:prstGeom>
              <a:solidFill>
                <a:srgbClr val="FF0000"/>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00" dirty="0"/>
              </a:p>
            </p:txBody>
          </p:sp>
          <p:sp>
            <p:nvSpPr>
              <p:cNvPr id="123" name="TextBox 122"/>
              <p:cNvSpPr txBox="1"/>
              <p:nvPr/>
            </p:nvSpPr>
            <p:spPr>
              <a:xfrm>
                <a:off x="6413813" y="2325469"/>
                <a:ext cx="298480" cy="338669"/>
              </a:xfrm>
              <a:prstGeom prst="rect">
                <a:avLst/>
              </a:prstGeom>
              <a:noFill/>
              <a:effectLst>
                <a:outerShdw blurRad="50800" dist="38100" dir="2700000" algn="tl" rotWithShape="0">
                  <a:prstClr val="black">
                    <a:alpha val="40000"/>
                  </a:prstClr>
                </a:outerShdw>
              </a:effectLst>
            </p:spPr>
            <p:txBody>
              <a:bodyPr wrap="none">
                <a:spAutoFit/>
              </a:bodyPr>
              <a:lstStyle/>
              <a:p>
                <a:pPr fontAlgn="auto">
                  <a:spcBef>
                    <a:spcPts val="0"/>
                  </a:spcBef>
                  <a:spcAft>
                    <a:spcPts val="0"/>
                  </a:spcAft>
                  <a:defRPr/>
                </a:pPr>
                <a:r>
                  <a:rPr lang="en-US" sz="1600" dirty="0">
                    <a:solidFill>
                      <a:schemeClr val="bg1"/>
                    </a:solidFill>
                    <a:latin typeface="+mn-lt"/>
                    <a:cs typeface="+mn-cs"/>
                  </a:rPr>
                  <a:t>1</a:t>
                </a:r>
              </a:p>
            </p:txBody>
          </p:sp>
        </p:grpSp>
        <p:grpSp>
          <p:nvGrpSpPr>
            <p:cNvPr id="99" name="Group 43"/>
            <p:cNvGrpSpPr>
              <a:grpSpLocks/>
            </p:cNvGrpSpPr>
            <p:nvPr/>
          </p:nvGrpSpPr>
          <p:grpSpPr bwMode="auto">
            <a:xfrm>
              <a:off x="1004888" y="1954213"/>
              <a:ext cx="609600" cy="611188"/>
              <a:chOff x="1005301" y="1954949"/>
              <a:chExt cx="609600" cy="609896"/>
            </a:xfrm>
          </p:grpSpPr>
          <p:sp>
            <p:nvSpPr>
              <p:cNvPr id="120" name="Oval 119"/>
              <p:cNvSpPr/>
              <p:nvPr/>
            </p:nvSpPr>
            <p:spPr>
              <a:xfrm>
                <a:off x="1005301" y="1954950"/>
                <a:ext cx="609600" cy="609895"/>
              </a:xfrm>
              <a:prstGeom prst="ellipse">
                <a:avLst/>
              </a:prstGeom>
              <a:solidFill>
                <a:srgbClr val="FF0000"/>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00" dirty="0"/>
              </a:p>
            </p:txBody>
          </p:sp>
          <p:sp>
            <p:nvSpPr>
              <p:cNvPr id="121" name="TextBox 120"/>
              <p:cNvSpPr txBox="1"/>
              <p:nvPr/>
            </p:nvSpPr>
            <p:spPr>
              <a:xfrm>
                <a:off x="1100550" y="1954949"/>
                <a:ext cx="298480" cy="337838"/>
              </a:xfrm>
              <a:prstGeom prst="rect">
                <a:avLst/>
              </a:prstGeom>
              <a:noFill/>
              <a:effectLst>
                <a:outerShdw blurRad="50800" dist="38100" dir="2700000" algn="tl" rotWithShape="0">
                  <a:prstClr val="black">
                    <a:alpha val="40000"/>
                  </a:prstClr>
                </a:outerShdw>
              </a:effectLst>
            </p:spPr>
            <p:txBody>
              <a:bodyPr wrap="none">
                <a:spAutoFit/>
              </a:bodyPr>
              <a:lstStyle/>
              <a:p>
                <a:pPr fontAlgn="auto">
                  <a:spcBef>
                    <a:spcPts val="0"/>
                  </a:spcBef>
                  <a:spcAft>
                    <a:spcPts val="0"/>
                  </a:spcAft>
                  <a:defRPr/>
                </a:pPr>
                <a:r>
                  <a:rPr lang="en-US" sz="1600" dirty="0">
                    <a:solidFill>
                      <a:schemeClr val="bg1"/>
                    </a:solidFill>
                    <a:latin typeface="+mn-lt"/>
                    <a:cs typeface="+mn-cs"/>
                  </a:rPr>
                  <a:t>2</a:t>
                </a:r>
              </a:p>
            </p:txBody>
          </p:sp>
        </p:grpSp>
        <p:grpSp>
          <p:nvGrpSpPr>
            <p:cNvPr id="100" name="Group 28"/>
            <p:cNvGrpSpPr>
              <a:grpSpLocks/>
            </p:cNvGrpSpPr>
            <p:nvPr/>
          </p:nvGrpSpPr>
          <p:grpSpPr bwMode="auto">
            <a:xfrm>
              <a:off x="1519238" y="2581275"/>
              <a:ext cx="609600" cy="646113"/>
              <a:chOff x="7279371" y="2251816"/>
              <a:chExt cx="609600" cy="646331"/>
            </a:xfrm>
          </p:grpSpPr>
          <p:sp>
            <p:nvSpPr>
              <p:cNvPr id="118" name="Oval 117"/>
              <p:cNvSpPr/>
              <p:nvPr/>
            </p:nvSpPr>
            <p:spPr>
              <a:xfrm>
                <a:off x="7279371" y="2288341"/>
                <a:ext cx="609600" cy="609806"/>
              </a:xfrm>
              <a:prstGeom prst="ellipse">
                <a:avLst/>
              </a:prstGeom>
              <a:solidFill>
                <a:srgbClr val="FF0000"/>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00" dirty="0"/>
              </a:p>
            </p:txBody>
          </p:sp>
          <p:sp>
            <p:nvSpPr>
              <p:cNvPr id="119" name="TextBox 118"/>
              <p:cNvSpPr txBox="1"/>
              <p:nvPr/>
            </p:nvSpPr>
            <p:spPr>
              <a:xfrm>
                <a:off x="7374620" y="2251816"/>
                <a:ext cx="298480" cy="338668"/>
              </a:xfrm>
              <a:prstGeom prst="rect">
                <a:avLst/>
              </a:prstGeom>
              <a:noFill/>
              <a:effectLst>
                <a:outerShdw blurRad="50800" dist="38100" dir="2700000" algn="tl" rotWithShape="0">
                  <a:prstClr val="black">
                    <a:alpha val="40000"/>
                  </a:prstClr>
                </a:outerShdw>
              </a:effectLst>
            </p:spPr>
            <p:txBody>
              <a:bodyPr wrap="none">
                <a:spAutoFit/>
              </a:bodyPr>
              <a:lstStyle/>
              <a:p>
                <a:pPr fontAlgn="auto">
                  <a:spcBef>
                    <a:spcPts val="0"/>
                  </a:spcBef>
                  <a:spcAft>
                    <a:spcPts val="0"/>
                  </a:spcAft>
                  <a:defRPr/>
                </a:pPr>
                <a:r>
                  <a:rPr lang="en-US" sz="1600" dirty="0">
                    <a:solidFill>
                      <a:schemeClr val="bg1"/>
                    </a:solidFill>
                    <a:latin typeface="+mn-lt"/>
                    <a:cs typeface="+mn-cs"/>
                  </a:rPr>
                  <a:t>3</a:t>
                </a:r>
              </a:p>
            </p:txBody>
          </p:sp>
        </p:grpSp>
        <p:grpSp>
          <p:nvGrpSpPr>
            <p:cNvPr id="101" name="Group 27"/>
            <p:cNvGrpSpPr>
              <a:grpSpLocks/>
            </p:cNvGrpSpPr>
            <p:nvPr/>
          </p:nvGrpSpPr>
          <p:grpSpPr bwMode="auto">
            <a:xfrm>
              <a:off x="1997078" y="3127375"/>
              <a:ext cx="609600" cy="777875"/>
              <a:chOff x="7555134" y="3139788"/>
              <a:chExt cx="610031" cy="777529"/>
            </a:xfrm>
          </p:grpSpPr>
          <p:sp>
            <p:nvSpPr>
              <p:cNvPr id="115" name="Rectangle 11"/>
              <p:cNvSpPr>
                <a:spLocks noChangeArrowheads="1"/>
              </p:cNvSpPr>
              <p:nvPr/>
            </p:nvSpPr>
            <p:spPr bwMode="auto">
              <a:xfrm>
                <a:off x="7691850" y="3139788"/>
                <a:ext cx="373828" cy="307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en-US" altLang="en-US" sz="1400" b="1">
                    <a:solidFill>
                      <a:srgbClr val="FFFFFF"/>
                    </a:solidFill>
                    <a:latin typeface="Arial" panose="020B0604020202020204" pitchFamily="34" charset="0"/>
                  </a:rPr>
                  <a:t>11</a:t>
                </a:r>
                <a:endParaRPr lang="en-US" altLang="en-US" sz="1400">
                  <a:solidFill>
                    <a:srgbClr val="FFFFFF"/>
                  </a:solidFill>
                </a:endParaRPr>
              </a:p>
            </p:txBody>
          </p:sp>
          <p:sp>
            <p:nvSpPr>
              <p:cNvPr id="116" name="Oval 115"/>
              <p:cNvSpPr/>
              <p:nvPr/>
            </p:nvSpPr>
            <p:spPr>
              <a:xfrm>
                <a:off x="7555134" y="3307988"/>
                <a:ext cx="610031" cy="609329"/>
              </a:xfrm>
              <a:prstGeom prst="ellipse">
                <a:avLst/>
              </a:prstGeom>
              <a:solidFill>
                <a:srgbClr val="FF0000"/>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00" dirty="0"/>
              </a:p>
            </p:txBody>
          </p:sp>
          <p:sp>
            <p:nvSpPr>
              <p:cNvPr id="117" name="TextBox 116"/>
              <p:cNvSpPr txBox="1"/>
              <p:nvPr/>
            </p:nvSpPr>
            <p:spPr>
              <a:xfrm>
                <a:off x="7650451" y="3271492"/>
                <a:ext cx="298691" cy="338403"/>
              </a:xfrm>
              <a:prstGeom prst="rect">
                <a:avLst/>
              </a:prstGeom>
              <a:noFill/>
              <a:effectLst>
                <a:outerShdw blurRad="50800" dist="38100" dir="2700000" algn="tl" rotWithShape="0">
                  <a:prstClr val="black">
                    <a:alpha val="40000"/>
                  </a:prstClr>
                </a:outerShdw>
              </a:effectLst>
            </p:spPr>
            <p:txBody>
              <a:bodyPr wrap="none">
                <a:spAutoFit/>
              </a:bodyPr>
              <a:lstStyle/>
              <a:p>
                <a:pPr fontAlgn="auto">
                  <a:spcBef>
                    <a:spcPts val="0"/>
                  </a:spcBef>
                  <a:spcAft>
                    <a:spcPts val="0"/>
                  </a:spcAft>
                  <a:defRPr/>
                </a:pPr>
                <a:r>
                  <a:rPr lang="en-US" sz="1600" dirty="0">
                    <a:solidFill>
                      <a:schemeClr val="bg1"/>
                    </a:solidFill>
                    <a:latin typeface="+mn-lt"/>
                    <a:cs typeface="+mn-cs"/>
                  </a:rPr>
                  <a:t>4</a:t>
                </a:r>
              </a:p>
            </p:txBody>
          </p:sp>
        </p:grpSp>
        <p:sp>
          <p:nvSpPr>
            <p:cNvPr id="102" name="Rectangle 24"/>
            <p:cNvSpPr>
              <a:spLocks noChangeArrowheads="1"/>
            </p:cNvSpPr>
            <p:nvPr/>
          </p:nvSpPr>
          <p:spPr bwMode="auto">
            <a:xfrm>
              <a:off x="7656513" y="4275138"/>
              <a:ext cx="6175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en-US" altLang="en-US" sz="1400" b="1">
                  <a:solidFill>
                    <a:srgbClr val="FFFFFF"/>
                  </a:solidFill>
                  <a:latin typeface="Arial" panose="020B0604020202020204" pitchFamily="34" charset="0"/>
                </a:rPr>
                <a:t>11</a:t>
              </a:r>
              <a:endParaRPr lang="en-US" altLang="en-US" sz="1400">
                <a:solidFill>
                  <a:srgbClr val="FFFFFF"/>
                </a:solidFill>
              </a:endParaRPr>
            </a:p>
          </p:txBody>
        </p:sp>
        <p:grpSp>
          <p:nvGrpSpPr>
            <p:cNvPr id="103" name="Group 19"/>
            <p:cNvGrpSpPr>
              <a:grpSpLocks/>
            </p:cNvGrpSpPr>
            <p:nvPr/>
          </p:nvGrpSpPr>
          <p:grpSpPr bwMode="auto">
            <a:xfrm>
              <a:off x="2535238" y="3968750"/>
              <a:ext cx="609600" cy="646113"/>
              <a:chOff x="7641104" y="4406972"/>
              <a:chExt cx="609600" cy="646331"/>
            </a:xfrm>
          </p:grpSpPr>
          <p:sp>
            <p:nvSpPr>
              <p:cNvPr id="113" name="Oval 112"/>
              <p:cNvSpPr/>
              <p:nvPr/>
            </p:nvSpPr>
            <p:spPr>
              <a:xfrm>
                <a:off x="7641104" y="4443497"/>
                <a:ext cx="609600" cy="609806"/>
              </a:xfrm>
              <a:prstGeom prst="ellipse">
                <a:avLst/>
              </a:prstGeom>
              <a:solidFill>
                <a:srgbClr val="FF0000"/>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00" dirty="0"/>
              </a:p>
            </p:txBody>
          </p:sp>
          <p:sp>
            <p:nvSpPr>
              <p:cNvPr id="114" name="TextBox 113"/>
              <p:cNvSpPr txBox="1"/>
              <p:nvPr/>
            </p:nvSpPr>
            <p:spPr>
              <a:xfrm>
                <a:off x="7736353" y="4406972"/>
                <a:ext cx="298480" cy="338668"/>
              </a:xfrm>
              <a:prstGeom prst="rect">
                <a:avLst/>
              </a:prstGeom>
              <a:noFill/>
              <a:effectLst>
                <a:outerShdw blurRad="50800" dist="38100" dir="2700000" algn="tl" rotWithShape="0">
                  <a:prstClr val="black">
                    <a:alpha val="40000"/>
                  </a:prstClr>
                </a:outerShdw>
              </a:effectLst>
            </p:spPr>
            <p:txBody>
              <a:bodyPr wrap="none">
                <a:spAutoFit/>
              </a:bodyPr>
              <a:lstStyle/>
              <a:p>
                <a:pPr fontAlgn="auto">
                  <a:spcBef>
                    <a:spcPts val="0"/>
                  </a:spcBef>
                  <a:spcAft>
                    <a:spcPts val="0"/>
                  </a:spcAft>
                  <a:defRPr/>
                </a:pPr>
                <a:r>
                  <a:rPr lang="en-US" sz="1600" dirty="0">
                    <a:solidFill>
                      <a:schemeClr val="bg1"/>
                    </a:solidFill>
                    <a:latin typeface="+mn-lt"/>
                    <a:cs typeface="+mn-cs"/>
                  </a:rPr>
                  <a:t>5</a:t>
                </a:r>
              </a:p>
            </p:txBody>
          </p:sp>
        </p:grpSp>
        <p:grpSp>
          <p:nvGrpSpPr>
            <p:cNvPr id="104" name="Group 30"/>
            <p:cNvGrpSpPr>
              <a:grpSpLocks/>
            </p:cNvGrpSpPr>
            <p:nvPr/>
          </p:nvGrpSpPr>
          <p:grpSpPr bwMode="auto">
            <a:xfrm>
              <a:off x="3008313" y="4587875"/>
              <a:ext cx="609600" cy="646113"/>
              <a:chOff x="7641104" y="4406972"/>
              <a:chExt cx="609600" cy="646331"/>
            </a:xfrm>
          </p:grpSpPr>
          <p:sp>
            <p:nvSpPr>
              <p:cNvPr id="111" name="Oval 110"/>
              <p:cNvSpPr/>
              <p:nvPr/>
            </p:nvSpPr>
            <p:spPr>
              <a:xfrm>
                <a:off x="7641104" y="4443497"/>
                <a:ext cx="609600" cy="609806"/>
              </a:xfrm>
              <a:prstGeom prst="ellipse">
                <a:avLst/>
              </a:prstGeom>
              <a:solidFill>
                <a:srgbClr val="FF0000"/>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00" dirty="0"/>
              </a:p>
            </p:txBody>
          </p:sp>
          <p:sp>
            <p:nvSpPr>
              <p:cNvPr id="112" name="TextBox 111"/>
              <p:cNvSpPr txBox="1"/>
              <p:nvPr/>
            </p:nvSpPr>
            <p:spPr>
              <a:xfrm>
                <a:off x="7736353" y="4406972"/>
                <a:ext cx="298480" cy="338668"/>
              </a:xfrm>
              <a:prstGeom prst="rect">
                <a:avLst/>
              </a:prstGeom>
              <a:noFill/>
              <a:effectLst>
                <a:outerShdw blurRad="50800" dist="38100" dir="2700000" algn="tl" rotWithShape="0">
                  <a:prstClr val="black">
                    <a:alpha val="40000"/>
                  </a:prstClr>
                </a:outerShdw>
              </a:effectLst>
            </p:spPr>
            <p:txBody>
              <a:bodyPr wrap="none">
                <a:spAutoFit/>
              </a:bodyPr>
              <a:lstStyle/>
              <a:p>
                <a:pPr fontAlgn="auto">
                  <a:spcBef>
                    <a:spcPts val="0"/>
                  </a:spcBef>
                  <a:spcAft>
                    <a:spcPts val="0"/>
                  </a:spcAft>
                  <a:defRPr/>
                </a:pPr>
                <a:r>
                  <a:rPr lang="en-US" sz="1600" dirty="0">
                    <a:solidFill>
                      <a:schemeClr val="bg1"/>
                    </a:solidFill>
                    <a:latin typeface="+mn-lt"/>
                    <a:cs typeface="+mn-cs"/>
                  </a:rPr>
                  <a:t>6</a:t>
                </a:r>
              </a:p>
            </p:txBody>
          </p:sp>
        </p:grpSp>
        <p:grpSp>
          <p:nvGrpSpPr>
            <p:cNvPr id="105" name="Group 33"/>
            <p:cNvGrpSpPr>
              <a:grpSpLocks/>
            </p:cNvGrpSpPr>
            <p:nvPr/>
          </p:nvGrpSpPr>
          <p:grpSpPr bwMode="auto">
            <a:xfrm>
              <a:off x="3617913" y="5297488"/>
              <a:ext cx="609600" cy="646112"/>
              <a:chOff x="7641104" y="4406972"/>
              <a:chExt cx="609600" cy="646331"/>
            </a:xfrm>
          </p:grpSpPr>
          <p:sp>
            <p:nvSpPr>
              <p:cNvPr id="109" name="Oval 108"/>
              <p:cNvSpPr/>
              <p:nvPr/>
            </p:nvSpPr>
            <p:spPr>
              <a:xfrm>
                <a:off x="7641104" y="4443496"/>
                <a:ext cx="609600" cy="609807"/>
              </a:xfrm>
              <a:prstGeom prst="ellipse">
                <a:avLst/>
              </a:prstGeom>
              <a:solidFill>
                <a:srgbClr val="FF0000"/>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00" dirty="0"/>
              </a:p>
            </p:txBody>
          </p:sp>
          <p:sp>
            <p:nvSpPr>
              <p:cNvPr id="110" name="TextBox 109"/>
              <p:cNvSpPr txBox="1"/>
              <p:nvPr/>
            </p:nvSpPr>
            <p:spPr>
              <a:xfrm>
                <a:off x="7736353" y="4406972"/>
                <a:ext cx="298480" cy="338669"/>
              </a:xfrm>
              <a:prstGeom prst="rect">
                <a:avLst/>
              </a:prstGeom>
              <a:noFill/>
              <a:effectLst>
                <a:outerShdw blurRad="50800" dist="38100" dir="2700000" algn="tl" rotWithShape="0">
                  <a:prstClr val="black">
                    <a:alpha val="40000"/>
                  </a:prstClr>
                </a:outerShdw>
              </a:effectLst>
            </p:spPr>
            <p:txBody>
              <a:bodyPr wrap="none">
                <a:spAutoFit/>
              </a:bodyPr>
              <a:lstStyle/>
              <a:p>
                <a:pPr fontAlgn="auto">
                  <a:spcBef>
                    <a:spcPts val="0"/>
                  </a:spcBef>
                  <a:spcAft>
                    <a:spcPts val="0"/>
                  </a:spcAft>
                  <a:defRPr/>
                </a:pPr>
                <a:r>
                  <a:rPr lang="en-US" sz="1600" dirty="0">
                    <a:solidFill>
                      <a:schemeClr val="bg1"/>
                    </a:solidFill>
                    <a:latin typeface="+mn-lt"/>
                    <a:cs typeface="+mn-cs"/>
                  </a:rPr>
                  <a:t>7</a:t>
                </a:r>
              </a:p>
            </p:txBody>
          </p:sp>
        </p:grpSp>
        <p:grpSp>
          <p:nvGrpSpPr>
            <p:cNvPr id="106" name="Group 36"/>
            <p:cNvGrpSpPr>
              <a:grpSpLocks/>
            </p:cNvGrpSpPr>
            <p:nvPr/>
          </p:nvGrpSpPr>
          <p:grpSpPr bwMode="auto">
            <a:xfrm>
              <a:off x="4267200" y="5995988"/>
              <a:ext cx="609600" cy="646112"/>
              <a:chOff x="7641104" y="4406972"/>
              <a:chExt cx="609600" cy="646331"/>
            </a:xfrm>
          </p:grpSpPr>
          <p:sp>
            <p:nvSpPr>
              <p:cNvPr id="107" name="Oval 106"/>
              <p:cNvSpPr/>
              <p:nvPr/>
            </p:nvSpPr>
            <p:spPr>
              <a:xfrm>
                <a:off x="7641104" y="4443496"/>
                <a:ext cx="609600" cy="609807"/>
              </a:xfrm>
              <a:prstGeom prst="ellipse">
                <a:avLst/>
              </a:prstGeom>
              <a:solidFill>
                <a:srgbClr val="FF0000"/>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00" dirty="0"/>
              </a:p>
            </p:txBody>
          </p:sp>
          <p:sp>
            <p:nvSpPr>
              <p:cNvPr id="108" name="TextBox 107"/>
              <p:cNvSpPr txBox="1"/>
              <p:nvPr/>
            </p:nvSpPr>
            <p:spPr>
              <a:xfrm>
                <a:off x="7736353" y="4406972"/>
                <a:ext cx="298480" cy="338669"/>
              </a:xfrm>
              <a:prstGeom prst="rect">
                <a:avLst/>
              </a:prstGeom>
              <a:noFill/>
              <a:effectLst>
                <a:outerShdw blurRad="50800" dist="38100" dir="2700000" algn="tl" rotWithShape="0">
                  <a:prstClr val="black">
                    <a:alpha val="40000"/>
                  </a:prstClr>
                </a:outerShdw>
              </a:effectLst>
            </p:spPr>
            <p:txBody>
              <a:bodyPr wrap="none">
                <a:spAutoFit/>
              </a:bodyPr>
              <a:lstStyle/>
              <a:p>
                <a:pPr fontAlgn="auto">
                  <a:spcBef>
                    <a:spcPts val="0"/>
                  </a:spcBef>
                  <a:spcAft>
                    <a:spcPts val="0"/>
                  </a:spcAft>
                  <a:defRPr/>
                </a:pPr>
                <a:r>
                  <a:rPr lang="en-US" sz="1600" dirty="0">
                    <a:solidFill>
                      <a:schemeClr val="bg1"/>
                    </a:solidFill>
                    <a:latin typeface="+mn-lt"/>
                    <a:cs typeface="+mn-cs"/>
                  </a:rPr>
                  <a:t>8</a:t>
                </a:r>
              </a:p>
            </p:txBody>
          </p:sp>
        </p:grpSp>
      </p:grpSp>
      <p:pic>
        <p:nvPicPr>
          <p:cNvPr id="8196" name="Picture 4" descr="http://exceednutrition.com/wp-content/uploads/2013/01/what_is_viral_marketing-principles_id18432651_3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876" y="0"/>
            <a:ext cx="3903915" cy="151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99217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gbcdecatur.org/files/MorePrinciplesOfLeadership.jpg"/>
          <p:cNvPicPr>
            <a:picLocks noGrp="1" noChangeAspect="1" noChangeArrowheads="1"/>
          </p:cNvPicPr>
          <p:nvPr>
            <p:ph sz="quarter" idx="2"/>
          </p:nvPr>
        </p:nvPicPr>
        <p:blipFill>
          <a:blip r:embed="rId2" cstate="email">
            <a:extLst>
              <a:ext uri="{28A0092B-C50C-407E-A947-70E740481C1C}">
                <a14:useLocalDpi xmlns:a14="http://schemas.microsoft.com/office/drawing/2010/main" val="0"/>
              </a:ext>
            </a:extLst>
          </a:blip>
          <a:srcRect/>
          <a:stretch>
            <a:fillRect/>
          </a:stretch>
        </p:blipFill>
        <p:spPr bwMode="auto">
          <a:xfrm>
            <a:off x="3521501" y="1589566"/>
            <a:ext cx="5622499" cy="421687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a:bodyPr>
          <a:lstStyle/>
          <a:p>
            <a:r>
              <a:rPr lang="en-US" b="1" dirty="0" smtClean="0">
                <a:solidFill>
                  <a:schemeClr val="tx1"/>
                </a:solidFill>
              </a:rPr>
              <a:t>PRINCIPLES</a:t>
            </a:r>
            <a:endParaRPr lang="en-US" dirty="0">
              <a:solidFill>
                <a:schemeClr val="tx1"/>
              </a:solidFill>
            </a:endParaRPr>
          </a:p>
        </p:txBody>
      </p:sp>
      <p:sp>
        <p:nvSpPr>
          <p:cNvPr id="3" name="Content Placeholder 2"/>
          <p:cNvSpPr>
            <a:spLocks noGrp="1"/>
          </p:cNvSpPr>
          <p:nvPr>
            <p:ph sz="quarter" idx="1"/>
          </p:nvPr>
        </p:nvSpPr>
        <p:spPr>
          <a:xfrm>
            <a:off x="228600" y="1589566"/>
            <a:ext cx="4267200" cy="5062693"/>
          </a:xfrm>
        </p:spPr>
        <p:txBody>
          <a:bodyPr>
            <a:normAutofit fontScale="85000" lnSpcReduction="10000"/>
          </a:bodyPr>
          <a:lstStyle/>
          <a:p>
            <a:r>
              <a:rPr lang="en-US" altLang="en-US" sz="3200" dirty="0">
                <a:latin typeface="Arial" panose="020B0604020202020204" pitchFamily="34" charset="0"/>
              </a:rPr>
              <a:t>Principles provide </a:t>
            </a:r>
            <a:r>
              <a:rPr lang="en-US" altLang="en-US" sz="3200" dirty="0" smtClean="0">
                <a:latin typeface="Arial" panose="020B0604020202020204" pitchFamily="34" charset="0"/>
              </a:rPr>
              <a:t>guidance</a:t>
            </a:r>
          </a:p>
          <a:p>
            <a:r>
              <a:rPr lang="en-US" altLang="en-US" sz="3200" dirty="0">
                <a:latin typeface="Arial" panose="020B0604020202020204" pitchFamily="34" charset="0"/>
              </a:rPr>
              <a:t>Emergency management lacked a set of principles agreed upon by the </a:t>
            </a:r>
            <a:r>
              <a:rPr lang="en-US" altLang="en-US" sz="3200" dirty="0" smtClean="0">
                <a:latin typeface="Arial" panose="020B0604020202020204" pitchFamily="34" charset="0"/>
              </a:rPr>
              <a:t>practitioners</a:t>
            </a:r>
          </a:p>
          <a:p>
            <a:r>
              <a:rPr lang="en-US" altLang="en-US" sz="3200" dirty="0">
                <a:latin typeface="Arial" panose="020B0604020202020204" pitchFamily="34" charset="0"/>
              </a:rPr>
              <a:t>The principles must be capable of standing  the test of time and use</a:t>
            </a:r>
          </a:p>
          <a:p>
            <a:r>
              <a:rPr lang="en-US" altLang="en-US" sz="3200" dirty="0">
                <a:latin typeface="Arial" panose="020B0604020202020204" pitchFamily="34" charset="0"/>
              </a:rPr>
              <a:t>They can be contrasted with “stuff and things”</a:t>
            </a:r>
          </a:p>
          <a:p>
            <a:endParaRPr lang="en-US" altLang="en-US" sz="3200" b="1" dirty="0">
              <a:latin typeface="Arial" panose="020B0604020202020204" pitchFamily="34" charset="0"/>
            </a:endParaRPr>
          </a:p>
          <a:p>
            <a:endParaRPr lang="en-US" altLang="en-US" sz="3200" b="1" dirty="0">
              <a:latin typeface="Arial" panose="020B0604020202020204" pitchFamily="34" charset="0"/>
            </a:endParaRPr>
          </a:p>
          <a:p>
            <a:endParaRPr lang="en-US" dirty="0"/>
          </a:p>
        </p:txBody>
      </p:sp>
    </p:spTree>
    <p:extLst>
      <p:ext uri="{BB962C8B-B14F-4D97-AF65-F5344CB8AC3E}">
        <p14:creationId xmlns:p14="http://schemas.microsoft.com/office/powerpoint/2010/main" val="2846584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tx1"/>
                </a:solidFill>
              </a:rPr>
              <a:t>PRINCIPLES</a:t>
            </a:r>
            <a:endParaRPr lang="en-US" dirty="0"/>
          </a:p>
        </p:txBody>
      </p:sp>
      <p:sp>
        <p:nvSpPr>
          <p:cNvPr id="3" name="Content Placeholder 2"/>
          <p:cNvSpPr>
            <a:spLocks noGrp="1"/>
          </p:cNvSpPr>
          <p:nvPr>
            <p:ph sz="quarter" idx="1"/>
          </p:nvPr>
        </p:nvSpPr>
        <p:spPr/>
        <p:txBody>
          <a:bodyPr>
            <a:normAutofit fontScale="85000" lnSpcReduction="20000"/>
          </a:bodyPr>
          <a:lstStyle/>
          <a:p>
            <a:r>
              <a:rPr lang="en-US" altLang="en-US" sz="3200" dirty="0">
                <a:latin typeface="Arial" panose="020B0604020202020204" pitchFamily="34" charset="0"/>
              </a:rPr>
              <a:t>Stuff and things are often difficult to fit into neat categories or “cubbyholes</a:t>
            </a:r>
            <a:r>
              <a:rPr lang="en-US" altLang="en-US" sz="3200" dirty="0" smtClean="0">
                <a:latin typeface="Arial" panose="020B0604020202020204" pitchFamily="34" charset="0"/>
              </a:rPr>
              <a:t>”</a:t>
            </a:r>
          </a:p>
          <a:p>
            <a:r>
              <a:rPr lang="en-US" altLang="en-US" sz="3200" dirty="0">
                <a:latin typeface="Arial" panose="020B0604020202020204" pitchFamily="34" charset="0"/>
              </a:rPr>
              <a:t>Principles provide that order- stuff and things now have a place to fit</a:t>
            </a:r>
          </a:p>
          <a:p>
            <a:r>
              <a:rPr lang="en-US" altLang="en-US" sz="3200" dirty="0">
                <a:latin typeface="Arial" panose="020B0604020202020204" pitchFamily="34" charset="0"/>
              </a:rPr>
              <a:t>When on point, the stuff and things reinforce and provide the details of the principle</a:t>
            </a:r>
          </a:p>
          <a:p>
            <a:endParaRPr lang="en-US" altLang="en-US" sz="3200" b="1" dirty="0">
              <a:latin typeface="Arial" panose="020B0604020202020204" pitchFamily="34" charset="0"/>
            </a:endParaRPr>
          </a:p>
          <a:p>
            <a:endParaRPr lang="en-US" dirty="0"/>
          </a:p>
        </p:txBody>
      </p:sp>
      <p:pic>
        <p:nvPicPr>
          <p:cNvPr id="20482" name="Picture 2" descr="http://www.thefutureorganization.com/wp-content/uploads/2012/05/principles.gif"/>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bwMode="auto">
          <a:xfrm>
            <a:off x="4939278" y="2011680"/>
            <a:ext cx="3622205" cy="3806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31605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b="1" dirty="0">
                <a:solidFill>
                  <a:srgbClr val="002060"/>
                </a:solidFill>
              </a:rPr>
              <a:t>COLLABORATIVE</a:t>
            </a:r>
            <a:endParaRPr lang="en-US" dirty="0"/>
          </a:p>
        </p:txBody>
      </p:sp>
      <p:sp>
        <p:nvSpPr>
          <p:cNvPr id="7" name="Content Placeholder 6"/>
          <p:cNvSpPr>
            <a:spLocks noGrp="1"/>
          </p:cNvSpPr>
          <p:nvPr>
            <p:ph sz="quarter" idx="1"/>
          </p:nvPr>
        </p:nvSpPr>
        <p:spPr>
          <a:xfrm>
            <a:off x="251460" y="1589566"/>
            <a:ext cx="4593590" cy="5142704"/>
          </a:xfrm>
        </p:spPr>
        <p:txBody>
          <a:bodyPr>
            <a:normAutofit lnSpcReduction="10000"/>
          </a:bodyPr>
          <a:lstStyle/>
          <a:p>
            <a:r>
              <a:rPr lang="en-US" altLang="en-US" sz="3200" dirty="0">
                <a:latin typeface="Arial" panose="020B0604020202020204" pitchFamily="34" charset="0"/>
              </a:rPr>
              <a:t>Emergency managers create and sustain broad and sincere relationships among individuals and </a:t>
            </a:r>
            <a:r>
              <a:rPr lang="en-US" altLang="en-US" sz="3200" dirty="0" smtClean="0">
                <a:latin typeface="Arial" panose="020B0604020202020204" pitchFamily="34" charset="0"/>
              </a:rPr>
              <a:t>organizations</a:t>
            </a:r>
          </a:p>
          <a:p>
            <a:pPr lvl="1"/>
            <a:r>
              <a:rPr lang="en-US" altLang="en-US" dirty="0" smtClean="0">
                <a:latin typeface="Arial" panose="020B0604020202020204" pitchFamily="34" charset="0"/>
              </a:rPr>
              <a:t>to </a:t>
            </a:r>
            <a:r>
              <a:rPr lang="en-US" altLang="en-US" dirty="0">
                <a:latin typeface="Arial" panose="020B0604020202020204" pitchFamily="34" charset="0"/>
              </a:rPr>
              <a:t>encourage </a:t>
            </a:r>
            <a:r>
              <a:rPr lang="en-US" altLang="en-US" dirty="0" smtClean="0">
                <a:latin typeface="Arial" panose="020B0604020202020204" pitchFamily="34" charset="0"/>
              </a:rPr>
              <a:t>trust</a:t>
            </a:r>
          </a:p>
          <a:p>
            <a:pPr lvl="1"/>
            <a:r>
              <a:rPr lang="en-US" altLang="en-US" dirty="0" smtClean="0">
                <a:latin typeface="Arial" panose="020B0604020202020204" pitchFamily="34" charset="0"/>
              </a:rPr>
              <a:t>advocate </a:t>
            </a:r>
            <a:r>
              <a:rPr lang="en-US" altLang="en-US" dirty="0">
                <a:latin typeface="Arial" panose="020B0604020202020204" pitchFamily="34" charset="0"/>
              </a:rPr>
              <a:t>a team atmosphere, </a:t>
            </a:r>
            <a:endParaRPr lang="en-US" altLang="en-US" dirty="0" smtClean="0">
              <a:latin typeface="Arial" panose="020B0604020202020204" pitchFamily="34" charset="0"/>
            </a:endParaRPr>
          </a:p>
          <a:p>
            <a:pPr lvl="1"/>
            <a:r>
              <a:rPr lang="en-US" altLang="en-US" dirty="0" smtClean="0">
                <a:latin typeface="Arial" panose="020B0604020202020204" pitchFamily="34" charset="0"/>
              </a:rPr>
              <a:t>build </a:t>
            </a:r>
            <a:r>
              <a:rPr lang="en-US" altLang="en-US" dirty="0">
                <a:latin typeface="Arial" panose="020B0604020202020204" pitchFamily="34" charset="0"/>
              </a:rPr>
              <a:t>consensus, </a:t>
            </a:r>
            <a:endParaRPr lang="en-US" altLang="en-US" dirty="0" smtClean="0">
              <a:latin typeface="Arial" panose="020B0604020202020204" pitchFamily="34" charset="0"/>
            </a:endParaRPr>
          </a:p>
          <a:p>
            <a:pPr lvl="1"/>
            <a:r>
              <a:rPr lang="en-US" altLang="en-US" dirty="0" smtClean="0">
                <a:latin typeface="Arial" panose="020B0604020202020204" pitchFamily="34" charset="0"/>
              </a:rPr>
              <a:t>facilitate </a:t>
            </a:r>
            <a:r>
              <a:rPr lang="en-US" altLang="en-US" dirty="0">
                <a:latin typeface="Arial" panose="020B0604020202020204" pitchFamily="34" charset="0"/>
              </a:rPr>
              <a:t>communication</a:t>
            </a:r>
          </a:p>
          <a:p>
            <a:endParaRPr lang="en-US" dirty="0"/>
          </a:p>
        </p:txBody>
      </p:sp>
      <p:pic>
        <p:nvPicPr>
          <p:cNvPr id="12290" name="Picture 2" descr="http://www.dembridge.co.uk/wp-content/uploads/collaboration1.jpg"/>
          <p:cNvPicPr>
            <a:picLocks noGrp="1" noChangeAspect="1" noChangeArrowheads="1"/>
          </p:cNvPicPr>
          <p:nvPr>
            <p:ph sz="quarter" idx="2"/>
          </p:nvPr>
        </p:nvPicPr>
        <p:blipFill>
          <a:blip r:embed="rId2" cstate="email">
            <a:extLst>
              <a:ext uri="{28A0092B-C50C-407E-A947-70E740481C1C}">
                <a14:useLocalDpi xmlns:a14="http://schemas.microsoft.com/office/drawing/2010/main" val="0"/>
              </a:ext>
            </a:extLst>
          </a:blip>
          <a:srcRect/>
          <a:stretch>
            <a:fillRect/>
          </a:stretch>
        </p:blipFill>
        <p:spPr bwMode="auto">
          <a:xfrm>
            <a:off x="4845050" y="2417763"/>
            <a:ext cx="3886200" cy="2914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35954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a:solidFill>
                  <a:srgbClr val="002060"/>
                </a:solidFill>
              </a:rPr>
              <a:t>COLLABORATIVE</a:t>
            </a:r>
            <a:endParaRPr lang="en-US" dirty="0"/>
          </a:p>
        </p:txBody>
      </p:sp>
      <p:sp>
        <p:nvSpPr>
          <p:cNvPr id="3" name="Content Placeholder 2"/>
          <p:cNvSpPr>
            <a:spLocks noGrp="1"/>
          </p:cNvSpPr>
          <p:nvPr>
            <p:ph sz="quarter" idx="1"/>
          </p:nvPr>
        </p:nvSpPr>
        <p:spPr>
          <a:xfrm>
            <a:off x="274320" y="1589566"/>
            <a:ext cx="4221480" cy="4845523"/>
          </a:xfrm>
        </p:spPr>
        <p:txBody>
          <a:bodyPr>
            <a:normAutofit fontScale="85000" lnSpcReduction="20000"/>
          </a:bodyPr>
          <a:lstStyle/>
          <a:p>
            <a:r>
              <a:rPr lang="en-US" altLang="en-US" sz="3200" dirty="0">
                <a:latin typeface="Arial" panose="020B0604020202020204" pitchFamily="34" charset="0"/>
              </a:rPr>
              <a:t>Collaboration must be viewed as an attitude or an organizational culture that characterizes the degree of unity and cooperation that exists within a community</a:t>
            </a:r>
            <a:r>
              <a:rPr lang="en-US" altLang="en-US" sz="3200" dirty="0" smtClean="0">
                <a:latin typeface="Arial" panose="020B0604020202020204" pitchFamily="34" charset="0"/>
              </a:rPr>
              <a:t>.</a:t>
            </a:r>
          </a:p>
          <a:p>
            <a:r>
              <a:rPr lang="en-US" altLang="en-US" sz="3200" dirty="0" smtClean="0">
                <a:latin typeface="Arial" panose="020B0604020202020204" pitchFamily="34" charset="0"/>
              </a:rPr>
              <a:t>In </a:t>
            </a:r>
            <a:r>
              <a:rPr lang="en-US" altLang="en-US" sz="3200" dirty="0">
                <a:latin typeface="Arial" panose="020B0604020202020204" pitchFamily="34" charset="0"/>
              </a:rPr>
              <a:t>essence, collaboration creates the environment in which coordination can function effectively</a:t>
            </a:r>
          </a:p>
          <a:p>
            <a:endParaRPr lang="en-US" dirty="0"/>
          </a:p>
        </p:txBody>
      </p:sp>
      <p:pic>
        <p:nvPicPr>
          <p:cNvPr id="13314" name="Picture 2" descr="https://www.the-project.com/wp-content/uploads/2012/06/online-collaboration-software-solution.jpg"/>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bwMode="auto">
          <a:xfrm>
            <a:off x="4443594" y="2286000"/>
            <a:ext cx="4603854" cy="3120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45924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www.aiim.org/images/WhatIs/Collaboration.jpg"/>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bwMode="auto">
          <a:xfrm>
            <a:off x="3934678" y="1943100"/>
            <a:ext cx="5209322" cy="370332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altLang="en-US" b="1" dirty="0">
                <a:solidFill>
                  <a:srgbClr val="002060"/>
                </a:solidFill>
              </a:rPr>
              <a:t>COLLABORATIVE</a:t>
            </a:r>
            <a:endParaRPr lang="en-US" dirty="0"/>
          </a:p>
        </p:txBody>
      </p:sp>
      <p:sp>
        <p:nvSpPr>
          <p:cNvPr id="3" name="Content Placeholder 2"/>
          <p:cNvSpPr>
            <a:spLocks noGrp="1"/>
          </p:cNvSpPr>
          <p:nvPr>
            <p:ph sz="quarter" idx="1"/>
          </p:nvPr>
        </p:nvSpPr>
        <p:spPr>
          <a:xfrm>
            <a:off x="-22860" y="1635286"/>
            <a:ext cx="4709160" cy="5096984"/>
          </a:xfrm>
        </p:spPr>
        <p:txBody>
          <a:bodyPr>
            <a:normAutofit/>
          </a:bodyPr>
          <a:lstStyle/>
          <a:p>
            <a:r>
              <a:rPr lang="en-US" altLang="en-US" sz="3200" dirty="0" smtClean="0">
                <a:latin typeface="Arial" panose="020B0604020202020204" pitchFamily="34" charset="0"/>
              </a:rPr>
              <a:t>One </a:t>
            </a:r>
            <a:r>
              <a:rPr lang="en-US" altLang="en-US" sz="3200" dirty="0">
                <a:latin typeface="Arial" panose="020B0604020202020204" pitchFamily="34" charset="0"/>
              </a:rPr>
              <a:t>factor that is consistently credited with improving the performance of a </a:t>
            </a:r>
            <a:r>
              <a:rPr lang="en-US" altLang="en-US" sz="3200" dirty="0" smtClean="0">
                <a:latin typeface="Arial" panose="020B0604020202020204" pitchFamily="34" charset="0"/>
              </a:rPr>
              <a:t>community</a:t>
            </a:r>
          </a:p>
          <a:p>
            <a:pPr lvl="1"/>
            <a:r>
              <a:rPr lang="en-US" altLang="en-US" dirty="0" smtClean="0">
                <a:latin typeface="Arial" panose="020B0604020202020204" pitchFamily="34" charset="0"/>
              </a:rPr>
              <a:t>is </a:t>
            </a:r>
            <a:r>
              <a:rPr lang="en-US" altLang="en-US" dirty="0">
                <a:latin typeface="Arial" panose="020B0604020202020204" pitchFamily="34" charset="0"/>
              </a:rPr>
              <a:t>the degree to which there is an open and cooperative relationship among those individuals and agencies involved</a:t>
            </a:r>
          </a:p>
          <a:p>
            <a:endParaRPr lang="en-US" dirty="0"/>
          </a:p>
        </p:txBody>
      </p:sp>
    </p:spTree>
    <p:extLst>
      <p:ext uri="{BB962C8B-B14F-4D97-AF65-F5344CB8AC3E}">
        <p14:creationId xmlns:p14="http://schemas.microsoft.com/office/powerpoint/2010/main" val="38931523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res-org-diagram"/>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532638" y="228600"/>
            <a:ext cx="7794292" cy="64808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18942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RESILIENCE</a:t>
            </a:r>
            <a:endParaRPr lang="en-US" dirty="0"/>
          </a:p>
        </p:txBody>
      </p:sp>
      <p:sp>
        <p:nvSpPr>
          <p:cNvPr id="3" name="Content Placeholder 2"/>
          <p:cNvSpPr>
            <a:spLocks noGrp="1"/>
          </p:cNvSpPr>
          <p:nvPr>
            <p:ph sz="quarter" idx="1"/>
          </p:nvPr>
        </p:nvSpPr>
        <p:spPr>
          <a:xfrm>
            <a:off x="354330" y="1875317"/>
            <a:ext cx="4490720" cy="4572000"/>
          </a:xfrm>
        </p:spPr>
        <p:txBody>
          <a:bodyPr>
            <a:normAutofit fontScale="62500" lnSpcReduction="20000"/>
          </a:bodyPr>
          <a:lstStyle/>
          <a:p>
            <a:r>
              <a:rPr lang="en-US" sz="3800" dirty="0"/>
              <a:t>Natural disasters are having an increasing effect on the lives of people </a:t>
            </a:r>
            <a:r>
              <a:rPr lang="en-US" sz="3800" dirty="0" smtClean="0"/>
              <a:t>throughout </a:t>
            </a:r>
            <a:r>
              <a:rPr lang="en-US" sz="3800" dirty="0"/>
              <a:t>the world. </a:t>
            </a:r>
            <a:endParaRPr lang="en-US" sz="3800" dirty="0" smtClean="0"/>
          </a:p>
          <a:p>
            <a:r>
              <a:rPr lang="en-US" sz="3800" dirty="0" smtClean="0"/>
              <a:t>Every </a:t>
            </a:r>
            <a:r>
              <a:rPr lang="en-US" sz="3800" dirty="0"/>
              <a:t>decade, property damage caused by natural disasters and hazards doubles or triples in the United States. </a:t>
            </a:r>
            <a:endParaRPr lang="en-US" sz="3800" dirty="0" smtClean="0"/>
          </a:p>
          <a:p>
            <a:r>
              <a:rPr lang="en-US" sz="3800" dirty="0" smtClean="0"/>
              <a:t>More </a:t>
            </a:r>
            <a:r>
              <a:rPr lang="en-US" sz="3800" dirty="0"/>
              <a:t>than half of the U.S. population lives within 50 miles of a coast, and all Americans are at risk from such hazards as fires, earthquakes, floods, and wind. </a:t>
            </a:r>
            <a:endParaRPr lang="en-US" sz="3800" dirty="0" smtClean="0"/>
          </a:p>
          <a:p>
            <a:endParaRPr lang="en-US" dirty="0"/>
          </a:p>
        </p:txBody>
      </p:sp>
      <p:pic>
        <p:nvPicPr>
          <p:cNvPr id="8" name="Content Placeholder 7"/>
          <p:cNvPicPr>
            <a:picLocks noGrp="1" noChangeAspect="1"/>
          </p:cNvPicPr>
          <p:nvPr>
            <p:ph sz="quarter" idx="2"/>
          </p:nvPr>
        </p:nvPicPr>
        <p:blipFill>
          <a:blip r:embed="rId2"/>
          <a:stretch>
            <a:fillRect/>
          </a:stretch>
        </p:blipFill>
        <p:spPr>
          <a:xfrm>
            <a:off x="4846405" y="1811413"/>
            <a:ext cx="3883489" cy="4127350"/>
          </a:xfrm>
          <a:prstGeom prst="rect">
            <a:avLst/>
          </a:prstGeom>
        </p:spPr>
      </p:pic>
    </p:spTree>
    <p:extLst>
      <p:ext uri="{BB962C8B-B14F-4D97-AF65-F5344CB8AC3E}">
        <p14:creationId xmlns:p14="http://schemas.microsoft.com/office/powerpoint/2010/main" val="14944274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RESILIENCE</a:t>
            </a:r>
            <a:endParaRPr lang="en-US" dirty="0"/>
          </a:p>
        </p:txBody>
      </p:sp>
      <p:sp>
        <p:nvSpPr>
          <p:cNvPr id="3" name="Content Placeholder 2"/>
          <p:cNvSpPr>
            <a:spLocks noGrp="1"/>
          </p:cNvSpPr>
          <p:nvPr>
            <p:ph sz="quarter" idx="1"/>
          </p:nvPr>
        </p:nvSpPr>
        <p:spPr>
          <a:xfrm>
            <a:off x="297180" y="1589567"/>
            <a:ext cx="4331970" cy="4572000"/>
          </a:xfrm>
        </p:spPr>
        <p:txBody>
          <a:bodyPr>
            <a:normAutofit fontScale="70000" lnSpcReduction="20000"/>
          </a:bodyPr>
          <a:lstStyle/>
          <a:p>
            <a:r>
              <a:rPr lang="en-US" sz="3200" dirty="0"/>
              <a:t>The year 2010 saw 950 natural catastrophes around the world--the second highest annual total ever--with overall losses estimated at $130 billion. </a:t>
            </a:r>
          </a:p>
          <a:p>
            <a:r>
              <a:rPr lang="en-US" sz="3200" dirty="0"/>
              <a:t>The increasing impact of natural disasters and hazards points to increasing importance of resilience, the ability to prepare and plan for, absorb, recover from, or more successfully adapt to actual or potential adverse events, at the individual , local, state, national, and global levels.</a:t>
            </a:r>
          </a:p>
          <a:p>
            <a:endParaRPr lang="en-US" dirty="0"/>
          </a:p>
        </p:txBody>
      </p:sp>
      <p:pic>
        <p:nvPicPr>
          <p:cNvPr id="6" name="Picture 4" descr="http://impactyouthservices.com/images/resilience.jpg"/>
          <p:cNvPicPr>
            <a:picLocks noGrp="1" noChangeAspect="1" noChangeArrowheads="1"/>
          </p:cNvPicPr>
          <p:nvPr>
            <p:ph sz="quarter" idx="2"/>
          </p:nvPr>
        </p:nvPicPr>
        <p:blipFill>
          <a:blip r:embed="rId2" cstate="email">
            <a:extLst>
              <a:ext uri="{28A0092B-C50C-407E-A947-70E740481C1C}">
                <a14:useLocalDpi xmlns:a14="http://schemas.microsoft.com/office/drawing/2010/main" val="0"/>
              </a:ext>
            </a:extLst>
          </a:blip>
          <a:srcRect/>
          <a:stretch>
            <a:fillRect/>
          </a:stretch>
        </p:blipFill>
        <p:spPr bwMode="auto">
          <a:xfrm>
            <a:off x="4439387" y="1805940"/>
            <a:ext cx="4580031" cy="4034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66689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RESILIENCE </a:t>
            </a:r>
            <a:endParaRPr lang="en-US" dirty="0"/>
          </a:p>
        </p:txBody>
      </p:sp>
      <p:sp>
        <p:nvSpPr>
          <p:cNvPr id="3" name="Content Placeholder 2"/>
          <p:cNvSpPr>
            <a:spLocks noGrp="1"/>
          </p:cNvSpPr>
          <p:nvPr>
            <p:ph sz="quarter" idx="2"/>
          </p:nvPr>
        </p:nvSpPr>
        <p:spPr>
          <a:xfrm>
            <a:off x="171450" y="1695450"/>
            <a:ext cx="4846320" cy="4888230"/>
          </a:xfrm>
        </p:spPr>
        <p:txBody>
          <a:bodyPr>
            <a:normAutofit fontScale="85000" lnSpcReduction="20000"/>
          </a:bodyPr>
          <a:lstStyle/>
          <a:p>
            <a:r>
              <a:rPr lang="en-US" dirty="0"/>
              <a:t>No person or place is immune from disasters or disaster-related losses. </a:t>
            </a:r>
            <a:endParaRPr lang="en-US" dirty="0" smtClean="0"/>
          </a:p>
          <a:p>
            <a:r>
              <a:rPr lang="en-US" dirty="0" smtClean="0"/>
              <a:t>Infectious </a:t>
            </a:r>
            <a:r>
              <a:rPr lang="en-US" dirty="0"/>
              <a:t>disease outbreaks, acts of terrorism, social unrest, or financial disasters in addition to natural hazards can all lead to large-scale consequences for the nation and its communities. </a:t>
            </a:r>
            <a:endParaRPr lang="en-US" dirty="0" smtClean="0"/>
          </a:p>
          <a:p>
            <a:r>
              <a:rPr lang="en-US" dirty="0" smtClean="0"/>
              <a:t>Communities face </a:t>
            </a:r>
            <a:r>
              <a:rPr lang="en-US" dirty="0"/>
              <a:t>difficult fiscal, social, cultural, and environmental choices about the best ways to ensure basic security and quality of life against hazards, deliberate attacks, and disasters. </a:t>
            </a:r>
          </a:p>
        </p:txBody>
      </p:sp>
      <p:pic>
        <p:nvPicPr>
          <p:cNvPr id="8" name="Picture 2" descr="http://app.nccs.gov.sg/nccs-2012/images/chapter-4/resilience-framework.jpg"/>
          <p:cNvPicPr>
            <a:picLocks noGrp="1" noChangeAspect="1" noChangeArrowheads="1"/>
          </p:cNvPicPr>
          <p:nvPr>
            <p:ph sz="quarter" idx="4"/>
          </p:nvPr>
        </p:nvPicPr>
        <p:blipFill>
          <a:blip r:embed="rId2" cstate="email">
            <a:extLst>
              <a:ext uri="{28A0092B-C50C-407E-A947-70E740481C1C}">
                <a14:useLocalDpi xmlns:a14="http://schemas.microsoft.com/office/drawing/2010/main" val="0"/>
              </a:ext>
            </a:extLst>
          </a:blip>
          <a:srcRect/>
          <a:stretch>
            <a:fillRect/>
          </a:stretch>
        </p:blipFill>
        <p:spPr bwMode="auto">
          <a:xfrm>
            <a:off x="4920589" y="2118360"/>
            <a:ext cx="4115575" cy="40424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94686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RESILIENCE</a:t>
            </a:r>
            <a:endParaRPr lang="en-US" dirty="0"/>
          </a:p>
        </p:txBody>
      </p:sp>
      <p:sp>
        <p:nvSpPr>
          <p:cNvPr id="3" name="Content Placeholder 2"/>
          <p:cNvSpPr>
            <a:spLocks noGrp="1"/>
          </p:cNvSpPr>
          <p:nvPr>
            <p:ph sz="quarter" idx="1"/>
          </p:nvPr>
        </p:nvSpPr>
        <p:spPr>
          <a:xfrm>
            <a:off x="160020" y="1562180"/>
            <a:ext cx="4197992" cy="4952920"/>
          </a:xfrm>
        </p:spPr>
        <p:txBody>
          <a:bodyPr>
            <a:normAutofit fontScale="85000" lnSpcReduction="20000"/>
          </a:bodyPr>
          <a:lstStyle/>
          <a:p>
            <a:r>
              <a:rPr lang="en-US" dirty="0"/>
              <a:t>“Communities today face an increasing number of challenges, </a:t>
            </a:r>
            <a:endParaRPr lang="en-US" dirty="0" smtClean="0"/>
          </a:p>
          <a:p>
            <a:r>
              <a:rPr lang="en-US" dirty="0" smtClean="0"/>
              <a:t>Ranging </a:t>
            </a:r>
            <a:r>
              <a:rPr lang="en-US" dirty="0"/>
              <a:t>from natural and man- made disasters to environmental hazards and economic declines</a:t>
            </a:r>
            <a:r>
              <a:rPr lang="en-US" dirty="0" smtClean="0"/>
              <a:t>,”</a:t>
            </a:r>
          </a:p>
          <a:p>
            <a:r>
              <a:rPr lang="en-US" dirty="0" smtClean="0"/>
              <a:t> </a:t>
            </a:r>
            <a:r>
              <a:rPr lang="en-US" dirty="0"/>
              <a:t>“We know that a community will be resilient when it can bring together the people, processes, and technology that helps them anticipate risk and build an executable plan. </a:t>
            </a:r>
          </a:p>
          <a:p>
            <a:endParaRPr lang="en-US" dirty="0"/>
          </a:p>
        </p:txBody>
      </p:sp>
      <p:grpSp>
        <p:nvGrpSpPr>
          <p:cNvPr id="63" name="Group 2"/>
          <p:cNvGrpSpPr>
            <a:grpSpLocks/>
          </p:cNvGrpSpPr>
          <p:nvPr/>
        </p:nvGrpSpPr>
        <p:grpSpPr bwMode="auto">
          <a:xfrm>
            <a:off x="4921801" y="2179911"/>
            <a:ext cx="4138824" cy="3517251"/>
            <a:chOff x="1102" y="766"/>
            <a:chExt cx="3818" cy="2647"/>
          </a:xfrm>
        </p:grpSpPr>
        <p:sp>
          <p:nvSpPr>
            <p:cNvPr id="64" name="Freeform 3"/>
            <p:cNvSpPr>
              <a:spLocks/>
            </p:cNvSpPr>
            <p:nvPr/>
          </p:nvSpPr>
          <p:spPr bwMode="auto">
            <a:xfrm>
              <a:off x="2521" y="1172"/>
              <a:ext cx="967" cy="373"/>
            </a:xfrm>
            <a:custGeom>
              <a:avLst/>
              <a:gdLst>
                <a:gd name="T0" fmla="*/ 0 w 967"/>
                <a:gd name="T1" fmla="*/ 0 h 373"/>
                <a:gd name="T2" fmla="*/ 242 w 967"/>
                <a:gd name="T3" fmla="*/ 371 h 373"/>
                <a:gd name="T4" fmla="*/ 717 w 967"/>
                <a:gd name="T5" fmla="*/ 372 h 373"/>
                <a:gd name="T6" fmla="*/ 966 w 967"/>
                <a:gd name="T7" fmla="*/ 7 h 373"/>
                <a:gd name="T8" fmla="*/ 0 w 967"/>
                <a:gd name="T9" fmla="*/ 0 h 373"/>
                <a:gd name="T10" fmla="*/ 0 60000 65536"/>
                <a:gd name="T11" fmla="*/ 0 60000 65536"/>
                <a:gd name="T12" fmla="*/ 0 60000 65536"/>
                <a:gd name="T13" fmla="*/ 0 60000 65536"/>
                <a:gd name="T14" fmla="*/ 0 60000 65536"/>
                <a:gd name="T15" fmla="*/ 0 w 967"/>
                <a:gd name="T16" fmla="*/ 0 h 373"/>
                <a:gd name="T17" fmla="*/ 967 w 967"/>
                <a:gd name="T18" fmla="*/ 373 h 373"/>
              </a:gdLst>
              <a:ahLst/>
              <a:cxnLst>
                <a:cxn ang="T10">
                  <a:pos x="T0" y="T1"/>
                </a:cxn>
                <a:cxn ang="T11">
                  <a:pos x="T2" y="T3"/>
                </a:cxn>
                <a:cxn ang="T12">
                  <a:pos x="T4" y="T5"/>
                </a:cxn>
                <a:cxn ang="T13">
                  <a:pos x="T6" y="T7"/>
                </a:cxn>
                <a:cxn ang="T14">
                  <a:pos x="T8" y="T9"/>
                </a:cxn>
              </a:cxnLst>
              <a:rect l="T15" t="T16" r="T17" b="T18"/>
              <a:pathLst>
                <a:path w="967" h="373">
                  <a:moveTo>
                    <a:pt x="0" y="0"/>
                  </a:moveTo>
                  <a:lnTo>
                    <a:pt x="242" y="371"/>
                  </a:lnTo>
                  <a:lnTo>
                    <a:pt x="717" y="372"/>
                  </a:lnTo>
                  <a:lnTo>
                    <a:pt x="966" y="7"/>
                  </a:lnTo>
                  <a:lnTo>
                    <a:pt x="0" y="0"/>
                  </a:lnTo>
                </a:path>
              </a:pathLst>
            </a:custGeom>
            <a:solidFill>
              <a:srgbClr val="FFE118"/>
            </a:solidFill>
            <a:ln w="12700" cap="rnd">
              <a:solidFill>
                <a:srgbClr val="000000"/>
              </a:solidFill>
              <a:round/>
              <a:headEnd type="none" w="sm" len="sm"/>
              <a:tailEnd type="none" w="sm" len="sm"/>
            </a:ln>
          </p:spPr>
          <p:txBody>
            <a:bodyPr/>
            <a:lstStyle/>
            <a:p>
              <a:endParaRPr lang="en-US"/>
            </a:p>
          </p:txBody>
        </p:sp>
        <p:sp>
          <p:nvSpPr>
            <p:cNvPr id="65" name="Freeform 4"/>
            <p:cNvSpPr>
              <a:spLocks/>
            </p:cNvSpPr>
            <p:nvPr/>
          </p:nvSpPr>
          <p:spPr bwMode="auto">
            <a:xfrm>
              <a:off x="2519" y="2618"/>
              <a:ext cx="972" cy="372"/>
            </a:xfrm>
            <a:custGeom>
              <a:avLst/>
              <a:gdLst>
                <a:gd name="T0" fmla="*/ 0 w 972"/>
                <a:gd name="T1" fmla="*/ 371 h 372"/>
                <a:gd name="T2" fmla="*/ 245 w 972"/>
                <a:gd name="T3" fmla="*/ 1 h 372"/>
                <a:gd name="T4" fmla="*/ 719 w 972"/>
                <a:gd name="T5" fmla="*/ 0 h 372"/>
                <a:gd name="T6" fmla="*/ 971 w 972"/>
                <a:gd name="T7" fmla="*/ 371 h 372"/>
                <a:gd name="T8" fmla="*/ 0 w 972"/>
                <a:gd name="T9" fmla="*/ 371 h 372"/>
                <a:gd name="T10" fmla="*/ 0 60000 65536"/>
                <a:gd name="T11" fmla="*/ 0 60000 65536"/>
                <a:gd name="T12" fmla="*/ 0 60000 65536"/>
                <a:gd name="T13" fmla="*/ 0 60000 65536"/>
                <a:gd name="T14" fmla="*/ 0 60000 65536"/>
                <a:gd name="T15" fmla="*/ 0 w 972"/>
                <a:gd name="T16" fmla="*/ 0 h 372"/>
                <a:gd name="T17" fmla="*/ 972 w 972"/>
                <a:gd name="T18" fmla="*/ 372 h 372"/>
              </a:gdLst>
              <a:ahLst/>
              <a:cxnLst>
                <a:cxn ang="T10">
                  <a:pos x="T0" y="T1"/>
                </a:cxn>
                <a:cxn ang="T11">
                  <a:pos x="T2" y="T3"/>
                </a:cxn>
                <a:cxn ang="T12">
                  <a:pos x="T4" y="T5"/>
                </a:cxn>
                <a:cxn ang="T13">
                  <a:pos x="T6" y="T7"/>
                </a:cxn>
                <a:cxn ang="T14">
                  <a:pos x="T8" y="T9"/>
                </a:cxn>
              </a:cxnLst>
              <a:rect l="T15" t="T16" r="T17" b="T18"/>
              <a:pathLst>
                <a:path w="972" h="372">
                  <a:moveTo>
                    <a:pt x="0" y="371"/>
                  </a:moveTo>
                  <a:lnTo>
                    <a:pt x="245" y="1"/>
                  </a:lnTo>
                  <a:lnTo>
                    <a:pt x="719" y="0"/>
                  </a:lnTo>
                  <a:lnTo>
                    <a:pt x="971" y="371"/>
                  </a:lnTo>
                  <a:lnTo>
                    <a:pt x="0" y="371"/>
                  </a:lnTo>
                </a:path>
              </a:pathLst>
            </a:custGeom>
            <a:solidFill>
              <a:srgbClr val="F1F1B4"/>
            </a:solidFill>
            <a:ln w="12700" cap="rnd">
              <a:solidFill>
                <a:srgbClr val="000000"/>
              </a:solidFill>
              <a:round/>
              <a:headEnd type="none" w="sm" len="sm"/>
              <a:tailEnd type="none" w="sm" len="sm"/>
            </a:ln>
          </p:spPr>
          <p:txBody>
            <a:bodyPr/>
            <a:lstStyle/>
            <a:p>
              <a:endParaRPr lang="en-US"/>
            </a:p>
          </p:txBody>
        </p:sp>
        <p:sp>
          <p:nvSpPr>
            <p:cNvPr id="66" name="Freeform 5"/>
            <p:cNvSpPr>
              <a:spLocks/>
            </p:cNvSpPr>
            <p:nvPr/>
          </p:nvSpPr>
          <p:spPr bwMode="auto">
            <a:xfrm>
              <a:off x="3287" y="2273"/>
              <a:ext cx="1374" cy="732"/>
            </a:xfrm>
            <a:custGeom>
              <a:avLst/>
              <a:gdLst>
                <a:gd name="T0" fmla="*/ 392 w 1374"/>
                <a:gd name="T1" fmla="*/ 731 h 732"/>
                <a:gd name="T2" fmla="*/ 0 w 1374"/>
                <a:gd name="T3" fmla="*/ 315 h 732"/>
                <a:gd name="T4" fmla="*/ 265 w 1374"/>
                <a:gd name="T5" fmla="*/ 0 h 732"/>
                <a:gd name="T6" fmla="*/ 1373 w 1374"/>
                <a:gd name="T7" fmla="*/ 394 h 732"/>
                <a:gd name="T8" fmla="*/ 392 w 1374"/>
                <a:gd name="T9" fmla="*/ 731 h 732"/>
                <a:gd name="T10" fmla="*/ 0 60000 65536"/>
                <a:gd name="T11" fmla="*/ 0 60000 65536"/>
                <a:gd name="T12" fmla="*/ 0 60000 65536"/>
                <a:gd name="T13" fmla="*/ 0 60000 65536"/>
                <a:gd name="T14" fmla="*/ 0 60000 65536"/>
                <a:gd name="T15" fmla="*/ 0 w 1374"/>
                <a:gd name="T16" fmla="*/ 0 h 732"/>
                <a:gd name="T17" fmla="*/ 1374 w 1374"/>
                <a:gd name="T18" fmla="*/ 732 h 732"/>
              </a:gdLst>
              <a:ahLst/>
              <a:cxnLst>
                <a:cxn ang="T10">
                  <a:pos x="T0" y="T1"/>
                </a:cxn>
                <a:cxn ang="T11">
                  <a:pos x="T2" y="T3"/>
                </a:cxn>
                <a:cxn ang="T12">
                  <a:pos x="T4" y="T5"/>
                </a:cxn>
                <a:cxn ang="T13">
                  <a:pos x="T6" y="T7"/>
                </a:cxn>
                <a:cxn ang="T14">
                  <a:pos x="T8" y="T9"/>
                </a:cxn>
              </a:cxnLst>
              <a:rect l="T15" t="T16" r="T17" b="T18"/>
              <a:pathLst>
                <a:path w="1374" h="732">
                  <a:moveTo>
                    <a:pt x="392" y="731"/>
                  </a:moveTo>
                  <a:lnTo>
                    <a:pt x="0" y="315"/>
                  </a:lnTo>
                  <a:lnTo>
                    <a:pt x="265" y="0"/>
                  </a:lnTo>
                  <a:lnTo>
                    <a:pt x="1373" y="394"/>
                  </a:lnTo>
                  <a:lnTo>
                    <a:pt x="392" y="731"/>
                  </a:lnTo>
                </a:path>
              </a:pathLst>
            </a:custGeom>
            <a:solidFill>
              <a:srgbClr val="F1F1B4"/>
            </a:solidFill>
            <a:ln w="12700" cap="rnd">
              <a:solidFill>
                <a:srgbClr val="000000"/>
              </a:solidFill>
              <a:round/>
              <a:headEnd type="none" w="sm" len="sm"/>
              <a:tailEnd type="none" w="sm" len="sm"/>
            </a:ln>
          </p:spPr>
          <p:txBody>
            <a:bodyPr/>
            <a:lstStyle/>
            <a:p>
              <a:endParaRPr lang="en-US"/>
            </a:p>
          </p:txBody>
        </p:sp>
        <p:sp>
          <p:nvSpPr>
            <p:cNvPr id="67" name="Freeform 6"/>
            <p:cNvSpPr>
              <a:spLocks/>
            </p:cNvSpPr>
            <p:nvPr/>
          </p:nvSpPr>
          <p:spPr bwMode="auto">
            <a:xfrm>
              <a:off x="3587" y="1871"/>
              <a:ext cx="347" cy="409"/>
            </a:xfrm>
            <a:custGeom>
              <a:avLst/>
              <a:gdLst>
                <a:gd name="T0" fmla="*/ 346 w 347"/>
                <a:gd name="T1" fmla="*/ 408 h 409"/>
                <a:gd name="T2" fmla="*/ 0 w 347"/>
                <a:gd name="T3" fmla="*/ 329 h 409"/>
                <a:gd name="T4" fmla="*/ 0 w 347"/>
                <a:gd name="T5" fmla="*/ 115 h 409"/>
                <a:gd name="T6" fmla="*/ 346 w 347"/>
                <a:gd name="T7" fmla="*/ 0 h 409"/>
                <a:gd name="T8" fmla="*/ 346 w 347"/>
                <a:gd name="T9" fmla="*/ 408 h 409"/>
                <a:gd name="T10" fmla="*/ 0 60000 65536"/>
                <a:gd name="T11" fmla="*/ 0 60000 65536"/>
                <a:gd name="T12" fmla="*/ 0 60000 65536"/>
                <a:gd name="T13" fmla="*/ 0 60000 65536"/>
                <a:gd name="T14" fmla="*/ 0 60000 65536"/>
                <a:gd name="T15" fmla="*/ 0 w 347"/>
                <a:gd name="T16" fmla="*/ 0 h 409"/>
                <a:gd name="T17" fmla="*/ 347 w 347"/>
                <a:gd name="T18" fmla="*/ 409 h 409"/>
              </a:gdLst>
              <a:ahLst/>
              <a:cxnLst>
                <a:cxn ang="T10">
                  <a:pos x="T0" y="T1"/>
                </a:cxn>
                <a:cxn ang="T11">
                  <a:pos x="T2" y="T3"/>
                </a:cxn>
                <a:cxn ang="T12">
                  <a:pos x="T4" y="T5"/>
                </a:cxn>
                <a:cxn ang="T13">
                  <a:pos x="T6" y="T7"/>
                </a:cxn>
                <a:cxn ang="T14">
                  <a:pos x="T8" y="T9"/>
                </a:cxn>
              </a:cxnLst>
              <a:rect l="T15" t="T16" r="T17" b="T18"/>
              <a:pathLst>
                <a:path w="347" h="409">
                  <a:moveTo>
                    <a:pt x="346" y="408"/>
                  </a:moveTo>
                  <a:lnTo>
                    <a:pt x="0" y="329"/>
                  </a:lnTo>
                  <a:lnTo>
                    <a:pt x="0" y="115"/>
                  </a:lnTo>
                  <a:lnTo>
                    <a:pt x="346" y="0"/>
                  </a:lnTo>
                  <a:lnTo>
                    <a:pt x="346" y="408"/>
                  </a:lnTo>
                </a:path>
              </a:pathLst>
            </a:custGeom>
            <a:solidFill>
              <a:srgbClr val="FFFF80"/>
            </a:solidFill>
            <a:ln w="12700" cap="rnd">
              <a:solidFill>
                <a:srgbClr val="000000"/>
              </a:solidFill>
              <a:round/>
              <a:headEnd type="none" w="sm" len="sm"/>
              <a:tailEnd type="none" w="sm" len="sm"/>
            </a:ln>
          </p:spPr>
          <p:txBody>
            <a:bodyPr/>
            <a:lstStyle/>
            <a:p>
              <a:endParaRPr lang="en-US"/>
            </a:p>
          </p:txBody>
        </p:sp>
        <p:sp>
          <p:nvSpPr>
            <p:cNvPr id="68" name="Freeform 7"/>
            <p:cNvSpPr>
              <a:spLocks/>
            </p:cNvSpPr>
            <p:nvPr/>
          </p:nvSpPr>
          <p:spPr bwMode="auto">
            <a:xfrm>
              <a:off x="3287" y="1170"/>
              <a:ext cx="1379" cy="720"/>
            </a:xfrm>
            <a:custGeom>
              <a:avLst/>
              <a:gdLst>
                <a:gd name="T0" fmla="*/ 392 w 1379"/>
                <a:gd name="T1" fmla="*/ 0 h 720"/>
                <a:gd name="T2" fmla="*/ 0 w 1379"/>
                <a:gd name="T3" fmla="*/ 404 h 720"/>
                <a:gd name="T4" fmla="*/ 265 w 1379"/>
                <a:gd name="T5" fmla="*/ 719 h 720"/>
                <a:gd name="T6" fmla="*/ 1378 w 1379"/>
                <a:gd name="T7" fmla="*/ 352 h 720"/>
                <a:gd name="T8" fmla="*/ 392 w 1379"/>
                <a:gd name="T9" fmla="*/ 0 h 720"/>
                <a:gd name="T10" fmla="*/ 0 60000 65536"/>
                <a:gd name="T11" fmla="*/ 0 60000 65536"/>
                <a:gd name="T12" fmla="*/ 0 60000 65536"/>
                <a:gd name="T13" fmla="*/ 0 60000 65536"/>
                <a:gd name="T14" fmla="*/ 0 60000 65536"/>
                <a:gd name="T15" fmla="*/ 0 w 1379"/>
                <a:gd name="T16" fmla="*/ 0 h 720"/>
                <a:gd name="T17" fmla="*/ 1379 w 1379"/>
                <a:gd name="T18" fmla="*/ 720 h 720"/>
              </a:gdLst>
              <a:ahLst/>
              <a:cxnLst>
                <a:cxn ang="T10">
                  <a:pos x="T0" y="T1"/>
                </a:cxn>
                <a:cxn ang="T11">
                  <a:pos x="T2" y="T3"/>
                </a:cxn>
                <a:cxn ang="T12">
                  <a:pos x="T4" y="T5"/>
                </a:cxn>
                <a:cxn ang="T13">
                  <a:pos x="T6" y="T7"/>
                </a:cxn>
                <a:cxn ang="T14">
                  <a:pos x="T8" y="T9"/>
                </a:cxn>
              </a:cxnLst>
              <a:rect l="T15" t="T16" r="T17" b="T18"/>
              <a:pathLst>
                <a:path w="1379" h="720">
                  <a:moveTo>
                    <a:pt x="392" y="0"/>
                  </a:moveTo>
                  <a:lnTo>
                    <a:pt x="0" y="404"/>
                  </a:lnTo>
                  <a:lnTo>
                    <a:pt x="265" y="719"/>
                  </a:lnTo>
                  <a:lnTo>
                    <a:pt x="1378" y="352"/>
                  </a:lnTo>
                  <a:lnTo>
                    <a:pt x="392" y="0"/>
                  </a:lnTo>
                </a:path>
              </a:pathLst>
            </a:custGeom>
            <a:solidFill>
              <a:srgbClr val="FFE118"/>
            </a:solidFill>
            <a:ln w="12700" cap="rnd">
              <a:solidFill>
                <a:srgbClr val="000000"/>
              </a:solidFill>
              <a:round/>
              <a:headEnd type="none" w="sm" len="sm"/>
              <a:tailEnd type="none" w="sm" len="sm"/>
            </a:ln>
          </p:spPr>
          <p:txBody>
            <a:bodyPr/>
            <a:lstStyle/>
            <a:p>
              <a:endParaRPr lang="en-US"/>
            </a:p>
          </p:txBody>
        </p:sp>
        <p:sp>
          <p:nvSpPr>
            <p:cNvPr id="69" name="Freeform 8"/>
            <p:cNvSpPr>
              <a:spLocks/>
            </p:cNvSpPr>
            <p:nvPr/>
          </p:nvSpPr>
          <p:spPr bwMode="auto">
            <a:xfrm>
              <a:off x="1306" y="2296"/>
              <a:ext cx="1373" cy="697"/>
            </a:xfrm>
            <a:custGeom>
              <a:avLst/>
              <a:gdLst>
                <a:gd name="T0" fmla="*/ 979 w 1373"/>
                <a:gd name="T1" fmla="*/ 696 h 697"/>
                <a:gd name="T2" fmla="*/ 1372 w 1373"/>
                <a:gd name="T3" fmla="*/ 315 h 697"/>
                <a:gd name="T4" fmla="*/ 1107 w 1373"/>
                <a:gd name="T5" fmla="*/ 0 h 697"/>
                <a:gd name="T6" fmla="*/ 0 w 1373"/>
                <a:gd name="T7" fmla="*/ 373 h 697"/>
                <a:gd name="T8" fmla="*/ 979 w 1373"/>
                <a:gd name="T9" fmla="*/ 696 h 697"/>
                <a:gd name="T10" fmla="*/ 0 60000 65536"/>
                <a:gd name="T11" fmla="*/ 0 60000 65536"/>
                <a:gd name="T12" fmla="*/ 0 60000 65536"/>
                <a:gd name="T13" fmla="*/ 0 60000 65536"/>
                <a:gd name="T14" fmla="*/ 0 60000 65536"/>
                <a:gd name="T15" fmla="*/ 0 w 1373"/>
                <a:gd name="T16" fmla="*/ 0 h 697"/>
                <a:gd name="T17" fmla="*/ 1373 w 1373"/>
                <a:gd name="T18" fmla="*/ 697 h 697"/>
              </a:gdLst>
              <a:ahLst/>
              <a:cxnLst>
                <a:cxn ang="T10">
                  <a:pos x="T0" y="T1"/>
                </a:cxn>
                <a:cxn ang="T11">
                  <a:pos x="T2" y="T3"/>
                </a:cxn>
                <a:cxn ang="T12">
                  <a:pos x="T4" y="T5"/>
                </a:cxn>
                <a:cxn ang="T13">
                  <a:pos x="T6" y="T7"/>
                </a:cxn>
                <a:cxn ang="T14">
                  <a:pos x="T8" y="T9"/>
                </a:cxn>
              </a:cxnLst>
              <a:rect l="T15" t="T16" r="T17" b="T18"/>
              <a:pathLst>
                <a:path w="1373" h="697">
                  <a:moveTo>
                    <a:pt x="979" y="696"/>
                  </a:moveTo>
                  <a:lnTo>
                    <a:pt x="1372" y="315"/>
                  </a:lnTo>
                  <a:lnTo>
                    <a:pt x="1107" y="0"/>
                  </a:lnTo>
                  <a:lnTo>
                    <a:pt x="0" y="373"/>
                  </a:lnTo>
                  <a:lnTo>
                    <a:pt x="979" y="696"/>
                  </a:lnTo>
                </a:path>
              </a:pathLst>
            </a:custGeom>
            <a:solidFill>
              <a:srgbClr val="F1F1B4"/>
            </a:solidFill>
            <a:ln w="12700" cap="rnd">
              <a:solidFill>
                <a:srgbClr val="000000"/>
              </a:solidFill>
              <a:round/>
              <a:headEnd type="none" w="sm" len="sm"/>
              <a:tailEnd type="none" w="sm" len="sm"/>
            </a:ln>
          </p:spPr>
          <p:txBody>
            <a:bodyPr/>
            <a:lstStyle/>
            <a:p>
              <a:endParaRPr lang="en-US"/>
            </a:p>
          </p:txBody>
        </p:sp>
        <p:sp>
          <p:nvSpPr>
            <p:cNvPr id="70" name="Freeform 9"/>
            <p:cNvSpPr>
              <a:spLocks/>
            </p:cNvSpPr>
            <p:nvPr/>
          </p:nvSpPr>
          <p:spPr bwMode="auto">
            <a:xfrm>
              <a:off x="2081" y="1871"/>
              <a:ext cx="348" cy="408"/>
            </a:xfrm>
            <a:custGeom>
              <a:avLst/>
              <a:gdLst>
                <a:gd name="T0" fmla="*/ 0 w 348"/>
                <a:gd name="T1" fmla="*/ 407 h 408"/>
                <a:gd name="T2" fmla="*/ 347 w 348"/>
                <a:gd name="T3" fmla="*/ 329 h 408"/>
                <a:gd name="T4" fmla="*/ 347 w 348"/>
                <a:gd name="T5" fmla="*/ 115 h 408"/>
                <a:gd name="T6" fmla="*/ 0 w 348"/>
                <a:gd name="T7" fmla="*/ 0 h 408"/>
                <a:gd name="T8" fmla="*/ 0 w 348"/>
                <a:gd name="T9" fmla="*/ 407 h 408"/>
                <a:gd name="T10" fmla="*/ 0 60000 65536"/>
                <a:gd name="T11" fmla="*/ 0 60000 65536"/>
                <a:gd name="T12" fmla="*/ 0 60000 65536"/>
                <a:gd name="T13" fmla="*/ 0 60000 65536"/>
                <a:gd name="T14" fmla="*/ 0 60000 65536"/>
                <a:gd name="T15" fmla="*/ 0 w 348"/>
                <a:gd name="T16" fmla="*/ 0 h 408"/>
                <a:gd name="T17" fmla="*/ 348 w 348"/>
                <a:gd name="T18" fmla="*/ 408 h 408"/>
              </a:gdLst>
              <a:ahLst/>
              <a:cxnLst>
                <a:cxn ang="T10">
                  <a:pos x="T0" y="T1"/>
                </a:cxn>
                <a:cxn ang="T11">
                  <a:pos x="T2" y="T3"/>
                </a:cxn>
                <a:cxn ang="T12">
                  <a:pos x="T4" y="T5"/>
                </a:cxn>
                <a:cxn ang="T13">
                  <a:pos x="T6" y="T7"/>
                </a:cxn>
                <a:cxn ang="T14">
                  <a:pos x="T8" y="T9"/>
                </a:cxn>
              </a:cxnLst>
              <a:rect l="T15" t="T16" r="T17" b="T18"/>
              <a:pathLst>
                <a:path w="348" h="408">
                  <a:moveTo>
                    <a:pt x="0" y="407"/>
                  </a:moveTo>
                  <a:lnTo>
                    <a:pt x="347" y="329"/>
                  </a:lnTo>
                  <a:lnTo>
                    <a:pt x="347" y="115"/>
                  </a:lnTo>
                  <a:lnTo>
                    <a:pt x="0" y="0"/>
                  </a:lnTo>
                  <a:lnTo>
                    <a:pt x="0" y="407"/>
                  </a:lnTo>
                </a:path>
              </a:pathLst>
            </a:custGeom>
            <a:solidFill>
              <a:srgbClr val="FFE118"/>
            </a:solidFill>
            <a:ln w="12700" cap="rnd">
              <a:solidFill>
                <a:srgbClr val="000000"/>
              </a:solidFill>
              <a:round/>
              <a:headEnd type="none" w="sm" len="sm"/>
              <a:tailEnd type="none" w="sm" len="sm"/>
            </a:ln>
          </p:spPr>
          <p:txBody>
            <a:bodyPr/>
            <a:lstStyle/>
            <a:p>
              <a:endParaRPr lang="en-US"/>
            </a:p>
          </p:txBody>
        </p:sp>
        <p:sp>
          <p:nvSpPr>
            <p:cNvPr id="71" name="Freeform 10"/>
            <p:cNvSpPr>
              <a:spLocks/>
            </p:cNvSpPr>
            <p:nvPr/>
          </p:nvSpPr>
          <p:spPr bwMode="auto">
            <a:xfrm>
              <a:off x="1302" y="1193"/>
              <a:ext cx="1377" cy="697"/>
            </a:xfrm>
            <a:custGeom>
              <a:avLst/>
              <a:gdLst>
                <a:gd name="T0" fmla="*/ 983 w 1377"/>
                <a:gd name="T1" fmla="*/ 0 h 697"/>
                <a:gd name="T2" fmla="*/ 1376 w 1377"/>
                <a:gd name="T3" fmla="*/ 381 h 697"/>
                <a:gd name="T4" fmla="*/ 1111 w 1377"/>
                <a:gd name="T5" fmla="*/ 696 h 697"/>
                <a:gd name="T6" fmla="*/ 0 w 1377"/>
                <a:gd name="T7" fmla="*/ 328 h 697"/>
                <a:gd name="T8" fmla="*/ 983 w 1377"/>
                <a:gd name="T9" fmla="*/ 0 h 697"/>
                <a:gd name="T10" fmla="*/ 0 60000 65536"/>
                <a:gd name="T11" fmla="*/ 0 60000 65536"/>
                <a:gd name="T12" fmla="*/ 0 60000 65536"/>
                <a:gd name="T13" fmla="*/ 0 60000 65536"/>
                <a:gd name="T14" fmla="*/ 0 60000 65536"/>
                <a:gd name="T15" fmla="*/ 0 w 1377"/>
                <a:gd name="T16" fmla="*/ 0 h 697"/>
                <a:gd name="T17" fmla="*/ 1377 w 1377"/>
                <a:gd name="T18" fmla="*/ 697 h 697"/>
              </a:gdLst>
              <a:ahLst/>
              <a:cxnLst>
                <a:cxn ang="T10">
                  <a:pos x="T0" y="T1"/>
                </a:cxn>
                <a:cxn ang="T11">
                  <a:pos x="T2" y="T3"/>
                </a:cxn>
                <a:cxn ang="T12">
                  <a:pos x="T4" y="T5"/>
                </a:cxn>
                <a:cxn ang="T13">
                  <a:pos x="T6" y="T7"/>
                </a:cxn>
                <a:cxn ang="T14">
                  <a:pos x="T8" y="T9"/>
                </a:cxn>
              </a:cxnLst>
              <a:rect l="T15" t="T16" r="T17" b="T18"/>
              <a:pathLst>
                <a:path w="1377" h="697">
                  <a:moveTo>
                    <a:pt x="983" y="0"/>
                  </a:moveTo>
                  <a:lnTo>
                    <a:pt x="1376" y="381"/>
                  </a:lnTo>
                  <a:lnTo>
                    <a:pt x="1111" y="696"/>
                  </a:lnTo>
                  <a:lnTo>
                    <a:pt x="0" y="328"/>
                  </a:lnTo>
                  <a:lnTo>
                    <a:pt x="983" y="0"/>
                  </a:lnTo>
                </a:path>
              </a:pathLst>
            </a:custGeom>
            <a:solidFill>
              <a:srgbClr val="FFE118"/>
            </a:solidFill>
            <a:ln w="12700" cap="rnd">
              <a:solidFill>
                <a:srgbClr val="000000"/>
              </a:solidFill>
              <a:round/>
              <a:headEnd type="none" w="sm" len="sm"/>
              <a:tailEnd type="none" w="sm" len="sm"/>
            </a:ln>
          </p:spPr>
          <p:txBody>
            <a:bodyPr/>
            <a:lstStyle/>
            <a:p>
              <a:endParaRPr lang="en-US"/>
            </a:p>
          </p:txBody>
        </p:sp>
        <p:sp>
          <p:nvSpPr>
            <p:cNvPr id="72" name="Freeform 11"/>
            <p:cNvSpPr>
              <a:spLocks/>
            </p:cNvSpPr>
            <p:nvPr/>
          </p:nvSpPr>
          <p:spPr bwMode="auto">
            <a:xfrm>
              <a:off x="2275" y="1103"/>
              <a:ext cx="459" cy="641"/>
            </a:xfrm>
            <a:custGeom>
              <a:avLst/>
              <a:gdLst>
                <a:gd name="T0" fmla="*/ 6 w 459"/>
                <a:gd name="T1" fmla="*/ 426 h 641"/>
                <a:gd name="T2" fmla="*/ 354 w 459"/>
                <a:gd name="T3" fmla="*/ 640 h 641"/>
                <a:gd name="T4" fmla="*/ 458 w 459"/>
                <a:gd name="T5" fmla="*/ 527 h 641"/>
                <a:gd name="T6" fmla="*/ 0 w 459"/>
                <a:gd name="T7" fmla="*/ 0 h 641"/>
                <a:gd name="T8" fmla="*/ 6 w 459"/>
                <a:gd name="T9" fmla="*/ 426 h 641"/>
                <a:gd name="T10" fmla="*/ 0 60000 65536"/>
                <a:gd name="T11" fmla="*/ 0 60000 65536"/>
                <a:gd name="T12" fmla="*/ 0 60000 65536"/>
                <a:gd name="T13" fmla="*/ 0 60000 65536"/>
                <a:gd name="T14" fmla="*/ 0 60000 65536"/>
                <a:gd name="T15" fmla="*/ 0 w 459"/>
                <a:gd name="T16" fmla="*/ 0 h 641"/>
                <a:gd name="T17" fmla="*/ 459 w 459"/>
                <a:gd name="T18" fmla="*/ 641 h 641"/>
              </a:gdLst>
              <a:ahLst/>
              <a:cxnLst>
                <a:cxn ang="T10">
                  <a:pos x="T0" y="T1"/>
                </a:cxn>
                <a:cxn ang="T11">
                  <a:pos x="T2" y="T3"/>
                </a:cxn>
                <a:cxn ang="T12">
                  <a:pos x="T4" y="T5"/>
                </a:cxn>
                <a:cxn ang="T13">
                  <a:pos x="T6" y="T7"/>
                </a:cxn>
                <a:cxn ang="T14">
                  <a:pos x="T8" y="T9"/>
                </a:cxn>
              </a:cxnLst>
              <a:rect l="T15" t="T16" r="T17" b="T18"/>
              <a:pathLst>
                <a:path w="459" h="641">
                  <a:moveTo>
                    <a:pt x="6" y="426"/>
                  </a:moveTo>
                  <a:lnTo>
                    <a:pt x="354" y="640"/>
                  </a:lnTo>
                  <a:lnTo>
                    <a:pt x="458" y="527"/>
                  </a:lnTo>
                  <a:lnTo>
                    <a:pt x="0" y="0"/>
                  </a:lnTo>
                  <a:lnTo>
                    <a:pt x="6" y="426"/>
                  </a:lnTo>
                </a:path>
              </a:pathLst>
            </a:custGeom>
            <a:solidFill>
              <a:srgbClr val="FFE118"/>
            </a:solidFill>
            <a:ln w="12700" cap="rnd">
              <a:solidFill>
                <a:srgbClr val="000000"/>
              </a:solidFill>
              <a:round/>
              <a:headEnd type="none" w="sm" len="sm"/>
              <a:tailEnd type="none" w="sm" len="sm"/>
            </a:ln>
          </p:spPr>
          <p:txBody>
            <a:bodyPr/>
            <a:lstStyle/>
            <a:p>
              <a:endParaRPr lang="en-US"/>
            </a:p>
          </p:txBody>
        </p:sp>
        <p:sp>
          <p:nvSpPr>
            <p:cNvPr id="73" name="Freeform 12"/>
            <p:cNvSpPr>
              <a:spLocks/>
            </p:cNvSpPr>
            <p:nvPr/>
          </p:nvSpPr>
          <p:spPr bwMode="auto">
            <a:xfrm>
              <a:off x="2270" y="2454"/>
              <a:ext cx="452" cy="621"/>
            </a:xfrm>
            <a:custGeom>
              <a:avLst/>
              <a:gdLst>
                <a:gd name="T0" fmla="*/ 0 w 452"/>
                <a:gd name="T1" fmla="*/ 213 h 621"/>
                <a:gd name="T2" fmla="*/ 347 w 452"/>
                <a:gd name="T3" fmla="*/ 0 h 621"/>
                <a:gd name="T4" fmla="*/ 451 w 452"/>
                <a:gd name="T5" fmla="*/ 113 h 621"/>
                <a:gd name="T6" fmla="*/ 8 w 452"/>
                <a:gd name="T7" fmla="*/ 620 h 621"/>
                <a:gd name="T8" fmla="*/ 0 w 452"/>
                <a:gd name="T9" fmla="*/ 213 h 621"/>
                <a:gd name="T10" fmla="*/ 0 60000 65536"/>
                <a:gd name="T11" fmla="*/ 0 60000 65536"/>
                <a:gd name="T12" fmla="*/ 0 60000 65536"/>
                <a:gd name="T13" fmla="*/ 0 60000 65536"/>
                <a:gd name="T14" fmla="*/ 0 60000 65536"/>
                <a:gd name="T15" fmla="*/ 0 w 452"/>
                <a:gd name="T16" fmla="*/ 0 h 621"/>
                <a:gd name="T17" fmla="*/ 452 w 452"/>
                <a:gd name="T18" fmla="*/ 621 h 621"/>
              </a:gdLst>
              <a:ahLst/>
              <a:cxnLst>
                <a:cxn ang="T10">
                  <a:pos x="T0" y="T1"/>
                </a:cxn>
                <a:cxn ang="T11">
                  <a:pos x="T2" y="T3"/>
                </a:cxn>
                <a:cxn ang="T12">
                  <a:pos x="T4" y="T5"/>
                </a:cxn>
                <a:cxn ang="T13">
                  <a:pos x="T6" y="T7"/>
                </a:cxn>
                <a:cxn ang="T14">
                  <a:pos x="T8" y="T9"/>
                </a:cxn>
              </a:cxnLst>
              <a:rect l="T15" t="T16" r="T17" b="T18"/>
              <a:pathLst>
                <a:path w="452" h="621">
                  <a:moveTo>
                    <a:pt x="0" y="213"/>
                  </a:moveTo>
                  <a:lnTo>
                    <a:pt x="347" y="0"/>
                  </a:lnTo>
                  <a:lnTo>
                    <a:pt x="451" y="113"/>
                  </a:lnTo>
                  <a:lnTo>
                    <a:pt x="8" y="620"/>
                  </a:lnTo>
                  <a:lnTo>
                    <a:pt x="0" y="213"/>
                  </a:lnTo>
                </a:path>
              </a:pathLst>
            </a:custGeom>
            <a:solidFill>
              <a:srgbClr val="FFE118"/>
            </a:solidFill>
            <a:ln w="12700" cap="rnd">
              <a:solidFill>
                <a:srgbClr val="000000"/>
              </a:solidFill>
              <a:round/>
              <a:headEnd type="none" w="sm" len="sm"/>
              <a:tailEnd type="none" w="sm" len="sm"/>
            </a:ln>
          </p:spPr>
          <p:txBody>
            <a:bodyPr/>
            <a:lstStyle/>
            <a:p>
              <a:endParaRPr lang="en-US"/>
            </a:p>
          </p:txBody>
        </p:sp>
        <p:sp>
          <p:nvSpPr>
            <p:cNvPr id="74" name="Freeform 13"/>
            <p:cNvSpPr>
              <a:spLocks/>
            </p:cNvSpPr>
            <p:nvPr/>
          </p:nvSpPr>
          <p:spPr bwMode="auto">
            <a:xfrm>
              <a:off x="3241" y="2442"/>
              <a:ext cx="451" cy="633"/>
            </a:xfrm>
            <a:custGeom>
              <a:avLst/>
              <a:gdLst>
                <a:gd name="T0" fmla="*/ 450 w 451"/>
                <a:gd name="T1" fmla="*/ 214 h 633"/>
                <a:gd name="T2" fmla="*/ 104 w 451"/>
                <a:gd name="T3" fmla="*/ 0 h 633"/>
                <a:gd name="T4" fmla="*/ 0 w 451"/>
                <a:gd name="T5" fmla="*/ 113 h 633"/>
                <a:gd name="T6" fmla="*/ 450 w 451"/>
                <a:gd name="T7" fmla="*/ 632 h 633"/>
                <a:gd name="T8" fmla="*/ 450 w 451"/>
                <a:gd name="T9" fmla="*/ 214 h 633"/>
                <a:gd name="T10" fmla="*/ 0 60000 65536"/>
                <a:gd name="T11" fmla="*/ 0 60000 65536"/>
                <a:gd name="T12" fmla="*/ 0 60000 65536"/>
                <a:gd name="T13" fmla="*/ 0 60000 65536"/>
                <a:gd name="T14" fmla="*/ 0 60000 65536"/>
                <a:gd name="T15" fmla="*/ 0 w 451"/>
                <a:gd name="T16" fmla="*/ 0 h 633"/>
                <a:gd name="T17" fmla="*/ 451 w 451"/>
                <a:gd name="T18" fmla="*/ 633 h 633"/>
              </a:gdLst>
              <a:ahLst/>
              <a:cxnLst>
                <a:cxn ang="T10">
                  <a:pos x="T0" y="T1"/>
                </a:cxn>
                <a:cxn ang="T11">
                  <a:pos x="T2" y="T3"/>
                </a:cxn>
                <a:cxn ang="T12">
                  <a:pos x="T4" y="T5"/>
                </a:cxn>
                <a:cxn ang="T13">
                  <a:pos x="T6" y="T7"/>
                </a:cxn>
                <a:cxn ang="T14">
                  <a:pos x="T8" y="T9"/>
                </a:cxn>
              </a:cxnLst>
              <a:rect l="T15" t="T16" r="T17" b="T18"/>
              <a:pathLst>
                <a:path w="451" h="633">
                  <a:moveTo>
                    <a:pt x="450" y="214"/>
                  </a:moveTo>
                  <a:lnTo>
                    <a:pt x="104" y="0"/>
                  </a:lnTo>
                  <a:lnTo>
                    <a:pt x="0" y="113"/>
                  </a:lnTo>
                  <a:lnTo>
                    <a:pt x="450" y="632"/>
                  </a:lnTo>
                  <a:lnTo>
                    <a:pt x="450" y="214"/>
                  </a:lnTo>
                </a:path>
              </a:pathLst>
            </a:custGeom>
            <a:solidFill>
              <a:srgbClr val="FFFF80"/>
            </a:solidFill>
            <a:ln w="12700" cap="rnd">
              <a:solidFill>
                <a:srgbClr val="000000"/>
              </a:solidFill>
              <a:round/>
              <a:headEnd type="none" w="sm" len="sm"/>
              <a:tailEnd type="none" w="sm" len="sm"/>
            </a:ln>
          </p:spPr>
          <p:txBody>
            <a:bodyPr/>
            <a:lstStyle/>
            <a:p>
              <a:endParaRPr lang="en-US"/>
            </a:p>
          </p:txBody>
        </p:sp>
        <p:sp>
          <p:nvSpPr>
            <p:cNvPr id="75" name="Freeform 14"/>
            <p:cNvSpPr>
              <a:spLocks/>
            </p:cNvSpPr>
            <p:nvPr/>
          </p:nvSpPr>
          <p:spPr bwMode="auto">
            <a:xfrm>
              <a:off x="3241" y="1102"/>
              <a:ext cx="451" cy="631"/>
            </a:xfrm>
            <a:custGeom>
              <a:avLst/>
              <a:gdLst>
                <a:gd name="T0" fmla="*/ 450 w 451"/>
                <a:gd name="T1" fmla="*/ 417 h 631"/>
                <a:gd name="T2" fmla="*/ 104 w 451"/>
                <a:gd name="T3" fmla="*/ 630 h 631"/>
                <a:gd name="T4" fmla="*/ 0 w 451"/>
                <a:gd name="T5" fmla="*/ 517 h 631"/>
                <a:gd name="T6" fmla="*/ 450 w 451"/>
                <a:gd name="T7" fmla="*/ 0 h 631"/>
                <a:gd name="T8" fmla="*/ 450 w 451"/>
                <a:gd name="T9" fmla="*/ 417 h 631"/>
                <a:gd name="T10" fmla="*/ 0 60000 65536"/>
                <a:gd name="T11" fmla="*/ 0 60000 65536"/>
                <a:gd name="T12" fmla="*/ 0 60000 65536"/>
                <a:gd name="T13" fmla="*/ 0 60000 65536"/>
                <a:gd name="T14" fmla="*/ 0 60000 65536"/>
                <a:gd name="T15" fmla="*/ 0 w 451"/>
                <a:gd name="T16" fmla="*/ 0 h 631"/>
                <a:gd name="T17" fmla="*/ 451 w 451"/>
                <a:gd name="T18" fmla="*/ 631 h 631"/>
              </a:gdLst>
              <a:ahLst/>
              <a:cxnLst>
                <a:cxn ang="T10">
                  <a:pos x="T0" y="T1"/>
                </a:cxn>
                <a:cxn ang="T11">
                  <a:pos x="T2" y="T3"/>
                </a:cxn>
                <a:cxn ang="T12">
                  <a:pos x="T4" y="T5"/>
                </a:cxn>
                <a:cxn ang="T13">
                  <a:pos x="T6" y="T7"/>
                </a:cxn>
                <a:cxn ang="T14">
                  <a:pos x="T8" y="T9"/>
                </a:cxn>
              </a:cxnLst>
              <a:rect l="T15" t="T16" r="T17" b="T18"/>
              <a:pathLst>
                <a:path w="451" h="631">
                  <a:moveTo>
                    <a:pt x="450" y="417"/>
                  </a:moveTo>
                  <a:lnTo>
                    <a:pt x="104" y="630"/>
                  </a:lnTo>
                  <a:lnTo>
                    <a:pt x="0" y="517"/>
                  </a:lnTo>
                  <a:lnTo>
                    <a:pt x="450" y="0"/>
                  </a:lnTo>
                  <a:lnTo>
                    <a:pt x="450" y="417"/>
                  </a:lnTo>
                </a:path>
              </a:pathLst>
            </a:custGeom>
            <a:solidFill>
              <a:srgbClr val="FFFF80"/>
            </a:solidFill>
            <a:ln w="12700" cap="rnd">
              <a:solidFill>
                <a:srgbClr val="000000"/>
              </a:solidFill>
              <a:round/>
              <a:headEnd type="none" w="sm" len="sm"/>
              <a:tailEnd type="none" w="sm" len="sm"/>
            </a:ln>
          </p:spPr>
          <p:txBody>
            <a:bodyPr/>
            <a:lstStyle/>
            <a:p>
              <a:endParaRPr lang="en-US"/>
            </a:p>
          </p:txBody>
        </p:sp>
        <p:sp>
          <p:nvSpPr>
            <p:cNvPr id="76" name="Oval 15"/>
            <p:cNvSpPr>
              <a:spLocks noChangeArrowheads="1"/>
            </p:cNvSpPr>
            <p:nvPr/>
          </p:nvSpPr>
          <p:spPr bwMode="auto">
            <a:xfrm>
              <a:off x="2350" y="1468"/>
              <a:ext cx="1326" cy="1230"/>
            </a:xfrm>
            <a:prstGeom prst="ellipse">
              <a:avLst/>
            </a:prstGeom>
            <a:gradFill rotWithShape="0">
              <a:gsLst>
                <a:gs pos="0">
                  <a:srgbClr val="E0F1FF"/>
                </a:gs>
                <a:gs pos="100000">
                  <a:srgbClr val="0082BF"/>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endParaRPr lang="en-US" altLang="en-US" sz="1800"/>
            </a:p>
          </p:txBody>
        </p:sp>
        <p:sp>
          <p:nvSpPr>
            <p:cNvPr id="77" name="Freeform 16"/>
            <p:cNvSpPr>
              <a:spLocks/>
            </p:cNvSpPr>
            <p:nvPr/>
          </p:nvSpPr>
          <p:spPr bwMode="auto">
            <a:xfrm>
              <a:off x="2564" y="1482"/>
              <a:ext cx="1018" cy="317"/>
            </a:xfrm>
            <a:custGeom>
              <a:avLst/>
              <a:gdLst>
                <a:gd name="T0" fmla="*/ 64 w 1018"/>
                <a:gd name="T1" fmla="*/ 139 h 317"/>
                <a:gd name="T2" fmla="*/ 116 w 1018"/>
                <a:gd name="T3" fmla="*/ 106 h 317"/>
                <a:gd name="T4" fmla="*/ 99 w 1018"/>
                <a:gd name="T5" fmla="*/ 147 h 317"/>
                <a:gd name="T6" fmla="*/ 75 w 1018"/>
                <a:gd name="T7" fmla="*/ 185 h 317"/>
                <a:gd name="T8" fmla="*/ 19 w 1018"/>
                <a:gd name="T9" fmla="*/ 208 h 317"/>
                <a:gd name="T10" fmla="*/ 83 w 1018"/>
                <a:gd name="T11" fmla="*/ 195 h 317"/>
                <a:gd name="T12" fmla="*/ 107 w 1018"/>
                <a:gd name="T13" fmla="*/ 230 h 317"/>
                <a:gd name="T14" fmla="*/ 136 w 1018"/>
                <a:gd name="T15" fmla="*/ 221 h 317"/>
                <a:gd name="T16" fmla="*/ 166 w 1018"/>
                <a:gd name="T17" fmla="*/ 255 h 317"/>
                <a:gd name="T18" fmla="*/ 192 w 1018"/>
                <a:gd name="T19" fmla="*/ 196 h 317"/>
                <a:gd name="T20" fmla="*/ 188 w 1018"/>
                <a:gd name="T21" fmla="*/ 158 h 317"/>
                <a:gd name="T22" fmla="*/ 219 w 1018"/>
                <a:gd name="T23" fmla="*/ 118 h 317"/>
                <a:gd name="T24" fmla="*/ 262 w 1018"/>
                <a:gd name="T25" fmla="*/ 86 h 317"/>
                <a:gd name="T26" fmla="*/ 304 w 1018"/>
                <a:gd name="T27" fmla="*/ 65 h 317"/>
                <a:gd name="T28" fmla="*/ 348 w 1018"/>
                <a:gd name="T29" fmla="*/ 57 h 317"/>
                <a:gd name="T30" fmla="*/ 355 w 1018"/>
                <a:gd name="T31" fmla="*/ 53 h 317"/>
                <a:gd name="T32" fmla="*/ 376 w 1018"/>
                <a:gd name="T33" fmla="*/ 55 h 317"/>
                <a:gd name="T34" fmla="*/ 424 w 1018"/>
                <a:gd name="T35" fmla="*/ 69 h 317"/>
                <a:gd name="T36" fmla="*/ 391 w 1018"/>
                <a:gd name="T37" fmla="*/ 57 h 317"/>
                <a:gd name="T38" fmla="*/ 410 w 1018"/>
                <a:gd name="T39" fmla="*/ 43 h 317"/>
                <a:gd name="T40" fmla="*/ 411 w 1018"/>
                <a:gd name="T41" fmla="*/ 13 h 317"/>
                <a:gd name="T42" fmla="*/ 451 w 1018"/>
                <a:gd name="T43" fmla="*/ 22 h 317"/>
                <a:gd name="T44" fmla="*/ 483 w 1018"/>
                <a:gd name="T45" fmla="*/ 10 h 317"/>
                <a:gd name="T46" fmla="*/ 499 w 1018"/>
                <a:gd name="T47" fmla="*/ 16 h 317"/>
                <a:gd name="T48" fmla="*/ 497 w 1018"/>
                <a:gd name="T49" fmla="*/ 39 h 317"/>
                <a:gd name="T50" fmla="*/ 514 w 1018"/>
                <a:gd name="T51" fmla="*/ 47 h 317"/>
                <a:gd name="T52" fmla="*/ 542 w 1018"/>
                <a:gd name="T53" fmla="*/ 29 h 317"/>
                <a:gd name="T54" fmla="*/ 529 w 1018"/>
                <a:gd name="T55" fmla="*/ 13 h 317"/>
                <a:gd name="T56" fmla="*/ 584 w 1018"/>
                <a:gd name="T57" fmla="*/ 39 h 317"/>
                <a:gd name="T58" fmla="*/ 609 w 1018"/>
                <a:gd name="T59" fmla="*/ 33 h 317"/>
                <a:gd name="T60" fmla="*/ 641 w 1018"/>
                <a:gd name="T61" fmla="*/ 47 h 317"/>
                <a:gd name="T62" fmla="*/ 623 w 1018"/>
                <a:gd name="T63" fmla="*/ 41 h 317"/>
                <a:gd name="T64" fmla="*/ 670 w 1018"/>
                <a:gd name="T65" fmla="*/ 86 h 317"/>
                <a:gd name="T66" fmla="*/ 778 w 1018"/>
                <a:gd name="T67" fmla="*/ 129 h 317"/>
                <a:gd name="T68" fmla="*/ 796 w 1018"/>
                <a:gd name="T69" fmla="*/ 111 h 317"/>
                <a:gd name="T70" fmla="*/ 692 w 1018"/>
                <a:gd name="T71" fmla="*/ 80 h 317"/>
                <a:gd name="T72" fmla="*/ 720 w 1018"/>
                <a:gd name="T73" fmla="*/ 63 h 317"/>
                <a:gd name="T74" fmla="*/ 810 w 1018"/>
                <a:gd name="T75" fmla="*/ 113 h 317"/>
                <a:gd name="T76" fmla="*/ 855 w 1018"/>
                <a:gd name="T77" fmla="*/ 162 h 317"/>
                <a:gd name="T78" fmla="*/ 910 w 1018"/>
                <a:gd name="T79" fmla="*/ 213 h 317"/>
                <a:gd name="T80" fmla="*/ 924 w 1018"/>
                <a:gd name="T81" fmla="*/ 234 h 317"/>
                <a:gd name="T82" fmla="*/ 964 w 1018"/>
                <a:gd name="T83" fmla="*/ 281 h 317"/>
                <a:gd name="T84" fmla="*/ 1014 w 1018"/>
                <a:gd name="T85" fmla="*/ 316 h 317"/>
                <a:gd name="T86" fmla="*/ 1000 w 1018"/>
                <a:gd name="T87" fmla="*/ 271 h 317"/>
                <a:gd name="T88" fmla="*/ 952 w 1018"/>
                <a:gd name="T89" fmla="*/ 219 h 317"/>
                <a:gd name="T90" fmla="*/ 886 w 1018"/>
                <a:gd name="T91" fmla="*/ 158 h 317"/>
                <a:gd name="T92" fmla="*/ 817 w 1018"/>
                <a:gd name="T93" fmla="*/ 109 h 317"/>
                <a:gd name="T94" fmla="*/ 742 w 1018"/>
                <a:gd name="T95" fmla="*/ 67 h 317"/>
                <a:gd name="T96" fmla="*/ 696 w 1018"/>
                <a:gd name="T97" fmla="*/ 47 h 317"/>
                <a:gd name="T98" fmla="*/ 692 w 1018"/>
                <a:gd name="T99" fmla="*/ 46 h 317"/>
                <a:gd name="T100" fmla="*/ 689 w 1018"/>
                <a:gd name="T101" fmla="*/ 44 h 317"/>
                <a:gd name="T102" fmla="*/ 684 w 1018"/>
                <a:gd name="T103" fmla="*/ 42 h 317"/>
                <a:gd name="T104" fmla="*/ 682 w 1018"/>
                <a:gd name="T105" fmla="*/ 41 h 317"/>
                <a:gd name="T106" fmla="*/ 519 w 1018"/>
                <a:gd name="T107" fmla="*/ 4 h 317"/>
                <a:gd name="T108" fmla="*/ 377 w 1018"/>
                <a:gd name="T109" fmla="*/ 4 h 317"/>
                <a:gd name="T110" fmla="*/ 262 w 1018"/>
                <a:gd name="T111" fmla="*/ 26 h 317"/>
                <a:gd name="T112" fmla="*/ 183 w 1018"/>
                <a:gd name="T113" fmla="*/ 52 h 317"/>
                <a:gd name="T114" fmla="*/ 143 w 1018"/>
                <a:gd name="T115" fmla="*/ 71 h 317"/>
                <a:gd name="T116" fmla="*/ 77 w 1018"/>
                <a:gd name="T117" fmla="*/ 111 h 317"/>
                <a:gd name="T118" fmla="*/ 0 w 1018"/>
                <a:gd name="T119" fmla="*/ 166 h 31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18"/>
                <a:gd name="T181" fmla="*/ 0 h 317"/>
                <a:gd name="T182" fmla="*/ 1018 w 1018"/>
                <a:gd name="T183" fmla="*/ 317 h 31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18" h="317">
                  <a:moveTo>
                    <a:pt x="0" y="166"/>
                  </a:moveTo>
                  <a:lnTo>
                    <a:pt x="41" y="147"/>
                  </a:lnTo>
                  <a:lnTo>
                    <a:pt x="64" y="139"/>
                  </a:lnTo>
                  <a:lnTo>
                    <a:pt x="83" y="129"/>
                  </a:lnTo>
                  <a:lnTo>
                    <a:pt x="85" y="117"/>
                  </a:lnTo>
                  <a:lnTo>
                    <a:pt x="116" y="106"/>
                  </a:lnTo>
                  <a:lnTo>
                    <a:pt x="123" y="124"/>
                  </a:lnTo>
                  <a:lnTo>
                    <a:pt x="114" y="141"/>
                  </a:lnTo>
                  <a:lnTo>
                    <a:pt x="99" y="147"/>
                  </a:lnTo>
                  <a:lnTo>
                    <a:pt x="106" y="162"/>
                  </a:lnTo>
                  <a:lnTo>
                    <a:pt x="100" y="186"/>
                  </a:lnTo>
                  <a:lnTo>
                    <a:pt x="75" y="185"/>
                  </a:lnTo>
                  <a:lnTo>
                    <a:pt x="41" y="185"/>
                  </a:lnTo>
                  <a:lnTo>
                    <a:pt x="12" y="201"/>
                  </a:lnTo>
                  <a:lnTo>
                    <a:pt x="19" y="208"/>
                  </a:lnTo>
                  <a:lnTo>
                    <a:pt x="44" y="208"/>
                  </a:lnTo>
                  <a:lnTo>
                    <a:pt x="63" y="192"/>
                  </a:lnTo>
                  <a:lnTo>
                    <a:pt x="83" y="195"/>
                  </a:lnTo>
                  <a:lnTo>
                    <a:pt x="83" y="215"/>
                  </a:lnTo>
                  <a:lnTo>
                    <a:pt x="90" y="227"/>
                  </a:lnTo>
                  <a:lnTo>
                    <a:pt x="107" y="230"/>
                  </a:lnTo>
                  <a:lnTo>
                    <a:pt x="113" y="244"/>
                  </a:lnTo>
                  <a:lnTo>
                    <a:pt x="123" y="242"/>
                  </a:lnTo>
                  <a:lnTo>
                    <a:pt x="136" y="221"/>
                  </a:lnTo>
                  <a:lnTo>
                    <a:pt x="154" y="235"/>
                  </a:lnTo>
                  <a:lnTo>
                    <a:pt x="154" y="249"/>
                  </a:lnTo>
                  <a:lnTo>
                    <a:pt x="166" y="255"/>
                  </a:lnTo>
                  <a:lnTo>
                    <a:pt x="179" y="244"/>
                  </a:lnTo>
                  <a:lnTo>
                    <a:pt x="179" y="216"/>
                  </a:lnTo>
                  <a:lnTo>
                    <a:pt x="192" y="196"/>
                  </a:lnTo>
                  <a:lnTo>
                    <a:pt x="194" y="183"/>
                  </a:lnTo>
                  <a:lnTo>
                    <a:pt x="179" y="178"/>
                  </a:lnTo>
                  <a:lnTo>
                    <a:pt x="188" y="158"/>
                  </a:lnTo>
                  <a:lnTo>
                    <a:pt x="208" y="147"/>
                  </a:lnTo>
                  <a:lnTo>
                    <a:pt x="217" y="132"/>
                  </a:lnTo>
                  <a:lnTo>
                    <a:pt x="219" y="118"/>
                  </a:lnTo>
                  <a:lnTo>
                    <a:pt x="244" y="107"/>
                  </a:lnTo>
                  <a:lnTo>
                    <a:pt x="247" y="86"/>
                  </a:lnTo>
                  <a:lnTo>
                    <a:pt x="262" y="86"/>
                  </a:lnTo>
                  <a:lnTo>
                    <a:pt x="264" y="79"/>
                  </a:lnTo>
                  <a:lnTo>
                    <a:pt x="281" y="79"/>
                  </a:lnTo>
                  <a:lnTo>
                    <a:pt x="304" y="65"/>
                  </a:lnTo>
                  <a:lnTo>
                    <a:pt x="311" y="57"/>
                  </a:lnTo>
                  <a:lnTo>
                    <a:pt x="330" y="57"/>
                  </a:lnTo>
                  <a:lnTo>
                    <a:pt x="348" y="57"/>
                  </a:lnTo>
                  <a:lnTo>
                    <a:pt x="347" y="41"/>
                  </a:lnTo>
                  <a:lnTo>
                    <a:pt x="355" y="41"/>
                  </a:lnTo>
                  <a:lnTo>
                    <a:pt x="355" y="53"/>
                  </a:lnTo>
                  <a:lnTo>
                    <a:pt x="355" y="59"/>
                  </a:lnTo>
                  <a:lnTo>
                    <a:pt x="368" y="57"/>
                  </a:lnTo>
                  <a:lnTo>
                    <a:pt x="376" y="55"/>
                  </a:lnTo>
                  <a:lnTo>
                    <a:pt x="389" y="62"/>
                  </a:lnTo>
                  <a:lnTo>
                    <a:pt x="411" y="63"/>
                  </a:lnTo>
                  <a:lnTo>
                    <a:pt x="424" y="69"/>
                  </a:lnTo>
                  <a:lnTo>
                    <a:pt x="424" y="59"/>
                  </a:lnTo>
                  <a:lnTo>
                    <a:pt x="414" y="57"/>
                  </a:lnTo>
                  <a:lnTo>
                    <a:pt x="391" y="57"/>
                  </a:lnTo>
                  <a:lnTo>
                    <a:pt x="388" y="48"/>
                  </a:lnTo>
                  <a:lnTo>
                    <a:pt x="396" y="43"/>
                  </a:lnTo>
                  <a:lnTo>
                    <a:pt x="410" y="43"/>
                  </a:lnTo>
                  <a:lnTo>
                    <a:pt x="431" y="28"/>
                  </a:lnTo>
                  <a:lnTo>
                    <a:pt x="417" y="22"/>
                  </a:lnTo>
                  <a:lnTo>
                    <a:pt x="411" y="13"/>
                  </a:lnTo>
                  <a:lnTo>
                    <a:pt x="414" y="9"/>
                  </a:lnTo>
                  <a:lnTo>
                    <a:pt x="433" y="18"/>
                  </a:lnTo>
                  <a:lnTo>
                    <a:pt x="451" y="22"/>
                  </a:lnTo>
                  <a:lnTo>
                    <a:pt x="469" y="28"/>
                  </a:lnTo>
                  <a:lnTo>
                    <a:pt x="483" y="20"/>
                  </a:lnTo>
                  <a:lnTo>
                    <a:pt x="483" y="10"/>
                  </a:lnTo>
                  <a:lnTo>
                    <a:pt x="453" y="9"/>
                  </a:lnTo>
                  <a:lnTo>
                    <a:pt x="479" y="7"/>
                  </a:lnTo>
                  <a:lnTo>
                    <a:pt x="499" y="16"/>
                  </a:lnTo>
                  <a:lnTo>
                    <a:pt x="514" y="20"/>
                  </a:lnTo>
                  <a:lnTo>
                    <a:pt x="514" y="34"/>
                  </a:lnTo>
                  <a:lnTo>
                    <a:pt x="497" y="39"/>
                  </a:lnTo>
                  <a:lnTo>
                    <a:pt x="483" y="47"/>
                  </a:lnTo>
                  <a:lnTo>
                    <a:pt x="483" y="53"/>
                  </a:lnTo>
                  <a:lnTo>
                    <a:pt x="514" y="47"/>
                  </a:lnTo>
                  <a:lnTo>
                    <a:pt x="526" y="43"/>
                  </a:lnTo>
                  <a:lnTo>
                    <a:pt x="529" y="33"/>
                  </a:lnTo>
                  <a:lnTo>
                    <a:pt x="542" y="29"/>
                  </a:lnTo>
                  <a:lnTo>
                    <a:pt x="529" y="26"/>
                  </a:lnTo>
                  <a:lnTo>
                    <a:pt x="526" y="20"/>
                  </a:lnTo>
                  <a:lnTo>
                    <a:pt x="529" y="13"/>
                  </a:lnTo>
                  <a:lnTo>
                    <a:pt x="565" y="20"/>
                  </a:lnTo>
                  <a:lnTo>
                    <a:pt x="580" y="33"/>
                  </a:lnTo>
                  <a:lnTo>
                    <a:pt x="584" y="39"/>
                  </a:lnTo>
                  <a:lnTo>
                    <a:pt x="597" y="39"/>
                  </a:lnTo>
                  <a:lnTo>
                    <a:pt x="603" y="33"/>
                  </a:lnTo>
                  <a:lnTo>
                    <a:pt x="609" y="33"/>
                  </a:lnTo>
                  <a:lnTo>
                    <a:pt x="624" y="36"/>
                  </a:lnTo>
                  <a:lnTo>
                    <a:pt x="652" y="39"/>
                  </a:lnTo>
                  <a:lnTo>
                    <a:pt x="641" y="47"/>
                  </a:lnTo>
                  <a:lnTo>
                    <a:pt x="632" y="45"/>
                  </a:lnTo>
                  <a:lnTo>
                    <a:pt x="629" y="41"/>
                  </a:lnTo>
                  <a:lnTo>
                    <a:pt x="623" y="41"/>
                  </a:lnTo>
                  <a:lnTo>
                    <a:pt x="614" y="43"/>
                  </a:lnTo>
                  <a:lnTo>
                    <a:pt x="636" y="63"/>
                  </a:lnTo>
                  <a:lnTo>
                    <a:pt x="670" y="86"/>
                  </a:lnTo>
                  <a:lnTo>
                    <a:pt x="705" y="86"/>
                  </a:lnTo>
                  <a:lnTo>
                    <a:pt x="742" y="111"/>
                  </a:lnTo>
                  <a:lnTo>
                    <a:pt x="778" y="129"/>
                  </a:lnTo>
                  <a:lnTo>
                    <a:pt x="811" y="129"/>
                  </a:lnTo>
                  <a:lnTo>
                    <a:pt x="801" y="120"/>
                  </a:lnTo>
                  <a:lnTo>
                    <a:pt x="796" y="111"/>
                  </a:lnTo>
                  <a:lnTo>
                    <a:pt x="761" y="97"/>
                  </a:lnTo>
                  <a:lnTo>
                    <a:pt x="725" y="89"/>
                  </a:lnTo>
                  <a:lnTo>
                    <a:pt x="692" y="80"/>
                  </a:lnTo>
                  <a:lnTo>
                    <a:pt x="680" y="69"/>
                  </a:lnTo>
                  <a:lnTo>
                    <a:pt x="682" y="59"/>
                  </a:lnTo>
                  <a:lnTo>
                    <a:pt x="720" y="63"/>
                  </a:lnTo>
                  <a:lnTo>
                    <a:pt x="746" y="72"/>
                  </a:lnTo>
                  <a:lnTo>
                    <a:pt x="770" y="89"/>
                  </a:lnTo>
                  <a:lnTo>
                    <a:pt x="810" y="113"/>
                  </a:lnTo>
                  <a:lnTo>
                    <a:pt x="839" y="135"/>
                  </a:lnTo>
                  <a:lnTo>
                    <a:pt x="839" y="151"/>
                  </a:lnTo>
                  <a:lnTo>
                    <a:pt x="855" y="162"/>
                  </a:lnTo>
                  <a:lnTo>
                    <a:pt x="874" y="170"/>
                  </a:lnTo>
                  <a:lnTo>
                    <a:pt x="886" y="192"/>
                  </a:lnTo>
                  <a:lnTo>
                    <a:pt x="910" y="213"/>
                  </a:lnTo>
                  <a:lnTo>
                    <a:pt x="928" y="213"/>
                  </a:lnTo>
                  <a:lnTo>
                    <a:pt x="928" y="226"/>
                  </a:lnTo>
                  <a:lnTo>
                    <a:pt x="924" y="234"/>
                  </a:lnTo>
                  <a:lnTo>
                    <a:pt x="953" y="235"/>
                  </a:lnTo>
                  <a:lnTo>
                    <a:pt x="958" y="269"/>
                  </a:lnTo>
                  <a:lnTo>
                    <a:pt x="964" y="281"/>
                  </a:lnTo>
                  <a:lnTo>
                    <a:pt x="975" y="270"/>
                  </a:lnTo>
                  <a:lnTo>
                    <a:pt x="986" y="294"/>
                  </a:lnTo>
                  <a:lnTo>
                    <a:pt x="1014" y="316"/>
                  </a:lnTo>
                  <a:lnTo>
                    <a:pt x="1017" y="313"/>
                  </a:lnTo>
                  <a:lnTo>
                    <a:pt x="1016" y="295"/>
                  </a:lnTo>
                  <a:lnTo>
                    <a:pt x="1000" y="271"/>
                  </a:lnTo>
                  <a:lnTo>
                    <a:pt x="979" y="248"/>
                  </a:lnTo>
                  <a:lnTo>
                    <a:pt x="966" y="235"/>
                  </a:lnTo>
                  <a:lnTo>
                    <a:pt x="952" y="219"/>
                  </a:lnTo>
                  <a:lnTo>
                    <a:pt x="942" y="206"/>
                  </a:lnTo>
                  <a:lnTo>
                    <a:pt x="910" y="178"/>
                  </a:lnTo>
                  <a:lnTo>
                    <a:pt x="886" y="158"/>
                  </a:lnTo>
                  <a:lnTo>
                    <a:pt x="867" y="139"/>
                  </a:lnTo>
                  <a:lnTo>
                    <a:pt x="836" y="118"/>
                  </a:lnTo>
                  <a:lnTo>
                    <a:pt x="817" y="109"/>
                  </a:lnTo>
                  <a:lnTo>
                    <a:pt x="795" y="97"/>
                  </a:lnTo>
                  <a:lnTo>
                    <a:pt x="771" y="84"/>
                  </a:lnTo>
                  <a:lnTo>
                    <a:pt x="742" y="67"/>
                  </a:lnTo>
                  <a:lnTo>
                    <a:pt x="699" y="47"/>
                  </a:lnTo>
                  <a:lnTo>
                    <a:pt x="698" y="47"/>
                  </a:lnTo>
                  <a:lnTo>
                    <a:pt x="696" y="47"/>
                  </a:lnTo>
                  <a:lnTo>
                    <a:pt x="696" y="46"/>
                  </a:lnTo>
                  <a:lnTo>
                    <a:pt x="694" y="46"/>
                  </a:lnTo>
                  <a:lnTo>
                    <a:pt x="692" y="46"/>
                  </a:lnTo>
                  <a:lnTo>
                    <a:pt x="690" y="46"/>
                  </a:lnTo>
                  <a:lnTo>
                    <a:pt x="690" y="44"/>
                  </a:lnTo>
                  <a:lnTo>
                    <a:pt x="689" y="44"/>
                  </a:lnTo>
                  <a:lnTo>
                    <a:pt x="688" y="44"/>
                  </a:lnTo>
                  <a:lnTo>
                    <a:pt x="686" y="44"/>
                  </a:lnTo>
                  <a:lnTo>
                    <a:pt x="684" y="42"/>
                  </a:lnTo>
                  <a:lnTo>
                    <a:pt x="682" y="42"/>
                  </a:lnTo>
                  <a:lnTo>
                    <a:pt x="682" y="41"/>
                  </a:lnTo>
                  <a:lnTo>
                    <a:pt x="625" y="24"/>
                  </a:lnTo>
                  <a:lnTo>
                    <a:pt x="571" y="11"/>
                  </a:lnTo>
                  <a:lnTo>
                    <a:pt x="519" y="4"/>
                  </a:lnTo>
                  <a:lnTo>
                    <a:pt x="469" y="0"/>
                  </a:lnTo>
                  <a:lnTo>
                    <a:pt x="420" y="1"/>
                  </a:lnTo>
                  <a:lnTo>
                    <a:pt x="377" y="4"/>
                  </a:lnTo>
                  <a:lnTo>
                    <a:pt x="335" y="10"/>
                  </a:lnTo>
                  <a:lnTo>
                    <a:pt x="297" y="16"/>
                  </a:lnTo>
                  <a:lnTo>
                    <a:pt x="262" y="26"/>
                  </a:lnTo>
                  <a:lnTo>
                    <a:pt x="231" y="34"/>
                  </a:lnTo>
                  <a:lnTo>
                    <a:pt x="205" y="43"/>
                  </a:lnTo>
                  <a:lnTo>
                    <a:pt x="183" y="52"/>
                  </a:lnTo>
                  <a:lnTo>
                    <a:pt x="165" y="61"/>
                  </a:lnTo>
                  <a:lnTo>
                    <a:pt x="152" y="66"/>
                  </a:lnTo>
                  <a:lnTo>
                    <a:pt x="143" y="71"/>
                  </a:lnTo>
                  <a:lnTo>
                    <a:pt x="141" y="72"/>
                  </a:lnTo>
                  <a:lnTo>
                    <a:pt x="102" y="94"/>
                  </a:lnTo>
                  <a:lnTo>
                    <a:pt x="77" y="111"/>
                  </a:lnTo>
                  <a:lnTo>
                    <a:pt x="33" y="136"/>
                  </a:lnTo>
                  <a:lnTo>
                    <a:pt x="5" y="158"/>
                  </a:lnTo>
                  <a:lnTo>
                    <a:pt x="0" y="166"/>
                  </a:lnTo>
                </a:path>
              </a:pathLst>
            </a:custGeom>
            <a:solidFill>
              <a:srgbClr val="0082BF"/>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78" name="Freeform 17"/>
            <p:cNvSpPr>
              <a:spLocks/>
            </p:cNvSpPr>
            <p:nvPr/>
          </p:nvSpPr>
          <p:spPr bwMode="auto">
            <a:xfrm>
              <a:off x="3116" y="1553"/>
              <a:ext cx="38" cy="22"/>
            </a:xfrm>
            <a:custGeom>
              <a:avLst/>
              <a:gdLst>
                <a:gd name="T0" fmla="*/ 0 w 38"/>
                <a:gd name="T1" fmla="*/ 5 h 22"/>
                <a:gd name="T2" fmla="*/ 13 w 38"/>
                <a:gd name="T3" fmla="*/ 0 h 22"/>
                <a:gd name="T4" fmla="*/ 29 w 38"/>
                <a:gd name="T5" fmla="*/ 12 h 22"/>
                <a:gd name="T6" fmla="*/ 37 w 38"/>
                <a:gd name="T7" fmla="*/ 18 h 22"/>
                <a:gd name="T8" fmla="*/ 13 w 38"/>
                <a:gd name="T9" fmla="*/ 21 h 22"/>
                <a:gd name="T10" fmla="*/ 13 w 38"/>
                <a:gd name="T11" fmla="*/ 16 h 22"/>
                <a:gd name="T12" fmla="*/ 5 w 38"/>
                <a:gd name="T13" fmla="*/ 12 h 22"/>
                <a:gd name="T14" fmla="*/ 0 w 38"/>
                <a:gd name="T15" fmla="*/ 5 h 22"/>
                <a:gd name="T16" fmla="*/ 0 60000 65536"/>
                <a:gd name="T17" fmla="*/ 0 60000 65536"/>
                <a:gd name="T18" fmla="*/ 0 60000 65536"/>
                <a:gd name="T19" fmla="*/ 0 60000 65536"/>
                <a:gd name="T20" fmla="*/ 0 60000 65536"/>
                <a:gd name="T21" fmla="*/ 0 60000 65536"/>
                <a:gd name="T22" fmla="*/ 0 60000 65536"/>
                <a:gd name="T23" fmla="*/ 0 60000 65536"/>
                <a:gd name="T24" fmla="*/ 0 w 38"/>
                <a:gd name="T25" fmla="*/ 0 h 22"/>
                <a:gd name="T26" fmla="*/ 38 w 38"/>
                <a:gd name="T27" fmla="*/ 22 h 2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 h="22">
                  <a:moveTo>
                    <a:pt x="0" y="5"/>
                  </a:moveTo>
                  <a:lnTo>
                    <a:pt x="13" y="0"/>
                  </a:lnTo>
                  <a:lnTo>
                    <a:pt x="29" y="12"/>
                  </a:lnTo>
                  <a:lnTo>
                    <a:pt x="37" y="18"/>
                  </a:lnTo>
                  <a:lnTo>
                    <a:pt x="13" y="21"/>
                  </a:lnTo>
                  <a:lnTo>
                    <a:pt x="13" y="16"/>
                  </a:lnTo>
                  <a:lnTo>
                    <a:pt x="5" y="12"/>
                  </a:lnTo>
                  <a:lnTo>
                    <a:pt x="0" y="5"/>
                  </a:lnTo>
                </a:path>
              </a:pathLst>
            </a:custGeom>
            <a:solidFill>
              <a:srgbClr val="0082BF"/>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79" name="Freeform 18"/>
            <p:cNvSpPr>
              <a:spLocks/>
            </p:cNvSpPr>
            <p:nvPr/>
          </p:nvSpPr>
          <p:spPr bwMode="auto">
            <a:xfrm>
              <a:off x="3306" y="1654"/>
              <a:ext cx="32" cy="35"/>
            </a:xfrm>
            <a:custGeom>
              <a:avLst/>
              <a:gdLst>
                <a:gd name="T0" fmla="*/ 10 w 32"/>
                <a:gd name="T1" fmla="*/ 0 h 35"/>
                <a:gd name="T2" fmla="*/ 25 w 32"/>
                <a:gd name="T3" fmla="*/ 10 h 35"/>
                <a:gd name="T4" fmla="*/ 31 w 32"/>
                <a:gd name="T5" fmla="*/ 23 h 35"/>
                <a:gd name="T6" fmla="*/ 25 w 32"/>
                <a:gd name="T7" fmla="*/ 29 h 35"/>
                <a:gd name="T8" fmla="*/ 15 w 32"/>
                <a:gd name="T9" fmla="*/ 29 h 35"/>
                <a:gd name="T10" fmla="*/ 10 w 32"/>
                <a:gd name="T11" fmla="*/ 34 h 35"/>
                <a:gd name="T12" fmla="*/ 0 w 32"/>
                <a:gd name="T13" fmla="*/ 34 h 35"/>
                <a:gd name="T14" fmla="*/ 4 w 32"/>
                <a:gd name="T15" fmla="*/ 22 h 35"/>
                <a:gd name="T16" fmla="*/ 10 w 32"/>
                <a:gd name="T17" fmla="*/ 15 h 35"/>
                <a:gd name="T18" fmla="*/ 4 w 32"/>
                <a:gd name="T19" fmla="*/ 7 h 35"/>
                <a:gd name="T20" fmla="*/ 10 w 32"/>
                <a:gd name="T21" fmla="*/ 0 h 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35"/>
                <a:gd name="T35" fmla="*/ 32 w 32"/>
                <a:gd name="T36" fmla="*/ 35 h 3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35">
                  <a:moveTo>
                    <a:pt x="10" y="0"/>
                  </a:moveTo>
                  <a:lnTo>
                    <a:pt x="25" y="10"/>
                  </a:lnTo>
                  <a:lnTo>
                    <a:pt x="31" y="23"/>
                  </a:lnTo>
                  <a:lnTo>
                    <a:pt x="25" y="29"/>
                  </a:lnTo>
                  <a:lnTo>
                    <a:pt x="15" y="29"/>
                  </a:lnTo>
                  <a:lnTo>
                    <a:pt x="10" y="34"/>
                  </a:lnTo>
                  <a:lnTo>
                    <a:pt x="0" y="34"/>
                  </a:lnTo>
                  <a:lnTo>
                    <a:pt x="4" y="22"/>
                  </a:lnTo>
                  <a:lnTo>
                    <a:pt x="10" y="15"/>
                  </a:lnTo>
                  <a:lnTo>
                    <a:pt x="4" y="7"/>
                  </a:lnTo>
                  <a:lnTo>
                    <a:pt x="10" y="0"/>
                  </a:lnTo>
                </a:path>
              </a:pathLst>
            </a:custGeom>
            <a:solidFill>
              <a:srgbClr val="0082BF"/>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80" name="Freeform 19"/>
            <p:cNvSpPr>
              <a:spLocks/>
            </p:cNvSpPr>
            <p:nvPr/>
          </p:nvSpPr>
          <p:spPr bwMode="auto">
            <a:xfrm>
              <a:off x="3093" y="1613"/>
              <a:ext cx="241" cy="194"/>
            </a:xfrm>
            <a:custGeom>
              <a:avLst/>
              <a:gdLst>
                <a:gd name="T0" fmla="*/ 35 w 241"/>
                <a:gd name="T1" fmla="*/ 0 h 194"/>
                <a:gd name="T2" fmla="*/ 38 w 241"/>
                <a:gd name="T3" fmla="*/ 0 h 194"/>
                <a:gd name="T4" fmla="*/ 66 w 241"/>
                <a:gd name="T5" fmla="*/ 12 h 194"/>
                <a:gd name="T6" fmla="*/ 102 w 241"/>
                <a:gd name="T7" fmla="*/ 10 h 194"/>
                <a:gd name="T8" fmla="*/ 115 w 241"/>
                <a:gd name="T9" fmla="*/ 27 h 194"/>
                <a:gd name="T10" fmla="*/ 136 w 241"/>
                <a:gd name="T11" fmla="*/ 28 h 194"/>
                <a:gd name="T12" fmla="*/ 160 w 241"/>
                <a:gd name="T13" fmla="*/ 53 h 194"/>
                <a:gd name="T14" fmla="*/ 190 w 241"/>
                <a:gd name="T15" fmla="*/ 74 h 194"/>
                <a:gd name="T16" fmla="*/ 194 w 241"/>
                <a:gd name="T17" fmla="*/ 82 h 194"/>
                <a:gd name="T18" fmla="*/ 176 w 241"/>
                <a:gd name="T19" fmla="*/ 82 h 194"/>
                <a:gd name="T20" fmla="*/ 175 w 241"/>
                <a:gd name="T21" fmla="*/ 93 h 194"/>
                <a:gd name="T22" fmla="*/ 192 w 241"/>
                <a:gd name="T23" fmla="*/ 97 h 194"/>
                <a:gd name="T24" fmla="*/ 204 w 241"/>
                <a:gd name="T25" fmla="*/ 104 h 194"/>
                <a:gd name="T26" fmla="*/ 196 w 241"/>
                <a:gd name="T27" fmla="*/ 128 h 194"/>
                <a:gd name="T28" fmla="*/ 206 w 241"/>
                <a:gd name="T29" fmla="*/ 149 h 194"/>
                <a:gd name="T30" fmla="*/ 218 w 241"/>
                <a:gd name="T31" fmla="*/ 149 h 194"/>
                <a:gd name="T32" fmla="*/ 228 w 241"/>
                <a:gd name="T33" fmla="*/ 165 h 194"/>
                <a:gd name="T34" fmla="*/ 237 w 241"/>
                <a:gd name="T35" fmla="*/ 175 h 194"/>
                <a:gd name="T36" fmla="*/ 240 w 241"/>
                <a:gd name="T37" fmla="*/ 190 h 194"/>
                <a:gd name="T38" fmla="*/ 225 w 241"/>
                <a:gd name="T39" fmla="*/ 193 h 194"/>
                <a:gd name="T40" fmla="*/ 177 w 241"/>
                <a:gd name="T41" fmla="*/ 175 h 194"/>
                <a:gd name="T42" fmla="*/ 153 w 241"/>
                <a:gd name="T43" fmla="*/ 165 h 194"/>
                <a:gd name="T44" fmla="*/ 145 w 241"/>
                <a:gd name="T45" fmla="*/ 159 h 194"/>
                <a:gd name="T46" fmla="*/ 136 w 241"/>
                <a:gd name="T47" fmla="*/ 135 h 194"/>
                <a:gd name="T48" fmla="*/ 115 w 241"/>
                <a:gd name="T49" fmla="*/ 132 h 194"/>
                <a:gd name="T50" fmla="*/ 114 w 241"/>
                <a:gd name="T51" fmla="*/ 118 h 194"/>
                <a:gd name="T52" fmla="*/ 85 w 241"/>
                <a:gd name="T53" fmla="*/ 118 h 194"/>
                <a:gd name="T54" fmla="*/ 67 w 241"/>
                <a:gd name="T55" fmla="*/ 101 h 194"/>
                <a:gd name="T56" fmla="*/ 46 w 241"/>
                <a:gd name="T57" fmla="*/ 90 h 194"/>
                <a:gd name="T58" fmla="*/ 27 w 241"/>
                <a:gd name="T59" fmla="*/ 101 h 194"/>
                <a:gd name="T60" fmla="*/ 19 w 241"/>
                <a:gd name="T61" fmla="*/ 97 h 194"/>
                <a:gd name="T62" fmla="*/ 8 w 241"/>
                <a:gd name="T63" fmla="*/ 93 h 194"/>
                <a:gd name="T64" fmla="*/ 5 w 241"/>
                <a:gd name="T65" fmla="*/ 83 h 194"/>
                <a:gd name="T66" fmla="*/ 15 w 241"/>
                <a:gd name="T67" fmla="*/ 74 h 194"/>
                <a:gd name="T68" fmla="*/ 0 w 241"/>
                <a:gd name="T69" fmla="*/ 51 h 194"/>
                <a:gd name="T70" fmla="*/ 2 w 241"/>
                <a:gd name="T71" fmla="*/ 18 h 194"/>
                <a:gd name="T72" fmla="*/ 10 w 241"/>
                <a:gd name="T73" fmla="*/ 6 h 194"/>
                <a:gd name="T74" fmla="*/ 19 w 241"/>
                <a:gd name="T75" fmla="*/ 15 h 194"/>
                <a:gd name="T76" fmla="*/ 34 w 241"/>
                <a:gd name="T77" fmla="*/ 12 h 194"/>
                <a:gd name="T78" fmla="*/ 35 w 241"/>
                <a:gd name="T79" fmla="*/ 0 h 19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41"/>
                <a:gd name="T121" fmla="*/ 0 h 194"/>
                <a:gd name="T122" fmla="*/ 241 w 241"/>
                <a:gd name="T123" fmla="*/ 194 h 19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41" h="194">
                  <a:moveTo>
                    <a:pt x="35" y="0"/>
                  </a:moveTo>
                  <a:lnTo>
                    <a:pt x="38" y="0"/>
                  </a:lnTo>
                  <a:lnTo>
                    <a:pt x="66" y="12"/>
                  </a:lnTo>
                  <a:lnTo>
                    <a:pt x="102" y="10"/>
                  </a:lnTo>
                  <a:lnTo>
                    <a:pt x="115" y="27"/>
                  </a:lnTo>
                  <a:lnTo>
                    <a:pt x="136" y="28"/>
                  </a:lnTo>
                  <a:lnTo>
                    <a:pt x="160" y="53"/>
                  </a:lnTo>
                  <a:lnTo>
                    <a:pt x="190" y="74"/>
                  </a:lnTo>
                  <a:lnTo>
                    <a:pt x="194" y="82"/>
                  </a:lnTo>
                  <a:lnTo>
                    <a:pt x="176" y="82"/>
                  </a:lnTo>
                  <a:lnTo>
                    <a:pt x="175" y="93"/>
                  </a:lnTo>
                  <a:lnTo>
                    <a:pt x="192" y="97"/>
                  </a:lnTo>
                  <a:lnTo>
                    <a:pt x="204" y="104"/>
                  </a:lnTo>
                  <a:lnTo>
                    <a:pt x="196" y="128"/>
                  </a:lnTo>
                  <a:lnTo>
                    <a:pt x="206" y="149"/>
                  </a:lnTo>
                  <a:lnTo>
                    <a:pt x="218" y="149"/>
                  </a:lnTo>
                  <a:lnTo>
                    <a:pt x="228" y="165"/>
                  </a:lnTo>
                  <a:lnTo>
                    <a:pt x="237" y="175"/>
                  </a:lnTo>
                  <a:lnTo>
                    <a:pt x="240" y="190"/>
                  </a:lnTo>
                  <a:lnTo>
                    <a:pt x="225" y="193"/>
                  </a:lnTo>
                  <a:lnTo>
                    <a:pt x="177" y="175"/>
                  </a:lnTo>
                  <a:lnTo>
                    <a:pt x="153" y="165"/>
                  </a:lnTo>
                  <a:lnTo>
                    <a:pt x="145" y="159"/>
                  </a:lnTo>
                  <a:lnTo>
                    <a:pt x="136" y="135"/>
                  </a:lnTo>
                  <a:lnTo>
                    <a:pt x="115" y="132"/>
                  </a:lnTo>
                  <a:lnTo>
                    <a:pt x="114" y="118"/>
                  </a:lnTo>
                  <a:lnTo>
                    <a:pt x="85" y="118"/>
                  </a:lnTo>
                  <a:lnTo>
                    <a:pt x="67" y="101"/>
                  </a:lnTo>
                  <a:lnTo>
                    <a:pt x="46" y="90"/>
                  </a:lnTo>
                  <a:lnTo>
                    <a:pt x="27" y="101"/>
                  </a:lnTo>
                  <a:lnTo>
                    <a:pt x="19" y="97"/>
                  </a:lnTo>
                  <a:lnTo>
                    <a:pt x="8" y="93"/>
                  </a:lnTo>
                  <a:lnTo>
                    <a:pt x="5" y="83"/>
                  </a:lnTo>
                  <a:lnTo>
                    <a:pt x="15" y="74"/>
                  </a:lnTo>
                  <a:lnTo>
                    <a:pt x="0" y="51"/>
                  </a:lnTo>
                  <a:lnTo>
                    <a:pt x="2" y="18"/>
                  </a:lnTo>
                  <a:lnTo>
                    <a:pt x="10" y="6"/>
                  </a:lnTo>
                  <a:lnTo>
                    <a:pt x="19" y="15"/>
                  </a:lnTo>
                  <a:lnTo>
                    <a:pt x="34" y="12"/>
                  </a:lnTo>
                  <a:lnTo>
                    <a:pt x="35" y="0"/>
                  </a:lnTo>
                </a:path>
              </a:pathLst>
            </a:custGeom>
            <a:solidFill>
              <a:srgbClr val="0082BF"/>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81" name="Freeform 20"/>
            <p:cNvSpPr>
              <a:spLocks/>
            </p:cNvSpPr>
            <p:nvPr/>
          </p:nvSpPr>
          <p:spPr bwMode="auto">
            <a:xfrm>
              <a:off x="3074" y="1745"/>
              <a:ext cx="156" cy="108"/>
            </a:xfrm>
            <a:custGeom>
              <a:avLst/>
              <a:gdLst>
                <a:gd name="T0" fmla="*/ 16 w 156"/>
                <a:gd name="T1" fmla="*/ 0 h 108"/>
                <a:gd name="T2" fmla="*/ 32 w 156"/>
                <a:gd name="T3" fmla="*/ 12 h 108"/>
                <a:gd name="T4" fmla="*/ 60 w 156"/>
                <a:gd name="T5" fmla="*/ 10 h 108"/>
                <a:gd name="T6" fmla="*/ 83 w 156"/>
                <a:gd name="T7" fmla="*/ 25 h 108"/>
                <a:gd name="T8" fmla="*/ 114 w 156"/>
                <a:gd name="T9" fmla="*/ 48 h 108"/>
                <a:gd name="T10" fmla="*/ 126 w 156"/>
                <a:gd name="T11" fmla="*/ 48 h 108"/>
                <a:gd name="T12" fmla="*/ 150 w 156"/>
                <a:gd name="T13" fmla="*/ 59 h 108"/>
                <a:gd name="T14" fmla="*/ 153 w 156"/>
                <a:gd name="T15" fmla="*/ 70 h 108"/>
                <a:gd name="T16" fmla="*/ 140 w 156"/>
                <a:gd name="T17" fmla="*/ 71 h 108"/>
                <a:gd name="T18" fmla="*/ 126 w 156"/>
                <a:gd name="T19" fmla="*/ 79 h 108"/>
                <a:gd name="T20" fmla="*/ 144 w 156"/>
                <a:gd name="T21" fmla="*/ 88 h 108"/>
                <a:gd name="T22" fmla="*/ 155 w 156"/>
                <a:gd name="T23" fmla="*/ 96 h 108"/>
                <a:gd name="T24" fmla="*/ 135 w 156"/>
                <a:gd name="T25" fmla="*/ 100 h 108"/>
                <a:gd name="T26" fmla="*/ 110 w 156"/>
                <a:gd name="T27" fmla="*/ 96 h 108"/>
                <a:gd name="T28" fmla="*/ 87 w 156"/>
                <a:gd name="T29" fmla="*/ 91 h 108"/>
                <a:gd name="T30" fmla="*/ 79 w 156"/>
                <a:gd name="T31" fmla="*/ 101 h 108"/>
                <a:gd name="T32" fmla="*/ 74 w 156"/>
                <a:gd name="T33" fmla="*/ 107 h 108"/>
                <a:gd name="T34" fmla="*/ 64 w 156"/>
                <a:gd name="T35" fmla="*/ 101 h 108"/>
                <a:gd name="T36" fmla="*/ 69 w 156"/>
                <a:gd name="T37" fmla="*/ 91 h 108"/>
                <a:gd name="T38" fmla="*/ 87 w 156"/>
                <a:gd name="T39" fmla="*/ 73 h 108"/>
                <a:gd name="T40" fmla="*/ 78 w 156"/>
                <a:gd name="T41" fmla="*/ 70 h 108"/>
                <a:gd name="T42" fmla="*/ 71 w 156"/>
                <a:gd name="T43" fmla="*/ 66 h 108"/>
                <a:gd name="T44" fmla="*/ 71 w 156"/>
                <a:gd name="T45" fmla="*/ 54 h 108"/>
                <a:gd name="T46" fmla="*/ 57 w 156"/>
                <a:gd name="T47" fmla="*/ 38 h 108"/>
                <a:gd name="T48" fmla="*/ 36 w 156"/>
                <a:gd name="T49" fmla="*/ 33 h 108"/>
                <a:gd name="T50" fmla="*/ 19 w 156"/>
                <a:gd name="T51" fmla="*/ 42 h 108"/>
                <a:gd name="T52" fmla="*/ 4 w 156"/>
                <a:gd name="T53" fmla="*/ 45 h 108"/>
                <a:gd name="T54" fmla="*/ 4 w 156"/>
                <a:gd name="T55" fmla="*/ 38 h 108"/>
                <a:gd name="T56" fmla="*/ 13 w 156"/>
                <a:gd name="T57" fmla="*/ 25 h 108"/>
                <a:gd name="T58" fmla="*/ 6 w 156"/>
                <a:gd name="T59" fmla="*/ 23 h 108"/>
                <a:gd name="T60" fmla="*/ 0 w 156"/>
                <a:gd name="T61" fmla="*/ 10 h 108"/>
                <a:gd name="T62" fmla="*/ 16 w 156"/>
                <a:gd name="T63" fmla="*/ 0 h 10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6"/>
                <a:gd name="T97" fmla="*/ 0 h 108"/>
                <a:gd name="T98" fmla="*/ 156 w 156"/>
                <a:gd name="T99" fmla="*/ 108 h 10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6" h="108">
                  <a:moveTo>
                    <a:pt x="16" y="0"/>
                  </a:moveTo>
                  <a:lnTo>
                    <a:pt x="32" y="12"/>
                  </a:lnTo>
                  <a:lnTo>
                    <a:pt x="60" y="10"/>
                  </a:lnTo>
                  <a:lnTo>
                    <a:pt x="83" y="25"/>
                  </a:lnTo>
                  <a:lnTo>
                    <a:pt x="114" y="48"/>
                  </a:lnTo>
                  <a:lnTo>
                    <a:pt x="126" y="48"/>
                  </a:lnTo>
                  <a:lnTo>
                    <a:pt x="150" y="59"/>
                  </a:lnTo>
                  <a:lnTo>
                    <a:pt x="153" y="70"/>
                  </a:lnTo>
                  <a:lnTo>
                    <a:pt x="140" y="71"/>
                  </a:lnTo>
                  <a:lnTo>
                    <a:pt x="126" y="79"/>
                  </a:lnTo>
                  <a:lnTo>
                    <a:pt x="144" y="88"/>
                  </a:lnTo>
                  <a:lnTo>
                    <a:pt x="155" y="96"/>
                  </a:lnTo>
                  <a:lnTo>
                    <a:pt x="135" y="100"/>
                  </a:lnTo>
                  <a:lnTo>
                    <a:pt x="110" y="96"/>
                  </a:lnTo>
                  <a:lnTo>
                    <a:pt x="87" y="91"/>
                  </a:lnTo>
                  <a:lnTo>
                    <a:pt x="79" y="101"/>
                  </a:lnTo>
                  <a:lnTo>
                    <a:pt x="74" y="107"/>
                  </a:lnTo>
                  <a:lnTo>
                    <a:pt x="64" y="101"/>
                  </a:lnTo>
                  <a:lnTo>
                    <a:pt x="69" y="91"/>
                  </a:lnTo>
                  <a:lnTo>
                    <a:pt x="87" y="73"/>
                  </a:lnTo>
                  <a:lnTo>
                    <a:pt x="78" y="70"/>
                  </a:lnTo>
                  <a:lnTo>
                    <a:pt x="71" y="66"/>
                  </a:lnTo>
                  <a:lnTo>
                    <a:pt x="71" y="54"/>
                  </a:lnTo>
                  <a:lnTo>
                    <a:pt x="57" y="38"/>
                  </a:lnTo>
                  <a:lnTo>
                    <a:pt x="36" y="33"/>
                  </a:lnTo>
                  <a:lnTo>
                    <a:pt x="19" y="42"/>
                  </a:lnTo>
                  <a:lnTo>
                    <a:pt x="4" y="45"/>
                  </a:lnTo>
                  <a:lnTo>
                    <a:pt x="4" y="38"/>
                  </a:lnTo>
                  <a:lnTo>
                    <a:pt x="13" y="25"/>
                  </a:lnTo>
                  <a:lnTo>
                    <a:pt x="6" y="23"/>
                  </a:lnTo>
                  <a:lnTo>
                    <a:pt x="0" y="10"/>
                  </a:lnTo>
                  <a:lnTo>
                    <a:pt x="16" y="0"/>
                  </a:lnTo>
                </a:path>
              </a:pathLst>
            </a:custGeom>
            <a:solidFill>
              <a:srgbClr val="0082BF"/>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82" name="Freeform 21"/>
            <p:cNvSpPr>
              <a:spLocks/>
            </p:cNvSpPr>
            <p:nvPr/>
          </p:nvSpPr>
          <p:spPr bwMode="auto">
            <a:xfrm>
              <a:off x="2607" y="1718"/>
              <a:ext cx="1000" cy="920"/>
            </a:xfrm>
            <a:custGeom>
              <a:avLst/>
              <a:gdLst>
                <a:gd name="T0" fmla="*/ 224 w 1000"/>
                <a:gd name="T1" fmla="*/ 63 h 920"/>
                <a:gd name="T2" fmla="*/ 333 w 1000"/>
                <a:gd name="T3" fmla="*/ 105 h 920"/>
                <a:gd name="T4" fmla="*/ 428 w 1000"/>
                <a:gd name="T5" fmla="*/ 108 h 920"/>
                <a:gd name="T6" fmla="*/ 425 w 1000"/>
                <a:gd name="T7" fmla="*/ 63 h 920"/>
                <a:gd name="T8" fmla="*/ 474 w 1000"/>
                <a:gd name="T9" fmla="*/ 117 h 920"/>
                <a:gd name="T10" fmla="*/ 444 w 1000"/>
                <a:gd name="T11" fmla="*/ 215 h 920"/>
                <a:gd name="T12" fmla="*/ 518 w 1000"/>
                <a:gd name="T13" fmla="*/ 251 h 920"/>
                <a:gd name="T14" fmla="*/ 565 w 1000"/>
                <a:gd name="T15" fmla="*/ 290 h 920"/>
                <a:gd name="T16" fmla="*/ 560 w 1000"/>
                <a:gd name="T17" fmla="*/ 245 h 920"/>
                <a:gd name="T18" fmla="*/ 536 w 1000"/>
                <a:gd name="T19" fmla="*/ 176 h 920"/>
                <a:gd name="T20" fmla="*/ 605 w 1000"/>
                <a:gd name="T21" fmla="*/ 169 h 920"/>
                <a:gd name="T22" fmla="*/ 627 w 1000"/>
                <a:gd name="T23" fmla="*/ 146 h 920"/>
                <a:gd name="T24" fmla="*/ 743 w 1000"/>
                <a:gd name="T25" fmla="*/ 217 h 920"/>
                <a:gd name="T26" fmla="*/ 696 w 1000"/>
                <a:gd name="T27" fmla="*/ 264 h 920"/>
                <a:gd name="T28" fmla="*/ 692 w 1000"/>
                <a:gd name="T29" fmla="*/ 195 h 920"/>
                <a:gd name="T30" fmla="*/ 671 w 1000"/>
                <a:gd name="T31" fmla="*/ 258 h 920"/>
                <a:gd name="T32" fmla="*/ 667 w 1000"/>
                <a:gd name="T33" fmla="*/ 284 h 920"/>
                <a:gd name="T34" fmla="*/ 705 w 1000"/>
                <a:gd name="T35" fmla="*/ 298 h 920"/>
                <a:gd name="T36" fmla="*/ 671 w 1000"/>
                <a:gd name="T37" fmla="*/ 387 h 920"/>
                <a:gd name="T38" fmla="*/ 644 w 1000"/>
                <a:gd name="T39" fmla="*/ 432 h 920"/>
                <a:gd name="T40" fmla="*/ 625 w 1000"/>
                <a:gd name="T41" fmla="*/ 496 h 920"/>
                <a:gd name="T42" fmla="*/ 627 w 1000"/>
                <a:gd name="T43" fmla="*/ 584 h 920"/>
                <a:gd name="T44" fmla="*/ 560 w 1000"/>
                <a:gd name="T45" fmla="*/ 546 h 920"/>
                <a:gd name="T46" fmla="*/ 511 w 1000"/>
                <a:gd name="T47" fmla="*/ 574 h 920"/>
                <a:gd name="T48" fmla="*/ 458 w 1000"/>
                <a:gd name="T49" fmla="*/ 652 h 920"/>
                <a:gd name="T50" fmla="*/ 549 w 1000"/>
                <a:gd name="T51" fmla="*/ 652 h 920"/>
                <a:gd name="T52" fmla="*/ 572 w 1000"/>
                <a:gd name="T53" fmla="*/ 692 h 920"/>
                <a:gd name="T54" fmla="*/ 627 w 1000"/>
                <a:gd name="T55" fmla="*/ 712 h 920"/>
                <a:gd name="T56" fmla="*/ 667 w 1000"/>
                <a:gd name="T57" fmla="*/ 753 h 920"/>
                <a:gd name="T58" fmla="*/ 772 w 1000"/>
                <a:gd name="T59" fmla="*/ 732 h 920"/>
                <a:gd name="T60" fmla="*/ 908 w 1000"/>
                <a:gd name="T61" fmla="*/ 682 h 920"/>
                <a:gd name="T62" fmla="*/ 999 w 1000"/>
                <a:gd name="T63" fmla="*/ 637 h 920"/>
                <a:gd name="T64" fmla="*/ 966 w 1000"/>
                <a:gd name="T65" fmla="*/ 696 h 920"/>
                <a:gd name="T66" fmla="*/ 876 w 1000"/>
                <a:gd name="T67" fmla="*/ 798 h 920"/>
                <a:gd name="T68" fmla="*/ 802 w 1000"/>
                <a:gd name="T69" fmla="*/ 858 h 920"/>
                <a:gd name="T70" fmla="*/ 714 w 1000"/>
                <a:gd name="T71" fmla="*/ 912 h 920"/>
                <a:gd name="T72" fmla="*/ 679 w 1000"/>
                <a:gd name="T73" fmla="*/ 845 h 920"/>
                <a:gd name="T74" fmla="*/ 650 w 1000"/>
                <a:gd name="T75" fmla="*/ 770 h 920"/>
                <a:gd name="T76" fmla="*/ 572 w 1000"/>
                <a:gd name="T77" fmla="*/ 736 h 920"/>
                <a:gd name="T78" fmla="*/ 412 w 1000"/>
                <a:gd name="T79" fmla="*/ 715 h 920"/>
                <a:gd name="T80" fmla="*/ 354 w 1000"/>
                <a:gd name="T81" fmla="*/ 647 h 920"/>
                <a:gd name="T82" fmla="*/ 261 w 1000"/>
                <a:gd name="T83" fmla="*/ 541 h 920"/>
                <a:gd name="T84" fmla="*/ 310 w 1000"/>
                <a:gd name="T85" fmla="*/ 645 h 920"/>
                <a:gd name="T86" fmla="*/ 255 w 1000"/>
                <a:gd name="T87" fmla="*/ 580 h 920"/>
                <a:gd name="T88" fmla="*/ 184 w 1000"/>
                <a:gd name="T89" fmla="*/ 446 h 920"/>
                <a:gd name="T90" fmla="*/ 221 w 1000"/>
                <a:gd name="T91" fmla="*/ 312 h 920"/>
                <a:gd name="T92" fmla="*/ 189 w 1000"/>
                <a:gd name="T93" fmla="*/ 215 h 920"/>
                <a:gd name="T94" fmla="*/ 154 w 1000"/>
                <a:gd name="T95" fmla="*/ 160 h 920"/>
                <a:gd name="T96" fmla="*/ 133 w 1000"/>
                <a:gd name="T97" fmla="*/ 117 h 920"/>
                <a:gd name="T98" fmla="*/ 58 w 1000"/>
                <a:gd name="T99" fmla="*/ 147 h 920"/>
                <a:gd name="T100" fmla="*/ 65 w 1000"/>
                <a:gd name="T101" fmla="*/ 119 h 920"/>
                <a:gd name="T102" fmla="*/ 35 w 1000"/>
                <a:gd name="T103" fmla="*/ 105 h 920"/>
                <a:gd name="T104" fmla="*/ 83 w 1000"/>
                <a:gd name="T105" fmla="*/ 78 h 920"/>
                <a:gd name="T106" fmla="*/ 119 w 1000"/>
                <a:gd name="T107" fmla="*/ 24 h 92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000"/>
                <a:gd name="T163" fmla="*/ 0 h 920"/>
                <a:gd name="T164" fmla="*/ 1000 w 1000"/>
                <a:gd name="T165" fmla="*/ 920 h 92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000" h="920">
                  <a:moveTo>
                    <a:pt x="136" y="0"/>
                  </a:moveTo>
                  <a:lnTo>
                    <a:pt x="177" y="8"/>
                  </a:lnTo>
                  <a:lnTo>
                    <a:pt x="184" y="4"/>
                  </a:lnTo>
                  <a:lnTo>
                    <a:pt x="192" y="28"/>
                  </a:lnTo>
                  <a:lnTo>
                    <a:pt x="224" y="63"/>
                  </a:lnTo>
                  <a:lnTo>
                    <a:pt x="249" y="63"/>
                  </a:lnTo>
                  <a:lnTo>
                    <a:pt x="265" y="63"/>
                  </a:lnTo>
                  <a:lnTo>
                    <a:pt x="294" y="77"/>
                  </a:lnTo>
                  <a:lnTo>
                    <a:pt x="323" y="94"/>
                  </a:lnTo>
                  <a:lnTo>
                    <a:pt x="333" y="105"/>
                  </a:lnTo>
                  <a:lnTo>
                    <a:pt x="356" y="105"/>
                  </a:lnTo>
                  <a:lnTo>
                    <a:pt x="365" y="102"/>
                  </a:lnTo>
                  <a:lnTo>
                    <a:pt x="386" y="102"/>
                  </a:lnTo>
                  <a:lnTo>
                    <a:pt x="407" y="109"/>
                  </a:lnTo>
                  <a:lnTo>
                    <a:pt x="428" y="108"/>
                  </a:lnTo>
                  <a:lnTo>
                    <a:pt x="428" y="97"/>
                  </a:lnTo>
                  <a:lnTo>
                    <a:pt x="417" y="90"/>
                  </a:lnTo>
                  <a:lnTo>
                    <a:pt x="415" y="80"/>
                  </a:lnTo>
                  <a:lnTo>
                    <a:pt x="420" y="70"/>
                  </a:lnTo>
                  <a:lnTo>
                    <a:pt x="425" y="63"/>
                  </a:lnTo>
                  <a:lnTo>
                    <a:pt x="435" y="77"/>
                  </a:lnTo>
                  <a:lnTo>
                    <a:pt x="454" y="97"/>
                  </a:lnTo>
                  <a:lnTo>
                    <a:pt x="467" y="108"/>
                  </a:lnTo>
                  <a:lnTo>
                    <a:pt x="474" y="109"/>
                  </a:lnTo>
                  <a:lnTo>
                    <a:pt x="474" y="117"/>
                  </a:lnTo>
                  <a:lnTo>
                    <a:pt x="448" y="133"/>
                  </a:lnTo>
                  <a:lnTo>
                    <a:pt x="454" y="154"/>
                  </a:lnTo>
                  <a:lnTo>
                    <a:pt x="448" y="177"/>
                  </a:lnTo>
                  <a:lnTo>
                    <a:pt x="444" y="205"/>
                  </a:lnTo>
                  <a:lnTo>
                    <a:pt x="444" y="215"/>
                  </a:lnTo>
                  <a:lnTo>
                    <a:pt x="444" y="229"/>
                  </a:lnTo>
                  <a:lnTo>
                    <a:pt x="465" y="234"/>
                  </a:lnTo>
                  <a:lnTo>
                    <a:pt x="485" y="234"/>
                  </a:lnTo>
                  <a:lnTo>
                    <a:pt x="495" y="247"/>
                  </a:lnTo>
                  <a:lnTo>
                    <a:pt x="518" y="251"/>
                  </a:lnTo>
                  <a:lnTo>
                    <a:pt x="538" y="260"/>
                  </a:lnTo>
                  <a:lnTo>
                    <a:pt x="549" y="264"/>
                  </a:lnTo>
                  <a:lnTo>
                    <a:pt x="553" y="275"/>
                  </a:lnTo>
                  <a:lnTo>
                    <a:pt x="560" y="282"/>
                  </a:lnTo>
                  <a:lnTo>
                    <a:pt x="565" y="290"/>
                  </a:lnTo>
                  <a:lnTo>
                    <a:pt x="575" y="283"/>
                  </a:lnTo>
                  <a:lnTo>
                    <a:pt x="577" y="271"/>
                  </a:lnTo>
                  <a:lnTo>
                    <a:pt x="569" y="264"/>
                  </a:lnTo>
                  <a:lnTo>
                    <a:pt x="560" y="256"/>
                  </a:lnTo>
                  <a:lnTo>
                    <a:pt x="560" y="245"/>
                  </a:lnTo>
                  <a:lnTo>
                    <a:pt x="572" y="229"/>
                  </a:lnTo>
                  <a:lnTo>
                    <a:pt x="569" y="215"/>
                  </a:lnTo>
                  <a:lnTo>
                    <a:pt x="560" y="203"/>
                  </a:lnTo>
                  <a:lnTo>
                    <a:pt x="549" y="193"/>
                  </a:lnTo>
                  <a:lnTo>
                    <a:pt x="536" y="176"/>
                  </a:lnTo>
                  <a:lnTo>
                    <a:pt x="536" y="154"/>
                  </a:lnTo>
                  <a:lnTo>
                    <a:pt x="546" y="140"/>
                  </a:lnTo>
                  <a:lnTo>
                    <a:pt x="570" y="146"/>
                  </a:lnTo>
                  <a:lnTo>
                    <a:pt x="589" y="150"/>
                  </a:lnTo>
                  <a:lnTo>
                    <a:pt x="605" y="169"/>
                  </a:lnTo>
                  <a:lnTo>
                    <a:pt x="618" y="173"/>
                  </a:lnTo>
                  <a:lnTo>
                    <a:pt x="625" y="164"/>
                  </a:lnTo>
                  <a:lnTo>
                    <a:pt x="614" y="155"/>
                  </a:lnTo>
                  <a:lnTo>
                    <a:pt x="614" y="146"/>
                  </a:lnTo>
                  <a:lnTo>
                    <a:pt x="627" y="146"/>
                  </a:lnTo>
                  <a:lnTo>
                    <a:pt x="655" y="169"/>
                  </a:lnTo>
                  <a:lnTo>
                    <a:pt x="681" y="184"/>
                  </a:lnTo>
                  <a:lnTo>
                    <a:pt x="702" y="195"/>
                  </a:lnTo>
                  <a:lnTo>
                    <a:pt x="710" y="217"/>
                  </a:lnTo>
                  <a:lnTo>
                    <a:pt x="743" y="217"/>
                  </a:lnTo>
                  <a:lnTo>
                    <a:pt x="751" y="234"/>
                  </a:lnTo>
                  <a:lnTo>
                    <a:pt x="745" y="247"/>
                  </a:lnTo>
                  <a:lnTo>
                    <a:pt x="725" y="256"/>
                  </a:lnTo>
                  <a:lnTo>
                    <a:pt x="713" y="260"/>
                  </a:lnTo>
                  <a:lnTo>
                    <a:pt x="696" y="264"/>
                  </a:lnTo>
                  <a:lnTo>
                    <a:pt x="692" y="258"/>
                  </a:lnTo>
                  <a:lnTo>
                    <a:pt x="705" y="245"/>
                  </a:lnTo>
                  <a:lnTo>
                    <a:pt x="705" y="226"/>
                  </a:lnTo>
                  <a:lnTo>
                    <a:pt x="699" y="207"/>
                  </a:lnTo>
                  <a:lnTo>
                    <a:pt x="692" y="195"/>
                  </a:lnTo>
                  <a:lnTo>
                    <a:pt x="685" y="217"/>
                  </a:lnTo>
                  <a:lnTo>
                    <a:pt x="692" y="230"/>
                  </a:lnTo>
                  <a:lnTo>
                    <a:pt x="689" y="244"/>
                  </a:lnTo>
                  <a:lnTo>
                    <a:pt x="675" y="247"/>
                  </a:lnTo>
                  <a:lnTo>
                    <a:pt x="671" y="258"/>
                  </a:lnTo>
                  <a:lnTo>
                    <a:pt x="674" y="268"/>
                  </a:lnTo>
                  <a:lnTo>
                    <a:pt x="661" y="278"/>
                  </a:lnTo>
                  <a:lnTo>
                    <a:pt x="655" y="290"/>
                  </a:lnTo>
                  <a:lnTo>
                    <a:pt x="661" y="312"/>
                  </a:lnTo>
                  <a:lnTo>
                    <a:pt x="667" y="284"/>
                  </a:lnTo>
                  <a:lnTo>
                    <a:pt x="681" y="283"/>
                  </a:lnTo>
                  <a:lnTo>
                    <a:pt x="692" y="275"/>
                  </a:lnTo>
                  <a:lnTo>
                    <a:pt x="696" y="284"/>
                  </a:lnTo>
                  <a:lnTo>
                    <a:pt x="717" y="284"/>
                  </a:lnTo>
                  <a:lnTo>
                    <a:pt x="705" y="298"/>
                  </a:lnTo>
                  <a:lnTo>
                    <a:pt x="705" y="318"/>
                  </a:lnTo>
                  <a:lnTo>
                    <a:pt x="685" y="336"/>
                  </a:lnTo>
                  <a:lnTo>
                    <a:pt x="679" y="345"/>
                  </a:lnTo>
                  <a:lnTo>
                    <a:pt x="685" y="368"/>
                  </a:lnTo>
                  <a:lnTo>
                    <a:pt x="671" y="387"/>
                  </a:lnTo>
                  <a:lnTo>
                    <a:pt x="665" y="401"/>
                  </a:lnTo>
                  <a:lnTo>
                    <a:pt x="667" y="411"/>
                  </a:lnTo>
                  <a:lnTo>
                    <a:pt x="644" y="417"/>
                  </a:lnTo>
                  <a:lnTo>
                    <a:pt x="636" y="421"/>
                  </a:lnTo>
                  <a:lnTo>
                    <a:pt x="644" y="432"/>
                  </a:lnTo>
                  <a:lnTo>
                    <a:pt x="655" y="432"/>
                  </a:lnTo>
                  <a:lnTo>
                    <a:pt x="667" y="441"/>
                  </a:lnTo>
                  <a:lnTo>
                    <a:pt x="667" y="449"/>
                  </a:lnTo>
                  <a:lnTo>
                    <a:pt x="644" y="481"/>
                  </a:lnTo>
                  <a:lnTo>
                    <a:pt x="625" y="496"/>
                  </a:lnTo>
                  <a:lnTo>
                    <a:pt x="625" y="536"/>
                  </a:lnTo>
                  <a:lnTo>
                    <a:pt x="636" y="562"/>
                  </a:lnTo>
                  <a:lnTo>
                    <a:pt x="644" y="574"/>
                  </a:lnTo>
                  <a:lnTo>
                    <a:pt x="640" y="587"/>
                  </a:lnTo>
                  <a:lnTo>
                    <a:pt x="627" y="584"/>
                  </a:lnTo>
                  <a:lnTo>
                    <a:pt x="618" y="570"/>
                  </a:lnTo>
                  <a:lnTo>
                    <a:pt x="618" y="549"/>
                  </a:lnTo>
                  <a:lnTo>
                    <a:pt x="595" y="541"/>
                  </a:lnTo>
                  <a:lnTo>
                    <a:pt x="587" y="549"/>
                  </a:lnTo>
                  <a:lnTo>
                    <a:pt x="560" y="546"/>
                  </a:lnTo>
                  <a:lnTo>
                    <a:pt x="546" y="546"/>
                  </a:lnTo>
                  <a:lnTo>
                    <a:pt x="541" y="554"/>
                  </a:lnTo>
                  <a:lnTo>
                    <a:pt x="549" y="570"/>
                  </a:lnTo>
                  <a:lnTo>
                    <a:pt x="531" y="577"/>
                  </a:lnTo>
                  <a:lnTo>
                    <a:pt x="511" y="574"/>
                  </a:lnTo>
                  <a:lnTo>
                    <a:pt x="490" y="572"/>
                  </a:lnTo>
                  <a:lnTo>
                    <a:pt x="476" y="572"/>
                  </a:lnTo>
                  <a:lnTo>
                    <a:pt x="458" y="590"/>
                  </a:lnTo>
                  <a:lnTo>
                    <a:pt x="454" y="609"/>
                  </a:lnTo>
                  <a:lnTo>
                    <a:pt x="458" y="652"/>
                  </a:lnTo>
                  <a:lnTo>
                    <a:pt x="480" y="687"/>
                  </a:lnTo>
                  <a:lnTo>
                    <a:pt x="500" y="698"/>
                  </a:lnTo>
                  <a:lnTo>
                    <a:pt x="528" y="695"/>
                  </a:lnTo>
                  <a:lnTo>
                    <a:pt x="546" y="665"/>
                  </a:lnTo>
                  <a:lnTo>
                    <a:pt x="549" y="652"/>
                  </a:lnTo>
                  <a:lnTo>
                    <a:pt x="570" y="645"/>
                  </a:lnTo>
                  <a:lnTo>
                    <a:pt x="587" y="645"/>
                  </a:lnTo>
                  <a:lnTo>
                    <a:pt x="593" y="648"/>
                  </a:lnTo>
                  <a:lnTo>
                    <a:pt x="582" y="670"/>
                  </a:lnTo>
                  <a:lnTo>
                    <a:pt x="572" y="692"/>
                  </a:lnTo>
                  <a:lnTo>
                    <a:pt x="572" y="698"/>
                  </a:lnTo>
                  <a:lnTo>
                    <a:pt x="581" y="703"/>
                  </a:lnTo>
                  <a:lnTo>
                    <a:pt x="611" y="695"/>
                  </a:lnTo>
                  <a:lnTo>
                    <a:pt x="618" y="695"/>
                  </a:lnTo>
                  <a:lnTo>
                    <a:pt x="627" y="712"/>
                  </a:lnTo>
                  <a:lnTo>
                    <a:pt x="618" y="728"/>
                  </a:lnTo>
                  <a:lnTo>
                    <a:pt x="630" y="748"/>
                  </a:lnTo>
                  <a:lnTo>
                    <a:pt x="648" y="748"/>
                  </a:lnTo>
                  <a:lnTo>
                    <a:pt x="665" y="743"/>
                  </a:lnTo>
                  <a:lnTo>
                    <a:pt x="667" y="753"/>
                  </a:lnTo>
                  <a:lnTo>
                    <a:pt x="702" y="767"/>
                  </a:lnTo>
                  <a:lnTo>
                    <a:pt x="727" y="748"/>
                  </a:lnTo>
                  <a:lnTo>
                    <a:pt x="745" y="725"/>
                  </a:lnTo>
                  <a:lnTo>
                    <a:pt x="768" y="725"/>
                  </a:lnTo>
                  <a:lnTo>
                    <a:pt x="772" y="732"/>
                  </a:lnTo>
                  <a:lnTo>
                    <a:pt x="797" y="710"/>
                  </a:lnTo>
                  <a:lnTo>
                    <a:pt x="843" y="695"/>
                  </a:lnTo>
                  <a:lnTo>
                    <a:pt x="883" y="677"/>
                  </a:lnTo>
                  <a:lnTo>
                    <a:pt x="898" y="675"/>
                  </a:lnTo>
                  <a:lnTo>
                    <a:pt x="908" y="682"/>
                  </a:lnTo>
                  <a:lnTo>
                    <a:pt x="945" y="663"/>
                  </a:lnTo>
                  <a:lnTo>
                    <a:pt x="978" y="645"/>
                  </a:lnTo>
                  <a:lnTo>
                    <a:pt x="999" y="635"/>
                  </a:lnTo>
                  <a:lnTo>
                    <a:pt x="999" y="636"/>
                  </a:lnTo>
                  <a:lnTo>
                    <a:pt x="999" y="637"/>
                  </a:lnTo>
                  <a:lnTo>
                    <a:pt x="999" y="638"/>
                  </a:lnTo>
                  <a:lnTo>
                    <a:pt x="999" y="640"/>
                  </a:lnTo>
                  <a:lnTo>
                    <a:pt x="999" y="642"/>
                  </a:lnTo>
                  <a:lnTo>
                    <a:pt x="983" y="670"/>
                  </a:lnTo>
                  <a:lnTo>
                    <a:pt x="966" y="696"/>
                  </a:lnTo>
                  <a:lnTo>
                    <a:pt x="949" y="720"/>
                  </a:lnTo>
                  <a:lnTo>
                    <a:pt x="931" y="742"/>
                  </a:lnTo>
                  <a:lnTo>
                    <a:pt x="913" y="763"/>
                  </a:lnTo>
                  <a:lnTo>
                    <a:pt x="895" y="781"/>
                  </a:lnTo>
                  <a:lnTo>
                    <a:pt x="876" y="798"/>
                  </a:lnTo>
                  <a:lnTo>
                    <a:pt x="859" y="813"/>
                  </a:lnTo>
                  <a:lnTo>
                    <a:pt x="843" y="827"/>
                  </a:lnTo>
                  <a:lnTo>
                    <a:pt x="827" y="839"/>
                  </a:lnTo>
                  <a:lnTo>
                    <a:pt x="813" y="850"/>
                  </a:lnTo>
                  <a:lnTo>
                    <a:pt x="802" y="858"/>
                  </a:lnTo>
                  <a:lnTo>
                    <a:pt x="792" y="864"/>
                  </a:lnTo>
                  <a:lnTo>
                    <a:pt x="785" y="869"/>
                  </a:lnTo>
                  <a:lnTo>
                    <a:pt x="779" y="871"/>
                  </a:lnTo>
                  <a:lnTo>
                    <a:pt x="779" y="872"/>
                  </a:lnTo>
                  <a:lnTo>
                    <a:pt x="714" y="912"/>
                  </a:lnTo>
                  <a:lnTo>
                    <a:pt x="694" y="919"/>
                  </a:lnTo>
                  <a:lnTo>
                    <a:pt x="671" y="903"/>
                  </a:lnTo>
                  <a:lnTo>
                    <a:pt x="650" y="900"/>
                  </a:lnTo>
                  <a:lnTo>
                    <a:pt x="653" y="872"/>
                  </a:lnTo>
                  <a:lnTo>
                    <a:pt x="679" y="845"/>
                  </a:lnTo>
                  <a:lnTo>
                    <a:pt x="696" y="821"/>
                  </a:lnTo>
                  <a:lnTo>
                    <a:pt x="696" y="795"/>
                  </a:lnTo>
                  <a:lnTo>
                    <a:pt x="685" y="783"/>
                  </a:lnTo>
                  <a:lnTo>
                    <a:pt x="661" y="775"/>
                  </a:lnTo>
                  <a:lnTo>
                    <a:pt x="650" y="770"/>
                  </a:lnTo>
                  <a:lnTo>
                    <a:pt x="650" y="759"/>
                  </a:lnTo>
                  <a:lnTo>
                    <a:pt x="625" y="767"/>
                  </a:lnTo>
                  <a:lnTo>
                    <a:pt x="611" y="763"/>
                  </a:lnTo>
                  <a:lnTo>
                    <a:pt x="593" y="743"/>
                  </a:lnTo>
                  <a:lnTo>
                    <a:pt x="572" y="736"/>
                  </a:lnTo>
                  <a:lnTo>
                    <a:pt x="534" y="743"/>
                  </a:lnTo>
                  <a:lnTo>
                    <a:pt x="508" y="725"/>
                  </a:lnTo>
                  <a:lnTo>
                    <a:pt x="469" y="732"/>
                  </a:lnTo>
                  <a:lnTo>
                    <a:pt x="440" y="732"/>
                  </a:lnTo>
                  <a:lnTo>
                    <a:pt x="412" y="715"/>
                  </a:lnTo>
                  <a:lnTo>
                    <a:pt x="396" y="710"/>
                  </a:lnTo>
                  <a:lnTo>
                    <a:pt x="386" y="715"/>
                  </a:lnTo>
                  <a:lnTo>
                    <a:pt x="378" y="698"/>
                  </a:lnTo>
                  <a:lnTo>
                    <a:pt x="356" y="684"/>
                  </a:lnTo>
                  <a:lnTo>
                    <a:pt x="354" y="647"/>
                  </a:lnTo>
                  <a:lnTo>
                    <a:pt x="351" y="636"/>
                  </a:lnTo>
                  <a:lnTo>
                    <a:pt x="321" y="619"/>
                  </a:lnTo>
                  <a:lnTo>
                    <a:pt x="294" y="584"/>
                  </a:lnTo>
                  <a:lnTo>
                    <a:pt x="289" y="557"/>
                  </a:lnTo>
                  <a:lnTo>
                    <a:pt x="261" y="541"/>
                  </a:lnTo>
                  <a:lnTo>
                    <a:pt x="270" y="564"/>
                  </a:lnTo>
                  <a:lnTo>
                    <a:pt x="273" y="572"/>
                  </a:lnTo>
                  <a:lnTo>
                    <a:pt x="284" y="600"/>
                  </a:lnTo>
                  <a:lnTo>
                    <a:pt x="304" y="627"/>
                  </a:lnTo>
                  <a:lnTo>
                    <a:pt x="310" y="645"/>
                  </a:lnTo>
                  <a:lnTo>
                    <a:pt x="310" y="652"/>
                  </a:lnTo>
                  <a:lnTo>
                    <a:pt x="287" y="635"/>
                  </a:lnTo>
                  <a:lnTo>
                    <a:pt x="275" y="627"/>
                  </a:lnTo>
                  <a:lnTo>
                    <a:pt x="262" y="609"/>
                  </a:lnTo>
                  <a:lnTo>
                    <a:pt x="255" y="580"/>
                  </a:lnTo>
                  <a:lnTo>
                    <a:pt x="246" y="549"/>
                  </a:lnTo>
                  <a:lnTo>
                    <a:pt x="207" y="501"/>
                  </a:lnTo>
                  <a:lnTo>
                    <a:pt x="192" y="481"/>
                  </a:lnTo>
                  <a:lnTo>
                    <a:pt x="192" y="455"/>
                  </a:lnTo>
                  <a:lnTo>
                    <a:pt x="184" y="446"/>
                  </a:lnTo>
                  <a:lnTo>
                    <a:pt x="184" y="394"/>
                  </a:lnTo>
                  <a:lnTo>
                    <a:pt x="195" y="366"/>
                  </a:lnTo>
                  <a:lnTo>
                    <a:pt x="205" y="336"/>
                  </a:lnTo>
                  <a:lnTo>
                    <a:pt x="221" y="321"/>
                  </a:lnTo>
                  <a:lnTo>
                    <a:pt x="221" y="312"/>
                  </a:lnTo>
                  <a:lnTo>
                    <a:pt x="207" y="305"/>
                  </a:lnTo>
                  <a:lnTo>
                    <a:pt x="201" y="312"/>
                  </a:lnTo>
                  <a:lnTo>
                    <a:pt x="192" y="305"/>
                  </a:lnTo>
                  <a:lnTo>
                    <a:pt x="195" y="251"/>
                  </a:lnTo>
                  <a:lnTo>
                    <a:pt x="189" y="215"/>
                  </a:lnTo>
                  <a:lnTo>
                    <a:pt x="177" y="193"/>
                  </a:lnTo>
                  <a:lnTo>
                    <a:pt x="169" y="183"/>
                  </a:lnTo>
                  <a:lnTo>
                    <a:pt x="180" y="176"/>
                  </a:lnTo>
                  <a:lnTo>
                    <a:pt x="162" y="170"/>
                  </a:lnTo>
                  <a:lnTo>
                    <a:pt x="154" y="160"/>
                  </a:lnTo>
                  <a:lnTo>
                    <a:pt x="165" y="147"/>
                  </a:lnTo>
                  <a:lnTo>
                    <a:pt x="162" y="140"/>
                  </a:lnTo>
                  <a:lnTo>
                    <a:pt x="136" y="140"/>
                  </a:lnTo>
                  <a:lnTo>
                    <a:pt x="134" y="119"/>
                  </a:lnTo>
                  <a:lnTo>
                    <a:pt x="133" y="117"/>
                  </a:lnTo>
                  <a:lnTo>
                    <a:pt x="125" y="119"/>
                  </a:lnTo>
                  <a:lnTo>
                    <a:pt x="114" y="133"/>
                  </a:lnTo>
                  <a:lnTo>
                    <a:pt x="96" y="121"/>
                  </a:lnTo>
                  <a:lnTo>
                    <a:pt x="71" y="148"/>
                  </a:lnTo>
                  <a:lnTo>
                    <a:pt x="58" y="147"/>
                  </a:lnTo>
                  <a:lnTo>
                    <a:pt x="77" y="128"/>
                  </a:lnTo>
                  <a:lnTo>
                    <a:pt x="88" y="109"/>
                  </a:lnTo>
                  <a:lnTo>
                    <a:pt x="85" y="105"/>
                  </a:lnTo>
                  <a:lnTo>
                    <a:pt x="77" y="117"/>
                  </a:lnTo>
                  <a:lnTo>
                    <a:pt x="65" y="119"/>
                  </a:lnTo>
                  <a:lnTo>
                    <a:pt x="56" y="134"/>
                  </a:lnTo>
                  <a:lnTo>
                    <a:pt x="46" y="128"/>
                  </a:lnTo>
                  <a:lnTo>
                    <a:pt x="0" y="122"/>
                  </a:lnTo>
                  <a:lnTo>
                    <a:pt x="34" y="113"/>
                  </a:lnTo>
                  <a:lnTo>
                    <a:pt x="35" y="105"/>
                  </a:lnTo>
                  <a:lnTo>
                    <a:pt x="74" y="108"/>
                  </a:lnTo>
                  <a:lnTo>
                    <a:pt x="73" y="86"/>
                  </a:lnTo>
                  <a:lnTo>
                    <a:pt x="67" y="72"/>
                  </a:lnTo>
                  <a:lnTo>
                    <a:pt x="68" y="64"/>
                  </a:lnTo>
                  <a:lnTo>
                    <a:pt x="83" y="78"/>
                  </a:lnTo>
                  <a:lnTo>
                    <a:pt x="80" y="54"/>
                  </a:lnTo>
                  <a:lnTo>
                    <a:pt x="93" y="52"/>
                  </a:lnTo>
                  <a:lnTo>
                    <a:pt x="102" y="46"/>
                  </a:lnTo>
                  <a:lnTo>
                    <a:pt x="116" y="53"/>
                  </a:lnTo>
                  <a:lnTo>
                    <a:pt x="119" y="24"/>
                  </a:lnTo>
                  <a:lnTo>
                    <a:pt x="126" y="28"/>
                  </a:lnTo>
                  <a:lnTo>
                    <a:pt x="129" y="12"/>
                  </a:lnTo>
                  <a:lnTo>
                    <a:pt x="136" y="0"/>
                  </a:lnTo>
                </a:path>
              </a:pathLst>
            </a:custGeom>
            <a:solidFill>
              <a:srgbClr val="0082BF"/>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83" name="Freeform 22"/>
            <p:cNvSpPr>
              <a:spLocks/>
            </p:cNvSpPr>
            <p:nvPr/>
          </p:nvSpPr>
          <p:spPr bwMode="auto">
            <a:xfrm>
              <a:off x="2685" y="1654"/>
              <a:ext cx="33" cy="35"/>
            </a:xfrm>
            <a:custGeom>
              <a:avLst/>
              <a:gdLst>
                <a:gd name="T0" fmla="*/ 21 w 33"/>
                <a:gd name="T1" fmla="*/ 0 h 35"/>
                <a:gd name="T2" fmla="*/ 6 w 33"/>
                <a:gd name="T3" fmla="*/ 10 h 35"/>
                <a:gd name="T4" fmla="*/ 0 w 33"/>
                <a:gd name="T5" fmla="*/ 23 h 35"/>
                <a:gd name="T6" fmla="*/ 6 w 33"/>
                <a:gd name="T7" fmla="*/ 29 h 35"/>
                <a:gd name="T8" fmla="*/ 18 w 33"/>
                <a:gd name="T9" fmla="*/ 29 h 35"/>
                <a:gd name="T10" fmla="*/ 21 w 33"/>
                <a:gd name="T11" fmla="*/ 34 h 35"/>
                <a:gd name="T12" fmla="*/ 32 w 33"/>
                <a:gd name="T13" fmla="*/ 34 h 35"/>
                <a:gd name="T14" fmla="*/ 27 w 33"/>
                <a:gd name="T15" fmla="*/ 22 h 35"/>
                <a:gd name="T16" fmla="*/ 21 w 33"/>
                <a:gd name="T17" fmla="*/ 15 h 35"/>
                <a:gd name="T18" fmla="*/ 27 w 33"/>
                <a:gd name="T19" fmla="*/ 7 h 35"/>
                <a:gd name="T20" fmla="*/ 21 w 33"/>
                <a:gd name="T21" fmla="*/ 0 h 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
                <a:gd name="T34" fmla="*/ 0 h 35"/>
                <a:gd name="T35" fmla="*/ 33 w 33"/>
                <a:gd name="T36" fmla="*/ 35 h 3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 h="35">
                  <a:moveTo>
                    <a:pt x="21" y="0"/>
                  </a:moveTo>
                  <a:lnTo>
                    <a:pt x="6" y="10"/>
                  </a:lnTo>
                  <a:lnTo>
                    <a:pt x="0" y="23"/>
                  </a:lnTo>
                  <a:lnTo>
                    <a:pt x="6" y="29"/>
                  </a:lnTo>
                  <a:lnTo>
                    <a:pt x="18" y="29"/>
                  </a:lnTo>
                  <a:lnTo>
                    <a:pt x="21" y="34"/>
                  </a:lnTo>
                  <a:lnTo>
                    <a:pt x="32" y="34"/>
                  </a:lnTo>
                  <a:lnTo>
                    <a:pt x="27" y="22"/>
                  </a:lnTo>
                  <a:lnTo>
                    <a:pt x="21" y="15"/>
                  </a:lnTo>
                  <a:lnTo>
                    <a:pt x="27" y="7"/>
                  </a:lnTo>
                  <a:lnTo>
                    <a:pt x="21" y="0"/>
                  </a:lnTo>
                </a:path>
              </a:pathLst>
            </a:custGeom>
            <a:solidFill>
              <a:srgbClr val="0082BF"/>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84" name="AutoShape 23"/>
            <p:cNvSpPr>
              <a:spLocks noChangeArrowheads="1"/>
            </p:cNvSpPr>
            <p:nvPr/>
          </p:nvSpPr>
          <p:spPr bwMode="auto">
            <a:xfrm flipH="1">
              <a:off x="1304" y="1103"/>
              <a:ext cx="991" cy="429"/>
            </a:xfrm>
            <a:prstGeom prst="roundRect">
              <a:avLst>
                <a:gd name="adj" fmla="val 0"/>
              </a:avLst>
            </a:prstGeom>
            <a:solidFill>
              <a:srgbClr val="FFE118"/>
            </a:solidFill>
            <a:ln w="12700">
              <a:solidFill>
                <a:srgbClr val="000000"/>
              </a:solidFill>
              <a:round/>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endParaRPr lang="en-US" altLang="en-US" sz="1800"/>
            </a:p>
          </p:txBody>
        </p:sp>
        <p:grpSp>
          <p:nvGrpSpPr>
            <p:cNvPr id="85" name="Group 24"/>
            <p:cNvGrpSpPr>
              <a:grpSpLocks/>
            </p:cNvGrpSpPr>
            <p:nvPr/>
          </p:nvGrpSpPr>
          <p:grpSpPr bwMode="auto">
            <a:xfrm>
              <a:off x="1308" y="1110"/>
              <a:ext cx="986" cy="413"/>
              <a:chOff x="1308" y="1110"/>
              <a:chExt cx="986" cy="413"/>
            </a:xfrm>
          </p:grpSpPr>
          <p:sp>
            <p:nvSpPr>
              <p:cNvPr id="115" name="Freeform 25"/>
              <p:cNvSpPr>
                <a:spLocks/>
              </p:cNvSpPr>
              <p:nvPr/>
            </p:nvSpPr>
            <p:spPr bwMode="auto">
              <a:xfrm>
                <a:off x="1308" y="1110"/>
                <a:ext cx="986" cy="413"/>
              </a:xfrm>
              <a:custGeom>
                <a:avLst/>
                <a:gdLst>
                  <a:gd name="T0" fmla="*/ 985 w 986"/>
                  <a:gd name="T1" fmla="*/ 412 h 413"/>
                  <a:gd name="T2" fmla="*/ 0 w 986"/>
                  <a:gd name="T3" fmla="*/ 412 h 413"/>
                  <a:gd name="T4" fmla="*/ 0 w 986"/>
                  <a:gd name="T5" fmla="*/ 0 h 413"/>
                  <a:gd name="T6" fmla="*/ 985 w 986"/>
                  <a:gd name="T7" fmla="*/ 0 h 413"/>
                  <a:gd name="T8" fmla="*/ 985 w 986"/>
                  <a:gd name="T9" fmla="*/ 412 h 413"/>
                  <a:gd name="T10" fmla="*/ 0 60000 65536"/>
                  <a:gd name="T11" fmla="*/ 0 60000 65536"/>
                  <a:gd name="T12" fmla="*/ 0 60000 65536"/>
                  <a:gd name="T13" fmla="*/ 0 60000 65536"/>
                  <a:gd name="T14" fmla="*/ 0 60000 65536"/>
                  <a:gd name="T15" fmla="*/ 0 w 986"/>
                  <a:gd name="T16" fmla="*/ 0 h 413"/>
                  <a:gd name="T17" fmla="*/ 986 w 986"/>
                  <a:gd name="T18" fmla="*/ 413 h 413"/>
                </a:gdLst>
                <a:ahLst/>
                <a:cxnLst>
                  <a:cxn ang="T10">
                    <a:pos x="T0" y="T1"/>
                  </a:cxn>
                  <a:cxn ang="T11">
                    <a:pos x="T2" y="T3"/>
                  </a:cxn>
                  <a:cxn ang="T12">
                    <a:pos x="T4" y="T5"/>
                  </a:cxn>
                  <a:cxn ang="T13">
                    <a:pos x="T6" y="T7"/>
                  </a:cxn>
                  <a:cxn ang="T14">
                    <a:pos x="T8" y="T9"/>
                  </a:cxn>
                </a:cxnLst>
                <a:rect l="T15" t="T16" r="T17" b="T18"/>
                <a:pathLst>
                  <a:path w="986" h="413">
                    <a:moveTo>
                      <a:pt x="985" y="412"/>
                    </a:moveTo>
                    <a:lnTo>
                      <a:pt x="0" y="412"/>
                    </a:lnTo>
                    <a:lnTo>
                      <a:pt x="0" y="0"/>
                    </a:lnTo>
                    <a:lnTo>
                      <a:pt x="985" y="0"/>
                    </a:lnTo>
                    <a:lnTo>
                      <a:pt x="985" y="41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116" name="Rectangle 26"/>
              <p:cNvSpPr>
                <a:spLocks noChangeArrowheads="1"/>
              </p:cNvSpPr>
              <p:nvPr/>
            </p:nvSpPr>
            <p:spPr bwMode="auto">
              <a:xfrm>
                <a:off x="1399" y="1161"/>
                <a:ext cx="842" cy="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422275">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defTabSz="422275">
                  <a:spcBef>
                    <a:spcPct val="20000"/>
                  </a:spcBef>
                  <a:buClr>
                    <a:schemeClr val="tx1"/>
                  </a:buClr>
                  <a:buChar char="•"/>
                  <a:defRPr sz="2800">
                    <a:solidFill>
                      <a:schemeClr val="tx1"/>
                    </a:solidFill>
                    <a:latin typeface="Verdana" panose="020B0604030504040204" pitchFamily="34" charset="0"/>
                  </a:defRPr>
                </a:lvl2pPr>
                <a:lvl3pPr marL="1143000" indent="-228600" defTabSz="422275">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defTabSz="422275">
                  <a:spcBef>
                    <a:spcPct val="20000"/>
                  </a:spcBef>
                  <a:buClr>
                    <a:schemeClr val="tx2"/>
                  </a:buClr>
                  <a:buChar char="•"/>
                  <a:defRPr sz="2000">
                    <a:solidFill>
                      <a:schemeClr val="tx1"/>
                    </a:solidFill>
                    <a:latin typeface="Verdana" panose="020B0604030504040204" pitchFamily="34" charset="0"/>
                  </a:defRPr>
                </a:lvl4pPr>
                <a:lvl5pPr marL="2057400" indent="-228600" defTabSz="422275">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defTabSz="422275"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defTabSz="422275"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defTabSz="422275"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defTabSz="422275"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lgn="ctr">
                  <a:spcBef>
                    <a:spcPct val="0"/>
                  </a:spcBef>
                  <a:buClrTx/>
                  <a:buSzTx/>
                  <a:buFontTx/>
                  <a:buNone/>
                </a:pPr>
                <a:r>
                  <a:rPr lang="en-US" altLang="en-US" sz="1700" b="1" i="1" dirty="0">
                    <a:solidFill>
                      <a:srgbClr val="000000"/>
                    </a:solidFill>
                  </a:rPr>
                  <a:t>Global Issues</a:t>
                </a:r>
              </a:p>
            </p:txBody>
          </p:sp>
        </p:grpSp>
        <p:sp>
          <p:nvSpPr>
            <p:cNvPr id="86" name="AutoShape 27"/>
            <p:cNvSpPr>
              <a:spLocks noChangeArrowheads="1"/>
            </p:cNvSpPr>
            <p:nvPr/>
          </p:nvSpPr>
          <p:spPr bwMode="auto">
            <a:xfrm flipH="1">
              <a:off x="2517" y="766"/>
              <a:ext cx="990" cy="428"/>
            </a:xfrm>
            <a:prstGeom prst="roundRect">
              <a:avLst>
                <a:gd name="adj" fmla="val 0"/>
              </a:avLst>
            </a:prstGeom>
            <a:solidFill>
              <a:srgbClr val="FFE118"/>
            </a:solidFill>
            <a:ln w="12700">
              <a:solidFill>
                <a:srgbClr val="000000"/>
              </a:solidFill>
              <a:round/>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endParaRPr lang="en-US" altLang="en-US" sz="1800"/>
            </a:p>
          </p:txBody>
        </p:sp>
        <p:grpSp>
          <p:nvGrpSpPr>
            <p:cNvPr id="87" name="Group 28"/>
            <p:cNvGrpSpPr>
              <a:grpSpLocks/>
            </p:cNvGrpSpPr>
            <p:nvPr/>
          </p:nvGrpSpPr>
          <p:grpSpPr bwMode="auto">
            <a:xfrm>
              <a:off x="2519" y="772"/>
              <a:ext cx="986" cy="413"/>
              <a:chOff x="2519" y="772"/>
              <a:chExt cx="986" cy="413"/>
            </a:xfrm>
          </p:grpSpPr>
          <p:sp>
            <p:nvSpPr>
              <p:cNvPr id="113" name="Freeform 29"/>
              <p:cNvSpPr>
                <a:spLocks/>
              </p:cNvSpPr>
              <p:nvPr/>
            </p:nvSpPr>
            <p:spPr bwMode="auto">
              <a:xfrm>
                <a:off x="2519" y="772"/>
                <a:ext cx="986" cy="413"/>
              </a:xfrm>
              <a:custGeom>
                <a:avLst/>
                <a:gdLst>
                  <a:gd name="T0" fmla="*/ 985 w 986"/>
                  <a:gd name="T1" fmla="*/ 412 h 413"/>
                  <a:gd name="T2" fmla="*/ 0 w 986"/>
                  <a:gd name="T3" fmla="*/ 412 h 413"/>
                  <a:gd name="T4" fmla="*/ 0 w 986"/>
                  <a:gd name="T5" fmla="*/ 0 h 413"/>
                  <a:gd name="T6" fmla="*/ 985 w 986"/>
                  <a:gd name="T7" fmla="*/ 0 h 413"/>
                  <a:gd name="T8" fmla="*/ 985 w 986"/>
                  <a:gd name="T9" fmla="*/ 412 h 413"/>
                  <a:gd name="T10" fmla="*/ 0 60000 65536"/>
                  <a:gd name="T11" fmla="*/ 0 60000 65536"/>
                  <a:gd name="T12" fmla="*/ 0 60000 65536"/>
                  <a:gd name="T13" fmla="*/ 0 60000 65536"/>
                  <a:gd name="T14" fmla="*/ 0 60000 65536"/>
                  <a:gd name="T15" fmla="*/ 0 w 986"/>
                  <a:gd name="T16" fmla="*/ 0 h 413"/>
                  <a:gd name="T17" fmla="*/ 986 w 986"/>
                  <a:gd name="T18" fmla="*/ 413 h 413"/>
                </a:gdLst>
                <a:ahLst/>
                <a:cxnLst>
                  <a:cxn ang="T10">
                    <a:pos x="T0" y="T1"/>
                  </a:cxn>
                  <a:cxn ang="T11">
                    <a:pos x="T2" y="T3"/>
                  </a:cxn>
                  <a:cxn ang="T12">
                    <a:pos x="T4" y="T5"/>
                  </a:cxn>
                  <a:cxn ang="T13">
                    <a:pos x="T6" y="T7"/>
                  </a:cxn>
                  <a:cxn ang="T14">
                    <a:pos x="T8" y="T9"/>
                  </a:cxn>
                </a:cxnLst>
                <a:rect l="T15" t="T16" r="T17" b="T18"/>
                <a:pathLst>
                  <a:path w="986" h="413">
                    <a:moveTo>
                      <a:pt x="985" y="412"/>
                    </a:moveTo>
                    <a:lnTo>
                      <a:pt x="0" y="412"/>
                    </a:lnTo>
                    <a:lnTo>
                      <a:pt x="0" y="0"/>
                    </a:lnTo>
                    <a:lnTo>
                      <a:pt x="985" y="0"/>
                    </a:lnTo>
                    <a:lnTo>
                      <a:pt x="985" y="41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114" name="Rectangle 30"/>
              <p:cNvSpPr>
                <a:spLocks noChangeArrowheads="1"/>
              </p:cNvSpPr>
              <p:nvPr/>
            </p:nvSpPr>
            <p:spPr bwMode="auto">
              <a:xfrm>
                <a:off x="2524" y="834"/>
                <a:ext cx="929"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422275">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defTabSz="422275">
                  <a:spcBef>
                    <a:spcPct val="20000"/>
                  </a:spcBef>
                  <a:buClr>
                    <a:schemeClr val="tx1"/>
                  </a:buClr>
                  <a:buChar char="•"/>
                  <a:defRPr sz="2800">
                    <a:solidFill>
                      <a:schemeClr val="tx1"/>
                    </a:solidFill>
                    <a:latin typeface="Verdana" panose="020B0604030504040204" pitchFamily="34" charset="0"/>
                  </a:defRPr>
                </a:lvl2pPr>
                <a:lvl3pPr marL="1143000" indent="-228600" defTabSz="422275">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defTabSz="422275">
                  <a:spcBef>
                    <a:spcPct val="20000"/>
                  </a:spcBef>
                  <a:buClr>
                    <a:schemeClr val="tx2"/>
                  </a:buClr>
                  <a:buChar char="•"/>
                  <a:defRPr sz="2000">
                    <a:solidFill>
                      <a:schemeClr val="tx1"/>
                    </a:solidFill>
                    <a:latin typeface="Verdana" panose="020B0604030504040204" pitchFamily="34" charset="0"/>
                  </a:defRPr>
                </a:lvl4pPr>
                <a:lvl5pPr marL="2057400" indent="-228600" defTabSz="422275">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defTabSz="422275"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defTabSz="422275"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defTabSz="422275"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defTabSz="422275"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lgn="ctr">
                  <a:spcBef>
                    <a:spcPct val="0"/>
                  </a:spcBef>
                  <a:buClrTx/>
                  <a:buSzTx/>
                  <a:buFontTx/>
                  <a:buNone/>
                </a:pPr>
                <a:r>
                  <a:rPr lang="en-US" altLang="en-US" sz="1400" b="1" i="1">
                    <a:solidFill>
                      <a:srgbClr val="000000"/>
                    </a:solidFill>
                  </a:rPr>
                  <a:t>Transportation</a:t>
                </a:r>
              </a:p>
            </p:txBody>
          </p:sp>
        </p:grpSp>
        <p:sp>
          <p:nvSpPr>
            <p:cNvPr id="88" name="AutoShape 31"/>
            <p:cNvSpPr>
              <a:spLocks noChangeArrowheads="1"/>
            </p:cNvSpPr>
            <p:nvPr/>
          </p:nvSpPr>
          <p:spPr bwMode="auto">
            <a:xfrm flipH="1">
              <a:off x="3690" y="1103"/>
              <a:ext cx="992" cy="429"/>
            </a:xfrm>
            <a:prstGeom prst="roundRect">
              <a:avLst>
                <a:gd name="adj" fmla="val 0"/>
              </a:avLst>
            </a:prstGeom>
            <a:solidFill>
              <a:srgbClr val="FFE118"/>
            </a:solidFill>
            <a:ln w="12700">
              <a:solidFill>
                <a:srgbClr val="000000"/>
              </a:solidFill>
              <a:round/>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endParaRPr lang="en-US" altLang="en-US" sz="1800"/>
            </a:p>
          </p:txBody>
        </p:sp>
        <p:grpSp>
          <p:nvGrpSpPr>
            <p:cNvPr id="89" name="Group 32"/>
            <p:cNvGrpSpPr>
              <a:grpSpLocks/>
            </p:cNvGrpSpPr>
            <p:nvPr/>
          </p:nvGrpSpPr>
          <p:grpSpPr bwMode="auto">
            <a:xfrm>
              <a:off x="3693" y="1110"/>
              <a:ext cx="987" cy="413"/>
              <a:chOff x="3693" y="1110"/>
              <a:chExt cx="987" cy="413"/>
            </a:xfrm>
          </p:grpSpPr>
          <p:sp>
            <p:nvSpPr>
              <p:cNvPr id="111" name="Freeform 33"/>
              <p:cNvSpPr>
                <a:spLocks/>
              </p:cNvSpPr>
              <p:nvPr/>
            </p:nvSpPr>
            <p:spPr bwMode="auto">
              <a:xfrm>
                <a:off x="3693" y="1110"/>
                <a:ext cx="987" cy="413"/>
              </a:xfrm>
              <a:custGeom>
                <a:avLst/>
                <a:gdLst>
                  <a:gd name="T0" fmla="*/ 986 w 987"/>
                  <a:gd name="T1" fmla="*/ 412 h 413"/>
                  <a:gd name="T2" fmla="*/ 0 w 987"/>
                  <a:gd name="T3" fmla="*/ 412 h 413"/>
                  <a:gd name="T4" fmla="*/ 0 w 987"/>
                  <a:gd name="T5" fmla="*/ 0 h 413"/>
                  <a:gd name="T6" fmla="*/ 986 w 987"/>
                  <a:gd name="T7" fmla="*/ 0 h 413"/>
                  <a:gd name="T8" fmla="*/ 986 w 987"/>
                  <a:gd name="T9" fmla="*/ 412 h 413"/>
                  <a:gd name="T10" fmla="*/ 0 60000 65536"/>
                  <a:gd name="T11" fmla="*/ 0 60000 65536"/>
                  <a:gd name="T12" fmla="*/ 0 60000 65536"/>
                  <a:gd name="T13" fmla="*/ 0 60000 65536"/>
                  <a:gd name="T14" fmla="*/ 0 60000 65536"/>
                  <a:gd name="T15" fmla="*/ 0 w 987"/>
                  <a:gd name="T16" fmla="*/ 0 h 413"/>
                  <a:gd name="T17" fmla="*/ 987 w 987"/>
                  <a:gd name="T18" fmla="*/ 413 h 413"/>
                </a:gdLst>
                <a:ahLst/>
                <a:cxnLst>
                  <a:cxn ang="T10">
                    <a:pos x="T0" y="T1"/>
                  </a:cxn>
                  <a:cxn ang="T11">
                    <a:pos x="T2" y="T3"/>
                  </a:cxn>
                  <a:cxn ang="T12">
                    <a:pos x="T4" y="T5"/>
                  </a:cxn>
                  <a:cxn ang="T13">
                    <a:pos x="T6" y="T7"/>
                  </a:cxn>
                  <a:cxn ang="T14">
                    <a:pos x="T8" y="T9"/>
                  </a:cxn>
                </a:cxnLst>
                <a:rect l="T15" t="T16" r="T17" b="T18"/>
                <a:pathLst>
                  <a:path w="987" h="413">
                    <a:moveTo>
                      <a:pt x="986" y="412"/>
                    </a:moveTo>
                    <a:lnTo>
                      <a:pt x="0" y="412"/>
                    </a:lnTo>
                    <a:lnTo>
                      <a:pt x="0" y="0"/>
                    </a:lnTo>
                    <a:lnTo>
                      <a:pt x="986" y="0"/>
                    </a:lnTo>
                    <a:lnTo>
                      <a:pt x="986" y="41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112" name="Rectangle 34"/>
              <p:cNvSpPr>
                <a:spLocks noChangeArrowheads="1"/>
              </p:cNvSpPr>
              <p:nvPr/>
            </p:nvSpPr>
            <p:spPr bwMode="auto">
              <a:xfrm>
                <a:off x="3785" y="1172"/>
                <a:ext cx="842"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422275">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defTabSz="422275">
                  <a:spcBef>
                    <a:spcPct val="20000"/>
                  </a:spcBef>
                  <a:buClr>
                    <a:schemeClr val="tx1"/>
                  </a:buClr>
                  <a:buChar char="•"/>
                  <a:defRPr sz="2800">
                    <a:solidFill>
                      <a:schemeClr val="tx1"/>
                    </a:solidFill>
                    <a:latin typeface="Verdana" panose="020B0604030504040204" pitchFamily="34" charset="0"/>
                  </a:defRPr>
                </a:lvl2pPr>
                <a:lvl3pPr marL="1143000" indent="-228600" defTabSz="422275">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defTabSz="422275">
                  <a:spcBef>
                    <a:spcPct val="20000"/>
                  </a:spcBef>
                  <a:buClr>
                    <a:schemeClr val="tx2"/>
                  </a:buClr>
                  <a:buChar char="•"/>
                  <a:defRPr sz="2000">
                    <a:solidFill>
                      <a:schemeClr val="tx1"/>
                    </a:solidFill>
                    <a:latin typeface="Verdana" panose="020B0604030504040204" pitchFamily="34" charset="0"/>
                  </a:defRPr>
                </a:lvl4pPr>
                <a:lvl5pPr marL="2057400" indent="-228600" defTabSz="422275">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defTabSz="422275"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defTabSz="422275"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defTabSz="422275"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defTabSz="422275"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lgn="ctr">
                  <a:spcBef>
                    <a:spcPct val="0"/>
                  </a:spcBef>
                  <a:buClrTx/>
                  <a:buSzTx/>
                  <a:buFontTx/>
                  <a:buNone/>
                </a:pPr>
                <a:r>
                  <a:rPr lang="en-US" altLang="en-US" sz="1700" b="1" i="1">
                    <a:solidFill>
                      <a:srgbClr val="000000"/>
                    </a:solidFill>
                  </a:rPr>
                  <a:t>Utilities</a:t>
                </a:r>
              </a:p>
            </p:txBody>
          </p:sp>
        </p:grpSp>
        <p:sp>
          <p:nvSpPr>
            <p:cNvPr id="90" name="AutoShape 35"/>
            <p:cNvSpPr>
              <a:spLocks noChangeArrowheads="1"/>
            </p:cNvSpPr>
            <p:nvPr/>
          </p:nvSpPr>
          <p:spPr bwMode="auto">
            <a:xfrm flipH="1">
              <a:off x="1304" y="2666"/>
              <a:ext cx="991" cy="428"/>
            </a:xfrm>
            <a:prstGeom prst="roundRect">
              <a:avLst>
                <a:gd name="adj" fmla="val 0"/>
              </a:avLst>
            </a:prstGeom>
            <a:solidFill>
              <a:srgbClr val="FFE118"/>
            </a:solidFill>
            <a:ln w="12700">
              <a:solidFill>
                <a:srgbClr val="000000"/>
              </a:solidFill>
              <a:round/>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endParaRPr lang="en-US" altLang="en-US" sz="1800"/>
            </a:p>
          </p:txBody>
        </p:sp>
        <p:grpSp>
          <p:nvGrpSpPr>
            <p:cNvPr id="91" name="Group 36"/>
            <p:cNvGrpSpPr>
              <a:grpSpLocks/>
            </p:cNvGrpSpPr>
            <p:nvPr/>
          </p:nvGrpSpPr>
          <p:grpSpPr bwMode="auto">
            <a:xfrm>
              <a:off x="1285" y="2800"/>
              <a:ext cx="1016" cy="170"/>
              <a:chOff x="1285" y="2800"/>
              <a:chExt cx="1016" cy="170"/>
            </a:xfrm>
          </p:grpSpPr>
          <p:sp>
            <p:nvSpPr>
              <p:cNvPr id="109" name="Freeform 37"/>
              <p:cNvSpPr>
                <a:spLocks/>
              </p:cNvSpPr>
              <p:nvPr/>
            </p:nvSpPr>
            <p:spPr bwMode="auto">
              <a:xfrm>
                <a:off x="1306" y="2800"/>
                <a:ext cx="995" cy="166"/>
              </a:xfrm>
              <a:custGeom>
                <a:avLst/>
                <a:gdLst>
                  <a:gd name="T0" fmla="*/ 994 w 995"/>
                  <a:gd name="T1" fmla="*/ 165 h 166"/>
                  <a:gd name="T2" fmla="*/ 0 w 995"/>
                  <a:gd name="T3" fmla="*/ 165 h 166"/>
                  <a:gd name="T4" fmla="*/ 0 w 995"/>
                  <a:gd name="T5" fmla="*/ 0 h 166"/>
                  <a:gd name="T6" fmla="*/ 994 w 995"/>
                  <a:gd name="T7" fmla="*/ 0 h 166"/>
                  <a:gd name="T8" fmla="*/ 994 w 995"/>
                  <a:gd name="T9" fmla="*/ 165 h 166"/>
                  <a:gd name="T10" fmla="*/ 0 60000 65536"/>
                  <a:gd name="T11" fmla="*/ 0 60000 65536"/>
                  <a:gd name="T12" fmla="*/ 0 60000 65536"/>
                  <a:gd name="T13" fmla="*/ 0 60000 65536"/>
                  <a:gd name="T14" fmla="*/ 0 60000 65536"/>
                  <a:gd name="T15" fmla="*/ 0 w 995"/>
                  <a:gd name="T16" fmla="*/ 0 h 166"/>
                  <a:gd name="T17" fmla="*/ 995 w 995"/>
                  <a:gd name="T18" fmla="*/ 166 h 166"/>
                </a:gdLst>
                <a:ahLst/>
                <a:cxnLst>
                  <a:cxn ang="T10">
                    <a:pos x="T0" y="T1"/>
                  </a:cxn>
                  <a:cxn ang="T11">
                    <a:pos x="T2" y="T3"/>
                  </a:cxn>
                  <a:cxn ang="T12">
                    <a:pos x="T4" y="T5"/>
                  </a:cxn>
                  <a:cxn ang="T13">
                    <a:pos x="T6" y="T7"/>
                  </a:cxn>
                  <a:cxn ang="T14">
                    <a:pos x="T8" y="T9"/>
                  </a:cxn>
                </a:cxnLst>
                <a:rect l="T15" t="T16" r="T17" b="T18"/>
                <a:pathLst>
                  <a:path w="995" h="166">
                    <a:moveTo>
                      <a:pt x="994" y="165"/>
                    </a:moveTo>
                    <a:lnTo>
                      <a:pt x="0" y="165"/>
                    </a:lnTo>
                    <a:lnTo>
                      <a:pt x="0" y="0"/>
                    </a:lnTo>
                    <a:lnTo>
                      <a:pt x="994" y="0"/>
                    </a:lnTo>
                    <a:lnTo>
                      <a:pt x="994" y="16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110" name="Rectangle 38"/>
              <p:cNvSpPr>
                <a:spLocks noChangeArrowheads="1"/>
              </p:cNvSpPr>
              <p:nvPr/>
            </p:nvSpPr>
            <p:spPr bwMode="auto">
              <a:xfrm>
                <a:off x="1285" y="2813"/>
                <a:ext cx="1008"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422275">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defTabSz="422275">
                  <a:spcBef>
                    <a:spcPct val="20000"/>
                  </a:spcBef>
                  <a:buClr>
                    <a:schemeClr val="tx1"/>
                  </a:buClr>
                  <a:buChar char="•"/>
                  <a:defRPr sz="2800">
                    <a:solidFill>
                      <a:schemeClr val="tx1"/>
                    </a:solidFill>
                    <a:latin typeface="Verdana" panose="020B0604030504040204" pitchFamily="34" charset="0"/>
                  </a:defRPr>
                </a:lvl2pPr>
                <a:lvl3pPr marL="1143000" indent="-228600" defTabSz="422275">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defTabSz="422275">
                  <a:spcBef>
                    <a:spcPct val="20000"/>
                  </a:spcBef>
                  <a:buClr>
                    <a:schemeClr val="tx2"/>
                  </a:buClr>
                  <a:buChar char="•"/>
                  <a:defRPr sz="2000">
                    <a:solidFill>
                      <a:schemeClr val="tx1"/>
                    </a:solidFill>
                    <a:latin typeface="Verdana" panose="020B0604030504040204" pitchFamily="34" charset="0"/>
                  </a:defRPr>
                </a:lvl4pPr>
                <a:lvl5pPr marL="2057400" indent="-228600" defTabSz="422275">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defTabSz="422275"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defTabSz="422275"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defTabSz="422275"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defTabSz="422275"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lgn="ctr">
                  <a:spcBef>
                    <a:spcPct val="0"/>
                  </a:spcBef>
                  <a:buClrTx/>
                  <a:buSzTx/>
                  <a:buFontTx/>
                  <a:buNone/>
                </a:pPr>
                <a:r>
                  <a:rPr lang="en-US" altLang="en-US" sz="1300" b="1" i="1">
                    <a:solidFill>
                      <a:srgbClr val="000000"/>
                    </a:solidFill>
                  </a:rPr>
                  <a:t>Communications</a:t>
                </a:r>
              </a:p>
            </p:txBody>
          </p:sp>
        </p:grpSp>
        <p:sp>
          <p:nvSpPr>
            <p:cNvPr id="92" name="AutoShape 39"/>
            <p:cNvSpPr>
              <a:spLocks noChangeArrowheads="1"/>
            </p:cNvSpPr>
            <p:nvPr/>
          </p:nvSpPr>
          <p:spPr bwMode="auto">
            <a:xfrm flipH="1">
              <a:off x="3690" y="2666"/>
              <a:ext cx="992" cy="428"/>
            </a:xfrm>
            <a:prstGeom prst="roundRect">
              <a:avLst>
                <a:gd name="adj" fmla="val 0"/>
              </a:avLst>
            </a:prstGeom>
            <a:solidFill>
              <a:srgbClr val="FFE118"/>
            </a:solidFill>
            <a:ln w="12700">
              <a:solidFill>
                <a:srgbClr val="000000"/>
              </a:solidFill>
              <a:round/>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endParaRPr lang="en-US" altLang="en-US" sz="1800"/>
            </a:p>
          </p:txBody>
        </p:sp>
        <p:grpSp>
          <p:nvGrpSpPr>
            <p:cNvPr id="93" name="Group 40"/>
            <p:cNvGrpSpPr>
              <a:grpSpLocks/>
            </p:cNvGrpSpPr>
            <p:nvPr/>
          </p:nvGrpSpPr>
          <p:grpSpPr bwMode="auto">
            <a:xfrm>
              <a:off x="3693" y="2672"/>
              <a:ext cx="987" cy="414"/>
              <a:chOff x="3693" y="2672"/>
              <a:chExt cx="987" cy="414"/>
            </a:xfrm>
          </p:grpSpPr>
          <p:sp>
            <p:nvSpPr>
              <p:cNvPr id="107" name="Freeform 41"/>
              <p:cNvSpPr>
                <a:spLocks/>
              </p:cNvSpPr>
              <p:nvPr/>
            </p:nvSpPr>
            <p:spPr bwMode="auto">
              <a:xfrm>
                <a:off x="3693" y="2672"/>
                <a:ext cx="987" cy="414"/>
              </a:xfrm>
              <a:custGeom>
                <a:avLst/>
                <a:gdLst>
                  <a:gd name="T0" fmla="*/ 986 w 987"/>
                  <a:gd name="T1" fmla="*/ 413 h 414"/>
                  <a:gd name="T2" fmla="*/ 0 w 987"/>
                  <a:gd name="T3" fmla="*/ 413 h 414"/>
                  <a:gd name="T4" fmla="*/ 0 w 987"/>
                  <a:gd name="T5" fmla="*/ 0 h 414"/>
                  <a:gd name="T6" fmla="*/ 986 w 987"/>
                  <a:gd name="T7" fmla="*/ 0 h 414"/>
                  <a:gd name="T8" fmla="*/ 986 w 987"/>
                  <a:gd name="T9" fmla="*/ 413 h 414"/>
                  <a:gd name="T10" fmla="*/ 0 60000 65536"/>
                  <a:gd name="T11" fmla="*/ 0 60000 65536"/>
                  <a:gd name="T12" fmla="*/ 0 60000 65536"/>
                  <a:gd name="T13" fmla="*/ 0 60000 65536"/>
                  <a:gd name="T14" fmla="*/ 0 60000 65536"/>
                  <a:gd name="T15" fmla="*/ 0 w 987"/>
                  <a:gd name="T16" fmla="*/ 0 h 414"/>
                  <a:gd name="T17" fmla="*/ 987 w 987"/>
                  <a:gd name="T18" fmla="*/ 414 h 414"/>
                </a:gdLst>
                <a:ahLst/>
                <a:cxnLst>
                  <a:cxn ang="T10">
                    <a:pos x="T0" y="T1"/>
                  </a:cxn>
                  <a:cxn ang="T11">
                    <a:pos x="T2" y="T3"/>
                  </a:cxn>
                  <a:cxn ang="T12">
                    <a:pos x="T4" y="T5"/>
                  </a:cxn>
                  <a:cxn ang="T13">
                    <a:pos x="T6" y="T7"/>
                  </a:cxn>
                  <a:cxn ang="T14">
                    <a:pos x="T8" y="T9"/>
                  </a:cxn>
                </a:cxnLst>
                <a:rect l="T15" t="T16" r="T17" b="T18"/>
                <a:pathLst>
                  <a:path w="987" h="414">
                    <a:moveTo>
                      <a:pt x="986" y="413"/>
                    </a:moveTo>
                    <a:lnTo>
                      <a:pt x="0" y="413"/>
                    </a:lnTo>
                    <a:lnTo>
                      <a:pt x="0" y="0"/>
                    </a:lnTo>
                    <a:lnTo>
                      <a:pt x="986" y="0"/>
                    </a:lnTo>
                    <a:lnTo>
                      <a:pt x="986" y="41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108" name="Rectangle 42"/>
              <p:cNvSpPr>
                <a:spLocks noChangeArrowheads="1"/>
              </p:cNvSpPr>
              <p:nvPr/>
            </p:nvSpPr>
            <p:spPr bwMode="auto">
              <a:xfrm>
                <a:off x="3785" y="2722"/>
                <a:ext cx="842"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422275">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defTabSz="422275">
                  <a:spcBef>
                    <a:spcPct val="20000"/>
                  </a:spcBef>
                  <a:buClr>
                    <a:schemeClr val="tx1"/>
                  </a:buClr>
                  <a:buChar char="•"/>
                  <a:defRPr sz="2800">
                    <a:solidFill>
                      <a:schemeClr val="tx1"/>
                    </a:solidFill>
                    <a:latin typeface="Verdana" panose="020B0604030504040204" pitchFamily="34" charset="0"/>
                  </a:defRPr>
                </a:lvl2pPr>
                <a:lvl3pPr marL="1143000" indent="-228600" defTabSz="422275">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defTabSz="422275">
                  <a:spcBef>
                    <a:spcPct val="20000"/>
                  </a:spcBef>
                  <a:buClr>
                    <a:schemeClr val="tx2"/>
                  </a:buClr>
                  <a:buChar char="•"/>
                  <a:defRPr sz="2000">
                    <a:solidFill>
                      <a:schemeClr val="tx1"/>
                    </a:solidFill>
                    <a:latin typeface="Verdana" panose="020B0604030504040204" pitchFamily="34" charset="0"/>
                  </a:defRPr>
                </a:lvl4pPr>
                <a:lvl5pPr marL="2057400" indent="-228600" defTabSz="422275">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defTabSz="422275"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defTabSz="422275"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defTabSz="422275"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defTabSz="422275"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lgn="ctr">
                  <a:spcBef>
                    <a:spcPct val="0"/>
                  </a:spcBef>
                  <a:buClrTx/>
                  <a:buSzTx/>
                  <a:buFontTx/>
                  <a:buNone/>
                </a:pPr>
                <a:r>
                  <a:rPr lang="en-US" altLang="en-US" sz="1700" b="1" i="1">
                    <a:solidFill>
                      <a:srgbClr val="000000"/>
                    </a:solidFill>
                  </a:rPr>
                  <a:t>Cyber-Terrorism</a:t>
                </a:r>
              </a:p>
            </p:txBody>
          </p:sp>
        </p:grpSp>
        <p:sp>
          <p:nvSpPr>
            <p:cNvPr id="94" name="Freeform 43"/>
            <p:cNvSpPr>
              <a:spLocks/>
            </p:cNvSpPr>
            <p:nvPr/>
          </p:nvSpPr>
          <p:spPr bwMode="auto">
            <a:xfrm>
              <a:off x="3116" y="2341"/>
              <a:ext cx="38" cy="23"/>
            </a:xfrm>
            <a:custGeom>
              <a:avLst/>
              <a:gdLst>
                <a:gd name="T0" fmla="*/ 0 w 38"/>
                <a:gd name="T1" fmla="*/ 6 h 23"/>
                <a:gd name="T2" fmla="*/ 13 w 38"/>
                <a:gd name="T3" fmla="*/ 0 h 23"/>
                <a:gd name="T4" fmla="*/ 29 w 38"/>
                <a:gd name="T5" fmla="*/ 11 h 23"/>
                <a:gd name="T6" fmla="*/ 37 w 38"/>
                <a:gd name="T7" fmla="*/ 19 h 23"/>
                <a:gd name="T8" fmla="*/ 13 w 38"/>
                <a:gd name="T9" fmla="*/ 22 h 23"/>
                <a:gd name="T10" fmla="*/ 13 w 38"/>
                <a:gd name="T11" fmla="*/ 16 h 23"/>
                <a:gd name="T12" fmla="*/ 5 w 38"/>
                <a:gd name="T13" fmla="*/ 11 h 23"/>
                <a:gd name="T14" fmla="*/ 0 w 38"/>
                <a:gd name="T15" fmla="*/ 6 h 23"/>
                <a:gd name="T16" fmla="*/ 0 60000 65536"/>
                <a:gd name="T17" fmla="*/ 0 60000 65536"/>
                <a:gd name="T18" fmla="*/ 0 60000 65536"/>
                <a:gd name="T19" fmla="*/ 0 60000 65536"/>
                <a:gd name="T20" fmla="*/ 0 60000 65536"/>
                <a:gd name="T21" fmla="*/ 0 60000 65536"/>
                <a:gd name="T22" fmla="*/ 0 60000 65536"/>
                <a:gd name="T23" fmla="*/ 0 60000 65536"/>
                <a:gd name="T24" fmla="*/ 0 w 38"/>
                <a:gd name="T25" fmla="*/ 0 h 23"/>
                <a:gd name="T26" fmla="*/ 38 w 38"/>
                <a:gd name="T27" fmla="*/ 23 h 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 h="23">
                  <a:moveTo>
                    <a:pt x="0" y="6"/>
                  </a:moveTo>
                  <a:lnTo>
                    <a:pt x="13" y="0"/>
                  </a:lnTo>
                  <a:lnTo>
                    <a:pt x="29" y="11"/>
                  </a:lnTo>
                  <a:lnTo>
                    <a:pt x="37" y="19"/>
                  </a:lnTo>
                  <a:lnTo>
                    <a:pt x="13" y="22"/>
                  </a:lnTo>
                  <a:lnTo>
                    <a:pt x="13" y="16"/>
                  </a:lnTo>
                  <a:lnTo>
                    <a:pt x="5" y="11"/>
                  </a:lnTo>
                  <a:lnTo>
                    <a:pt x="0" y="6"/>
                  </a:lnTo>
                </a:path>
              </a:pathLst>
            </a:custGeom>
            <a:solidFill>
              <a:srgbClr val="0082BF"/>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95" name="AutoShape 44"/>
            <p:cNvSpPr>
              <a:spLocks noChangeArrowheads="1"/>
            </p:cNvSpPr>
            <p:nvPr/>
          </p:nvSpPr>
          <p:spPr bwMode="auto">
            <a:xfrm flipH="1">
              <a:off x="1102" y="1868"/>
              <a:ext cx="991" cy="428"/>
            </a:xfrm>
            <a:prstGeom prst="roundRect">
              <a:avLst>
                <a:gd name="adj" fmla="val 0"/>
              </a:avLst>
            </a:prstGeom>
            <a:solidFill>
              <a:srgbClr val="FFE118"/>
            </a:solidFill>
            <a:ln w="12700">
              <a:solidFill>
                <a:srgbClr val="000000"/>
              </a:solidFill>
              <a:round/>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endParaRPr lang="en-US" altLang="en-US" sz="1800"/>
            </a:p>
          </p:txBody>
        </p:sp>
        <p:grpSp>
          <p:nvGrpSpPr>
            <p:cNvPr id="96" name="Group 45"/>
            <p:cNvGrpSpPr>
              <a:grpSpLocks/>
            </p:cNvGrpSpPr>
            <p:nvPr/>
          </p:nvGrpSpPr>
          <p:grpSpPr bwMode="auto">
            <a:xfrm>
              <a:off x="1105" y="1874"/>
              <a:ext cx="986" cy="414"/>
              <a:chOff x="1105" y="1874"/>
              <a:chExt cx="986" cy="414"/>
            </a:xfrm>
          </p:grpSpPr>
          <p:sp>
            <p:nvSpPr>
              <p:cNvPr id="105" name="Freeform 46"/>
              <p:cNvSpPr>
                <a:spLocks/>
              </p:cNvSpPr>
              <p:nvPr/>
            </p:nvSpPr>
            <p:spPr bwMode="auto">
              <a:xfrm>
                <a:off x="1105" y="1874"/>
                <a:ext cx="986" cy="414"/>
              </a:xfrm>
              <a:custGeom>
                <a:avLst/>
                <a:gdLst>
                  <a:gd name="T0" fmla="*/ 985 w 986"/>
                  <a:gd name="T1" fmla="*/ 413 h 414"/>
                  <a:gd name="T2" fmla="*/ 0 w 986"/>
                  <a:gd name="T3" fmla="*/ 413 h 414"/>
                  <a:gd name="T4" fmla="*/ 0 w 986"/>
                  <a:gd name="T5" fmla="*/ 0 h 414"/>
                  <a:gd name="T6" fmla="*/ 985 w 986"/>
                  <a:gd name="T7" fmla="*/ 0 h 414"/>
                  <a:gd name="T8" fmla="*/ 985 w 986"/>
                  <a:gd name="T9" fmla="*/ 413 h 414"/>
                  <a:gd name="T10" fmla="*/ 0 60000 65536"/>
                  <a:gd name="T11" fmla="*/ 0 60000 65536"/>
                  <a:gd name="T12" fmla="*/ 0 60000 65536"/>
                  <a:gd name="T13" fmla="*/ 0 60000 65536"/>
                  <a:gd name="T14" fmla="*/ 0 60000 65536"/>
                  <a:gd name="T15" fmla="*/ 0 w 986"/>
                  <a:gd name="T16" fmla="*/ 0 h 414"/>
                  <a:gd name="T17" fmla="*/ 986 w 986"/>
                  <a:gd name="T18" fmla="*/ 414 h 414"/>
                </a:gdLst>
                <a:ahLst/>
                <a:cxnLst>
                  <a:cxn ang="T10">
                    <a:pos x="T0" y="T1"/>
                  </a:cxn>
                  <a:cxn ang="T11">
                    <a:pos x="T2" y="T3"/>
                  </a:cxn>
                  <a:cxn ang="T12">
                    <a:pos x="T4" y="T5"/>
                  </a:cxn>
                  <a:cxn ang="T13">
                    <a:pos x="T6" y="T7"/>
                  </a:cxn>
                  <a:cxn ang="T14">
                    <a:pos x="T8" y="T9"/>
                  </a:cxn>
                </a:cxnLst>
                <a:rect l="T15" t="T16" r="T17" b="T18"/>
                <a:pathLst>
                  <a:path w="986" h="414">
                    <a:moveTo>
                      <a:pt x="985" y="413"/>
                    </a:moveTo>
                    <a:lnTo>
                      <a:pt x="0" y="413"/>
                    </a:lnTo>
                    <a:lnTo>
                      <a:pt x="0" y="0"/>
                    </a:lnTo>
                    <a:lnTo>
                      <a:pt x="985" y="0"/>
                    </a:lnTo>
                    <a:lnTo>
                      <a:pt x="985" y="41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106" name="Rectangle 47"/>
              <p:cNvSpPr>
                <a:spLocks noChangeArrowheads="1"/>
              </p:cNvSpPr>
              <p:nvPr/>
            </p:nvSpPr>
            <p:spPr bwMode="auto">
              <a:xfrm>
                <a:off x="1198" y="1936"/>
                <a:ext cx="841"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422275">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defTabSz="422275">
                  <a:spcBef>
                    <a:spcPct val="20000"/>
                  </a:spcBef>
                  <a:buClr>
                    <a:schemeClr val="tx1"/>
                  </a:buClr>
                  <a:buChar char="•"/>
                  <a:defRPr sz="2800">
                    <a:solidFill>
                      <a:schemeClr val="tx1"/>
                    </a:solidFill>
                    <a:latin typeface="Verdana" panose="020B0604030504040204" pitchFamily="34" charset="0"/>
                  </a:defRPr>
                </a:lvl2pPr>
                <a:lvl3pPr marL="1143000" indent="-228600" defTabSz="422275">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defTabSz="422275">
                  <a:spcBef>
                    <a:spcPct val="20000"/>
                  </a:spcBef>
                  <a:buClr>
                    <a:schemeClr val="tx2"/>
                  </a:buClr>
                  <a:buChar char="•"/>
                  <a:defRPr sz="2000">
                    <a:solidFill>
                      <a:schemeClr val="tx1"/>
                    </a:solidFill>
                    <a:latin typeface="Verdana" panose="020B0604030504040204" pitchFamily="34" charset="0"/>
                  </a:defRPr>
                </a:lvl4pPr>
                <a:lvl5pPr marL="2057400" indent="-228600" defTabSz="422275">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defTabSz="422275"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defTabSz="422275"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defTabSz="422275"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defTabSz="422275"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lgn="ctr">
                  <a:spcBef>
                    <a:spcPct val="0"/>
                  </a:spcBef>
                  <a:buClrTx/>
                  <a:buSzTx/>
                  <a:buFontTx/>
                  <a:buNone/>
                </a:pPr>
                <a:r>
                  <a:rPr lang="en-US" altLang="en-US" sz="1700" b="1" i="1">
                    <a:solidFill>
                      <a:srgbClr val="000000"/>
                    </a:solidFill>
                  </a:rPr>
                  <a:t>Weather</a:t>
                </a:r>
              </a:p>
            </p:txBody>
          </p:sp>
        </p:grpSp>
        <p:sp>
          <p:nvSpPr>
            <p:cNvPr id="97" name="AutoShape 48"/>
            <p:cNvSpPr>
              <a:spLocks noChangeArrowheads="1"/>
            </p:cNvSpPr>
            <p:nvPr/>
          </p:nvSpPr>
          <p:spPr bwMode="auto">
            <a:xfrm flipH="1">
              <a:off x="3929" y="1868"/>
              <a:ext cx="991" cy="428"/>
            </a:xfrm>
            <a:prstGeom prst="roundRect">
              <a:avLst>
                <a:gd name="adj" fmla="val 0"/>
              </a:avLst>
            </a:prstGeom>
            <a:solidFill>
              <a:srgbClr val="FFE118"/>
            </a:solidFill>
            <a:ln w="12700">
              <a:solidFill>
                <a:srgbClr val="000000"/>
              </a:solidFill>
              <a:round/>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endParaRPr lang="en-US" altLang="en-US" sz="1800"/>
            </a:p>
          </p:txBody>
        </p:sp>
        <p:grpSp>
          <p:nvGrpSpPr>
            <p:cNvPr id="98" name="Group 49"/>
            <p:cNvGrpSpPr>
              <a:grpSpLocks/>
            </p:cNvGrpSpPr>
            <p:nvPr/>
          </p:nvGrpSpPr>
          <p:grpSpPr bwMode="auto">
            <a:xfrm>
              <a:off x="3932" y="1874"/>
              <a:ext cx="985" cy="414"/>
              <a:chOff x="3932" y="1874"/>
              <a:chExt cx="985" cy="414"/>
            </a:xfrm>
          </p:grpSpPr>
          <p:sp>
            <p:nvSpPr>
              <p:cNvPr id="103" name="Freeform 50"/>
              <p:cNvSpPr>
                <a:spLocks/>
              </p:cNvSpPr>
              <p:nvPr/>
            </p:nvSpPr>
            <p:spPr bwMode="auto">
              <a:xfrm>
                <a:off x="3932" y="1874"/>
                <a:ext cx="985" cy="414"/>
              </a:xfrm>
              <a:custGeom>
                <a:avLst/>
                <a:gdLst>
                  <a:gd name="T0" fmla="*/ 984 w 985"/>
                  <a:gd name="T1" fmla="*/ 413 h 414"/>
                  <a:gd name="T2" fmla="*/ 0 w 985"/>
                  <a:gd name="T3" fmla="*/ 413 h 414"/>
                  <a:gd name="T4" fmla="*/ 0 w 985"/>
                  <a:gd name="T5" fmla="*/ 0 h 414"/>
                  <a:gd name="T6" fmla="*/ 984 w 985"/>
                  <a:gd name="T7" fmla="*/ 0 h 414"/>
                  <a:gd name="T8" fmla="*/ 984 w 985"/>
                  <a:gd name="T9" fmla="*/ 413 h 414"/>
                  <a:gd name="T10" fmla="*/ 0 60000 65536"/>
                  <a:gd name="T11" fmla="*/ 0 60000 65536"/>
                  <a:gd name="T12" fmla="*/ 0 60000 65536"/>
                  <a:gd name="T13" fmla="*/ 0 60000 65536"/>
                  <a:gd name="T14" fmla="*/ 0 60000 65536"/>
                  <a:gd name="T15" fmla="*/ 0 w 985"/>
                  <a:gd name="T16" fmla="*/ 0 h 414"/>
                  <a:gd name="T17" fmla="*/ 985 w 985"/>
                  <a:gd name="T18" fmla="*/ 414 h 414"/>
                </a:gdLst>
                <a:ahLst/>
                <a:cxnLst>
                  <a:cxn ang="T10">
                    <a:pos x="T0" y="T1"/>
                  </a:cxn>
                  <a:cxn ang="T11">
                    <a:pos x="T2" y="T3"/>
                  </a:cxn>
                  <a:cxn ang="T12">
                    <a:pos x="T4" y="T5"/>
                  </a:cxn>
                  <a:cxn ang="T13">
                    <a:pos x="T6" y="T7"/>
                  </a:cxn>
                  <a:cxn ang="T14">
                    <a:pos x="T8" y="T9"/>
                  </a:cxn>
                </a:cxnLst>
                <a:rect l="T15" t="T16" r="T17" b="T18"/>
                <a:pathLst>
                  <a:path w="985" h="414">
                    <a:moveTo>
                      <a:pt x="984" y="413"/>
                    </a:moveTo>
                    <a:lnTo>
                      <a:pt x="0" y="413"/>
                    </a:lnTo>
                    <a:lnTo>
                      <a:pt x="0" y="0"/>
                    </a:lnTo>
                    <a:lnTo>
                      <a:pt x="984" y="0"/>
                    </a:lnTo>
                    <a:lnTo>
                      <a:pt x="984" y="41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104" name="Rectangle 51"/>
              <p:cNvSpPr>
                <a:spLocks noChangeArrowheads="1"/>
              </p:cNvSpPr>
              <p:nvPr/>
            </p:nvSpPr>
            <p:spPr bwMode="auto">
              <a:xfrm>
                <a:off x="4025" y="1925"/>
                <a:ext cx="841"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422275">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defTabSz="422275">
                  <a:spcBef>
                    <a:spcPct val="20000"/>
                  </a:spcBef>
                  <a:buClr>
                    <a:schemeClr val="tx1"/>
                  </a:buClr>
                  <a:buChar char="•"/>
                  <a:defRPr sz="2800">
                    <a:solidFill>
                      <a:schemeClr val="tx1"/>
                    </a:solidFill>
                    <a:latin typeface="Verdana" panose="020B0604030504040204" pitchFamily="34" charset="0"/>
                  </a:defRPr>
                </a:lvl2pPr>
                <a:lvl3pPr marL="1143000" indent="-228600" defTabSz="422275">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defTabSz="422275">
                  <a:spcBef>
                    <a:spcPct val="20000"/>
                  </a:spcBef>
                  <a:buClr>
                    <a:schemeClr val="tx2"/>
                  </a:buClr>
                  <a:buChar char="•"/>
                  <a:defRPr sz="2000">
                    <a:solidFill>
                      <a:schemeClr val="tx1"/>
                    </a:solidFill>
                    <a:latin typeface="Verdana" panose="020B0604030504040204" pitchFamily="34" charset="0"/>
                  </a:defRPr>
                </a:lvl4pPr>
                <a:lvl5pPr marL="2057400" indent="-228600" defTabSz="422275">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defTabSz="422275"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defTabSz="422275"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defTabSz="422275"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defTabSz="422275"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lgn="ctr">
                  <a:spcBef>
                    <a:spcPct val="0"/>
                  </a:spcBef>
                  <a:buClrTx/>
                  <a:buSzTx/>
                  <a:buFontTx/>
                  <a:buNone/>
                </a:pPr>
                <a:r>
                  <a:rPr lang="en-US" altLang="en-US" sz="1700" b="1" i="1">
                    <a:solidFill>
                      <a:srgbClr val="000000"/>
                    </a:solidFill>
                  </a:rPr>
                  <a:t>Terrorism</a:t>
                </a:r>
              </a:p>
            </p:txBody>
          </p:sp>
        </p:grpSp>
        <p:sp>
          <p:nvSpPr>
            <p:cNvPr id="99" name="AutoShape 52"/>
            <p:cNvSpPr>
              <a:spLocks noChangeArrowheads="1"/>
            </p:cNvSpPr>
            <p:nvPr/>
          </p:nvSpPr>
          <p:spPr bwMode="auto">
            <a:xfrm flipH="1">
              <a:off x="2517" y="2985"/>
              <a:ext cx="990" cy="428"/>
            </a:xfrm>
            <a:prstGeom prst="roundRect">
              <a:avLst>
                <a:gd name="adj" fmla="val 0"/>
              </a:avLst>
            </a:prstGeom>
            <a:solidFill>
              <a:srgbClr val="FFE118"/>
            </a:solidFill>
            <a:ln w="12700">
              <a:solidFill>
                <a:srgbClr val="000000"/>
              </a:solidFill>
              <a:round/>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endParaRPr lang="en-US" altLang="en-US" sz="1800"/>
            </a:p>
          </p:txBody>
        </p:sp>
        <p:grpSp>
          <p:nvGrpSpPr>
            <p:cNvPr id="100" name="Group 53"/>
            <p:cNvGrpSpPr>
              <a:grpSpLocks/>
            </p:cNvGrpSpPr>
            <p:nvPr/>
          </p:nvGrpSpPr>
          <p:grpSpPr bwMode="auto">
            <a:xfrm>
              <a:off x="2478" y="2990"/>
              <a:ext cx="1055" cy="414"/>
              <a:chOff x="2478" y="2990"/>
              <a:chExt cx="1055" cy="414"/>
            </a:xfrm>
          </p:grpSpPr>
          <p:sp>
            <p:nvSpPr>
              <p:cNvPr id="101" name="Freeform 54"/>
              <p:cNvSpPr>
                <a:spLocks/>
              </p:cNvSpPr>
              <p:nvPr/>
            </p:nvSpPr>
            <p:spPr bwMode="auto">
              <a:xfrm>
                <a:off x="2519" y="2990"/>
                <a:ext cx="986" cy="414"/>
              </a:xfrm>
              <a:custGeom>
                <a:avLst/>
                <a:gdLst>
                  <a:gd name="T0" fmla="*/ 985 w 986"/>
                  <a:gd name="T1" fmla="*/ 413 h 414"/>
                  <a:gd name="T2" fmla="*/ 0 w 986"/>
                  <a:gd name="T3" fmla="*/ 413 h 414"/>
                  <a:gd name="T4" fmla="*/ 0 w 986"/>
                  <a:gd name="T5" fmla="*/ 0 h 414"/>
                  <a:gd name="T6" fmla="*/ 985 w 986"/>
                  <a:gd name="T7" fmla="*/ 0 h 414"/>
                  <a:gd name="T8" fmla="*/ 985 w 986"/>
                  <a:gd name="T9" fmla="*/ 413 h 414"/>
                  <a:gd name="T10" fmla="*/ 0 60000 65536"/>
                  <a:gd name="T11" fmla="*/ 0 60000 65536"/>
                  <a:gd name="T12" fmla="*/ 0 60000 65536"/>
                  <a:gd name="T13" fmla="*/ 0 60000 65536"/>
                  <a:gd name="T14" fmla="*/ 0 60000 65536"/>
                  <a:gd name="T15" fmla="*/ 0 w 986"/>
                  <a:gd name="T16" fmla="*/ 0 h 414"/>
                  <a:gd name="T17" fmla="*/ 986 w 986"/>
                  <a:gd name="T18" fmla="*/ 414 h 414"/>
                </a:gdLst>
                <a:ahLst/>
                <a:cxnLst>
                  <a:cxn ang="T10">
                    <a:pos x="T0" y="T1"/>
                  </a:cxn>
                  <a:cxn ang="T11">
                    <a:pos x="T2" y="T3"/>
                  </a:cxn>
                  <a:cxn ang="T12">
                    <a:pos x="T4" y="T5"/>
                  </a:cxn>
                  <a:cxn ang="T13">
                    <a:pos x="T6" y="T7"/>
                  </a:cxn>
                  <a:cxn ang="T14">
                    <a:pos x="T8" y="T9"/>
                  </a:cxn>
                </a:cxnLst>
                <a:rect l="T15" t="T16" r="T17" b="T18"/>
                <a:pathLst>
                  <a:path w="986" h="414">
                    <a:moveTo>
                      <a:pt x="985" y="413"/>
                    </a:moveTo>
                    <a:lnTo>
                      <a:pt x="0" y="413"/>
                    </a:lnTo>
                    <a:lnTo>
                      <a:pt x="0" y="0"/>
                    </a:lnTo>
                    <a:lnTo>
                      <a:pt x="985" y="0"/>
                    </a:lnTo>
                    <a:lnTo>
                      <a:pt x="985" y="41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102" name="Rectangle 55"/>
              <p:cNvSpPr>
                <a:spLocks noChangeArrowheads="1"/>
              </p:cNvSpPr>
              <p:nvPr/>
            </p:nvSpPr>
            <p:spPr bwMode="auto">
              <a:xfrm>
                <a:off x="2478" y="3018"/>
                <a:ext cx="1055"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422275">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defTabSz="422275">
                  <a:spcBef>
                    <a:spcPct val="20000"/>
                  </a:spcBef>
                  <a:buClr>
                    <a:schemeClr val="tx1"/>
                  </a:buClr>
                  <a:buChar char="•"/>
                  <a:defRPr sz="2800">
                    <a:solidFill>
                      <a:schemeClr val="tx1"/>
                    </a:solidFill>
                    <a:latin typeface="Verdana" panose="020B0604030504040204" pitchFamily="34" charset="0"/>
                  </a:defRPr>
                </a:lvl2pPr>
                <a:lvl3pPr marL="1143000" indent="-228600" defTabSz="422275">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defTabSz="422275">
                  <a:spcBef>
                    <a:spcPct val="20000"/>
                  </a:spcBef>
                  <a:buClr>
                    <a:schemeClr val="tx2"/>
                  </a:buClr>
                  <a:buChar char="•"/>
                  <a:defRPr sz="2000">
                    <a:solidFill>
                      <a:schemeClr val="tx1"/>
                    </a:solidFill>
                    <a:latin typeface="Verdana" panose="020B0604030504040204" pitchFamily="34" charset="0"/>
                  </a:defRPr>
                </a:lvl4pPr>
                <a:lvl5pPr marL="2057400" indent="-228600" defTabSz="422275">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defTabSz="422275"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defTabSz="422275"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defTabSz="422275"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defTabSz="422275"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lgn="ctr">
                  <a:spcBef>
                    <a:spcPct val="0"/>
                  </a:spcBef>
                  <a:buClrTx/>
                  <a:buSzTx/>
                  <a:buFontTx/>
                  <a:buNone/>
                </a:pPr>
                <a:r>
                  <a:rPr lang="en-US" altLang="en-US" sz="1600" b="1" i="1">
                    <a:solidFill>
                      <a:srgbClr val="000000"/>
                    </a:solidFill>
                  </a:rPr>
                  <a:t>Critical Infrastructure</a:t>
                </a:r>
              </a:p>
            </p:txBody>
          </p:sp>
        </p:grpSp>
      </p:grpSp>
    </p:spTree>
    <p:extLst>
      <p:ext uri="{BB962C8B-B14F-4D97-AF65-F5344CB8AC3E}">
        <p14:creationId xmlns:p14="http://schemas.microsoft.com/office/powerpoint/2010/main" val="12923669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encrypted-tbn3.gstatic.com/images?q=tbn:ANd9GcRXg9SW1f6CzNS5qtuH1dUIpuVyXp0uv33wGkSS_t4DezYlkO9ZnbVadw"/>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bwMode="auto">
          <a:xfrm>
            <a:off x="3346381" y="2091690"/>
            <a:ext cx="6033469" cy="398907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a:bodyPr>
          <a:lstStyle/>
          <a:p>
            <a:r>
              <a:rPr lang="en-US" dirty="0" smtClean="0"/>
              <a:t>LEADERSHIP</a:t>
            </a:r>
            <a:endParaRPr lang="en-US" dirty="0"/>
          </a:p>
        </p:txBody>
      </p:sp>
      <p:sp>
        <p:nvSpPr>
          <p:cNvPr id="3" name="Content Placeholder 2"/>
          <p:cNvSpPr>
            <a:spLocks noGrp="1"/>
          </p:cNvSpPr>
          <p:nvPr>
            <p:ph sz="quarter" idx="1"/>
          </p:nvPr>
        </p:nvSpPr>
        <p:spPr>
          <a:xfrm>
            <a:off x="95250" y="1589566"/>
            <a:ext cx="4110990" cy="5268433"/>
          </a:xfrm>
        </p:spPr>
        <p:txBody>
          <a:bodyPr>
            <a:normAutofit fontScale="85000" lnSpcReduction="20000"/>
          </a:bodyPr>
          <a:lstStyle/>
          <a:p>
            <a:r>
              <a:rPr lang="en-US" dirty="0" smtClean="0"/>
              <a:t>Individuals </a:t>
            </a:r>
            <a:r>
              <a:rPr lang="en-US" dirty="0"/>
              <a:t>learn how and when to apply leadership </a:t>
            </a:r>
            <a:endParaRPr lang="en-US" dirty="0" smtClean="0"/>
          </a:p>
          <a:p>
            <a:r>
              <a:rPr lang="en-US" dirty="0"/>
              <a:t>M</a:t>
            </a:r>
            <a:r>
              <a:rPr lang="en-US" dirty="0" smtClean="0"/>
              <a:t>eta-leadership </a:t>
            </a:r>
            <a:r>
              <a:rPr lang="en-US" dirty="0"/>
              <a:t>tools and techniques, begin to identify resources and expertise across sectors and explore how collaboration can strengthen preparedness, response and recovery</a:t>
            </a:r>
            <a:r>
              <a:rPr lang="en-US" dirty="0" smtClean="0"/>
              <a:t>.</a:t>
            </a:r>
          </a:p>
          <a:p>
            <a:pPr lvl="1"/>
            <a:r>
              <a:rPr lang="en-US" dirty="0" smtClean="0"/>
              <a:t>Gaps</a:t>
            </a:r>
            <a:r>
              <a:rPr lang="en-US" dirty="0"/>
              <a:t>: overall system deficiencies</a:t>
            </a:r>
          </a:p>
          <a:p>
            <a:pPr lvl="1"/>
            <a:r>
              <a:rPr lang="en-US" dirty="0"/>
              <a:t>Gives: what your organization has to offer before or during a response</a:t>
            </a:r>
          </a:p>
          <a:p>
            <a:pPr lvl="1"/>
            <a:r>
              <a:rPr lang="en-US" dirty="0"/>
              <a:t>Gets: what your organization needs to be of assistance</a:t>
            </a:r>
          </a:p>
        </p:txBody>
      </p:sp>
    </p:spTree>
    <p:extLst>
      <p:ext uri="{BB962C8B-B14F-4D97-AF65-F5344CB8AC3E}">
        <p14:creationId xmlns:p14="http://schemas.microsoft.com/office/powerpoint/2010/main" val="11246506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thepeoplebrand.com/blog/wp-content/uploads/2008/07/Collaboration1.gif"/>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3989343" y="2038351"/>
            <a:ext cx="5192297" cy="381381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p:txBody>
          <a:bodyPr/>
          <a:lstStyle/>
          <a:p>
            <a:r>
              <a:rPr lang="en-US" dirty="0" smtClean="0"/>
              <a:t>LEADERSHIP</a:t>
            </a:r>
            <a:endParaRPr lang="en-US" dirty="0"/>
          </a:p>
        </p:txBody>
      </p:sp>
      <p:sp>
        <p:nvSpPr>
          <p:cNvPr id="3" name="Content Placeholder 2"/>
          <p:cNvSpPr>
            <a:spLocks noGrp="1"/>
          </p:cNvSpPr>
          <p:nvPr>
            <p:ph sz="quarter" idx="2"/>
          </p:nvPr>
        </p:nvSpPr>
        <p:spPr>
          <a:xfrm>
            <a:off x="171450" y="1737360"/>
            <a:ext cx="4324350" cy="4903470"/>
          </a:xfrm>
        </p:spPr>
        <p:txBody>
          <a:bodyPr>
            <a:normAutofit fontScale="62500" lnSpcReduction="20000"/>
          </a:bodyPr>
          <a:lstStyle/>
          <a:p>
            <a:pPr lvl="0"/>
            <a:r>
              <a:rPr lang="en-US" b="1" dirty="0"/>
              <a:t>Get to know each partner-in-preparedness really well.</a:t>
            </a:r>
            <a:r>
              <a:rPr lang="en-US" dirty="0"/>
              <a:t> </a:t>
            </a:r>
            <a:endParaRPr lang="en-US" dirty="0" smtClean="0"/>
          </a:p>
          <a:p>
            <a:pPr lvl="1"/>
            <a:r>
              <a:rPr lang="en-US" dirty="0" smtClean="0"/>
              <a:t>Learn </a:t>
            </a:r>
            <a:r>
              <a:rPr lang="en-US" dirty="0"/>
              <a:t>about each other's capabilities as well as gaps. Most importantly, discuss your gives and gets </a:t>
            </a:r>
          </a:p>
          <a:p>
            <a:pPr lvl="0"/>
            <a:r>
              <a:rPr lang="en-US" b="1" dirty="0"/>
              <a:t>Figure out the boundaries.</a:t>
            </a:r>
            <a:r>
              <a:rPr lang="en-US" dirty="0"/>
              <a:t> </a:t>
            </a:r>
            <a:endParaRPr lang="en-US" dirty="0" smtClean="0"/>
          </a:p>
          <a:p>
            <a:pPr lvl="1"/>
            <a:r>
              <a:rPr lang="en-US" dirty="0" smtClean="0"/>
              <a:t>Talk </a:t>
            </a:r>
            <a:r>
              <a:rPr lang="en-US" dirty="0"/>
              <a:t>about what you believe can and cannot be accomplished in a relationship. </a:t>
            </a:r>
            <a:endParaRPr lang="en-US" dirty="0" smtClean="0"/>
          </a:p>
          <a:p>
            <a:pPr lvl="1"/>
            <a:r>
              <a:rPr lang="en-US" dirty="0" smtClean="0"/>
              <a:t>If </a:t>
            </a:r>
            <a:r>
              <a:rPr lang="en-US" dirty="0"/>
              <a:t>something makes one of you uncomfortable, discuss that and figure out a compromise. </a:t>
            </a:r>
          </a:p>
          <a:p>
            <a:pPr lvl="0"/>
            <a:r>
              <a:rPr lang="en-US" b="1" dirty="0"/>
              <a:t>Treat all as you'd like to be treated.</a:t>
            </a:r>
            <a:r>
              <a:rPr lang="en-US" dirty="0"/>
              <a:t> </a:t>
            </a:r>
            <a:endParaRPr lang="en-US" dirty="0" smtClean="0"/>
          </a:p>
          <a:p>
            <a:pPr lvl="1"/>
            <a:r>
              <a:rPr lang="en-US" dirty="0" smtClean="0"/>
              <a:t>It's </a:t>
            </a:r>
            <a:r>
              <a:rPr lang="en-US" dirty="0"/>
              <a:t>not fair for one team member/stakeholder to set boundaries and then not be expected to keep the same ones. </a:t>
            </a:r>
            <a:endParaRPr lang="en-US" dirty="0" smtClean="0"/>
          </a:p>
          <a:p>
            <a:pPr lvl="1"/>
            <a:r>
              <a:rPr lang="en-US" dirty="0" smtClean="0"/>
              <a:t>If </a:t>
            </a:r>
            <a:r>
              <a:rPr lang="en-US" dirty="0"/>
              <a:t>you make a margin then you need to keep it as well. It's black and white, there is no gray. Only make limitations you yourself can do</a:t>
            </a:r>
            <a:r>
              <a:rPr lang="en-US" dirty="0" smtClean="0"/>
              <a:t>.</a:t>
            </a:r>
            <a:endParaRPr lang="en-US" dirty="0"/>
          </a:p>
        </p:txBody>
      </p:sp>
    </p:spTree>
    <p:extLst>
      <p:ext uri="{BB962C8B-B14F-4D97-AF65-F5344CB8AC3E}">
        <p14:creationId xmlns:p14="http://schemas.microsoft.com/office/powerpoint/2010/main" val="18605269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spotstrackingsystems.com/wp-content/uploads/2012/02/Collaboration.png"/>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bwMode="auto">
          <a:xfrm>
            <a:off x="4159567" y="2663190"/>
            <a:ext cx="4985749" cy="3280409"/>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p:txBody>
          <a:bodyPr/>
          <a:lstStyle/>
          <a:p>
            <a:r>
              <a:rPr lang="en-US" dirty="0" smtClean="0"/>
              <a:t>LEADERSHIP</a:t>
            </a:r>
            <a:endParaRPr lang="en-US" dirty="0"/>
          </a:p>
        </p:txBody>
      </p:sp>
      <p:sp>
        <p:nvSpPr>
          <p:cNvPr id="3" name="Content Placeholder 2"/>
          <p:cNvSpPr>
            <a:spLocks noGrp="1"/>
          </p:cNvSpPr>
          <p:nvPr>
            <p:ph sz="quarter" idx="1"/>
          </p:nvPr>
        </p:nvSpPr>
        <p:spPr>
          <a:xfrm>
            <a:off x="137159" y="1589566"/>
            <a:ext cx="4446271" cy="5485604"/>
          </a:xfrm>
        </p:spPr>
        <p:txBody>
          <a:bodyPr>
            <a:normAutofit fontScale="70000" lnSpcReduction="20000"/>
          </a:bodyPr>
          <a:lstStyle/>
          <a:p>
            <a:pPr lvl="0"/>
            <a:r>
              <a:rPr lang="en-US" b="1" dirty="0"/>
              <a:t>Communicate, communicate and communicate thoroughly.</a:t>
            </a:r>
            <a:r>
              <a:rPr lang="en-US" dirty="0"/>
              <a:t> </a:t>
            </a:r>
            <a:endParaRPr lang="en-US" dirty="0" smtClean="0"/>
          </a:p>
          <a:p>
            <a:pPr lvl="1"/>
            <a:r>
              <a:rPr lang="en-US" dirty="0" smtClean="0"/>
              <a:t>The </a:t>
            </a:r>
            <a:r>
              <a:rPr lang="en-US" dirty="0"/>
              <a:t>more you are open with what you're up to and what you expect, the less guesswork needs to be done. </a:t>
            </a:r>
            <a:endParaRPr lang="en-US" dirty="0" smtClean="0"/>
          </a:p>
          <a:p>
            <a:pPr lvl="1"/>
            <a:r>
              <a:rPr lang="en-US" dirty="0" smtClean="0"/>
              <a:t>When </a:t>
            </a:r>
            <a:r>
              <a:rPr lang="en-US" dirty="0"/>
              <a:t>there's room for question or uncertainty that's where distrust can creep in. </a:t>
            </a:r>
          </a:p>
          <a:p>
            <a:r>
              <a:rPr lang="en-US" b="1" dirty="0" smtClean="0"/>
              <a:t>Don't </a:t>
            </a:r>
            <a:r>
              <a:rPr lang="en-US" b="1" dirty="0"/>
              <a:t>break boundaries and don't lie.</a:t>
            </a:r>
            <a:r>
              <a:rPr lang="en-US" dirty="0"/>
              <a:t> </a:t>
            </a:r>
            <a:endParaRPr lang="en-US" dirty="0" smtClean="0"/>
          </a:p>
          <a:p>
            <a:r>
              <a:rPr lang="en-US" b="1" dirty="0" smtClean="0"/>
              <a:t>What </a:t>
            </a:r>
            <a:r>
              <a:rPr lang="en-US" b="1" dirty="0"/>
              <a:t>to do if you have broken trust.</a:t>
            </a:r>
            <a:r>
              <a:rPr lang="en-US" dirty="0"/>
              <a:t> </a:t>
            </a:r>
            <a:endParaRPr lang="en-US" dirty="0" smtClean="0"/>
          </a:p>
          <a:p>
            <a:pPr lvl="1"/>
            <a:r>
              <a:rPr lang="en-US" dirty="0" smtClean="0"/>
              <a:t>So </a:t>
            </a:r>
            <a:r>
              <a:rPr lang="en-US" dirty="0"/>
              <a:t>you've done something to breech the trust with your partner-in-preparedness, or are on the receiving end of the issue, it's going to take time for recovery. </a:t>
            </a:r>
            <a:endParaRPr lang="en-US" dirty="0" smtClean="0"/>
          </a:p>
          <a:p>
            <a:pPr lvl="1"/>
            <a:r>
              <a:rPr lang="en-US" dirty="0" smtClean="0"/>
              <a:t>Of </a:t>
            </a:r>
            <a:r>
              <a:rPr lang="en-US" dirty="0"/>
              <a:t>course you won't always agree, but it's better to agree to disagree than to have things hidden.</a:t>
            </a:r>
          </a:p>
          <a:p>
            <a:endParaRPr lang="en-US" dirty="0"/>
          </a:p>
        </p:txBody>
      </p:sp>
    </p:spTree>
    <p:extLst>
      <p:ext uri="{BB962C8B-B14F-4D97-AF65-F5344CB8AC3E}">
        <p14:creationId xmlns:p14="http://schemas.microsoft.com/office/powerpoint/2010/main" val="18541472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www.peoplefluent.com/sites/default/files/social_recruiting_1.jpg"/>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bwMode="auto">
          <a:xfrm>
            <a:off x="4042782" y="2628900"/>
            <a:ext cx="4861041" cy="306619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p:txBody>
          <a:bodyPr/>
          <a:lstStyle/>
          <a:p>
            <a:r>
              <a:rPr lang="en-US" dirty="0" smtClean="0"/>
              <a:t>RESILIENT COMMUNITIES</a:t>
            </a:r>
            <a:endParaRPr lang="en-US" dirty="0"/>
          </a:p>
        </p:txBody>
      </p:sp>
      <p:sp>
        <p:nvSpPr>
          <p:cNvPr id="3" name="Content Placeholder 2"/>
          <p:cNvSpPr>
            <a:spLocks noGrp="1"/>
          </p:cNvSpPr>
          <p:nvPr>
            <p:ph sz="quarter" idx="1"/>
          </p:nvPr>
        </p:nvSpPr>
        <p:spPr>
          <a:xfrm>
            <a:off x="91440" y="1589566"/>
            <a:ext cx="4404360" cy="5176994"/>
          </a:xfrm>
        </p:spPr>
        <p:txBody>
          <a:bodyPr>
            <a:normAutofit fontScale="85000" lnSpcReduction="20000"/>
          </a:bodyPr>
          <a:lstStyle/>
          <a:p>
            <a:pPr lvl="0"/>
            <a:r>
              <a:rPr lang="en-US" dirty="0"/>
              <a:t>A resilient community is knowledgeable and healthy. </a:t>
            </a:r>
            <a:endParaRPr lang="en-US" dirty="0" smtClean="0"/>
          </a:p>
          <a:p>
            <a:pPr lvl="1"/>
            <a:r>
              <a:rPr lang="en-US" dirty="0" smtClean="0"/>
              <a:t>It </a:t>
            </a:r>
            <a:r>
              <a:rPr lang="en-US" dirty="0"/>
              <a:t>has the ability to assess, manage and monitor its risks. </a:t>
            </a:r>
            <a:endParaRPr lang="en-US" dirty="0" smtClean="0"/>
          </a:p>
          <a:p>
            <a:pPr lvl="1"/>
            <a:r>
              <a:rPr lang="en-US" dirty="0" smtClean="0"/>
              <a:t>It </a:t>
            </a:r>
            <a:r>
              <a:rPr lang="en-US" dirty="0"/>
              <a:t>can learn new skills and build on past experiences.</a:t>
            </a:r>
          </a:p>
          <a:p>
            <a:pPr lvl="0"/>
            <a:r>
              <a:rPr lang="en-US" dirty="0"/>
              <a:t>A resilient community is organized. </a:t>
            </a:r>
            <a:endParaRPr lang="en-US" dirty="0" smtClean="0"/>
          </a:p>
          <a:p>
            <a:pPr lvl="1"/>
            <a:r>
              <a:rPr lang="en-US" dirty="0" smtClean="0"/>
              <a:t>It </a:t>
            </a:r>
            <a:r>
              <a:rPr lang="en-US" dirty="0"/>
              <a:t>has the capacity to identify problems, establish priorities and act.</a:t>
            </a:r>
          </a:p>
          <a:p>
            <a:pPr lvl="0"/>
            <a:r>
              <a:rPr lang="en-US" dirty="0"/>
              <a:t>A resilient community is engaged in the development of local policy for reducing risks</a:t>
            </a:r>
          </a:p>
          <a:p>
            <a:endParaRPr lang="en-US" dirty="0"/>
          </a:p>
        </p:txBody>
      </p:sp>
    </p:spTree>
    <p:extLst>
      <p:ext uri="{BB962C8B-B14F-4D97-AF65-F5344CB8AC3E}">
        <p14:creationId xmlns:p14="http://schemas.microsoft.com/office/powerpoint/2010/main" val="8849060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RESILIENT COMMUNITIES</a:t>
            </a:r>
          </a:p>
        </p:txBody>
      </p:sp>
      <p:sp>
        <p:nvSpPr>
          <p:cNvPr id="3" name="Content Placeholder 2"/>
          <p:cNvSpPr>
            <a:spLocks noGrp="1"/>
          </p:cNvSpPr>
          <p:nvPr>
            <p:ph sz="quarter" idx="1"/>
          </p:nvPr>
        </p:nvSpPr>
        <p:spPr>
          <a:xfrm>
            <a:off x="171450" y="1589566"/>
            <a:ext cx="4503420" cy="5268434"/>
          </a:xfrm>
        </p:spPr>
        <p:txBody>
          <a:bodyPr>
            <a:normAutofit fontScale="85000" lnSpcReduction="20000"/>
          </a:bodyPr>
          <a:lstStyle/>
          <a:p>
            <a:pPr lvl="0"/>
            <a:r>
              <a:rPr lang="en-US" dirty="0"/>
              <a:t>A resilient community has infrastructure and services. </a:t>
            </a:r>
            <a:endParaRPr lang="en-US" dirty="0" smtClean="0"/>
          </a:p>
          <a:p>
            <a:pPr lvl="1"/>
            <a:r>
              <a:rPr lang="en-US" dirty="0" smtClean="0"/>
              <a:t>It </a:t>
            </a:r>
            <a:r>
              <a:rPr lang="en-US" dirty="0"/>
              <a:t>has a strong system in place to help mitigate for instance climate change. </a:t>
            </a:r>
            <a:endParaRPr lang="en-US" dirty="0" smtClean="0"/>
          </a:p>
          <a:p>
            <a:pPr lvl="1"/>
            <a:r>
              <a:rPr lang="en-US" dirty="0" smtClean="0"/>
              <a:t>It </a:t>
            </a:r>
            <a:r>
              <a:rPr lang="en-US" dirty="0"/>
              <a:t>has the ability to maintain, repair and renovate the system.</a:t>
            </a:r>
          </a:p>
          <a:p>
            <a:pPr lvl="0"/>
            <a:r>
              <a:rPr lang="en-US" dirty="0"/>
              <a:t>A resilient community has economic opportunities. </a:t>
            </a:r>
            <a:endParaRPr lang="en-US" dirty="0" smtClean="0"/>
          </a:p>
          <a:p>
            <a:pPr lvl="1"/>
            <a:r>
              <a:rPr lang="en-US" dirty="0" smtClean="0"/>
              <a:t>It </a:t>
            </a:r>
            <a:r>
              <a:rPr lang="en-US" dirty="0"/>
              <a:t>has a diverse range of employment opportunities, income and financial services. </a:t>
            </a:r>
            <a:endParaRPr lang="en-US" dirty="0" smtClean="0"/>
          </a:p>
          <a:p>
            <a:pPr lvl="1"/>
            <a:r>
              <a:rPr lang="en-US" dirty="0" smtClean="0"/>
              <a:t>It </a:t>
            </a:r>
            <a:r>
              <a:rPr lang="en-US" dirty="0"/>
              <a:t>is flexible, resourceful and has the capacity to accept uncertainty and respond (proactively) to change.</a:t>
            </a:r>
          </a:p>
          <a:p>
            <a:endParaRPr lang="en-US" dirty="0"/>
          </a:p>
        </p:txBody>
      </p:sp>
      <p:pic>
        <p:nvPicPr>
          <p:cNvPr id="18434" name="Picture 2" descr="http://cloudaccountinginstitute.org/wp-content/uploads/2011/11/businessCollaboration.jpg"/>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bwMode="auto">
          <a:xfrm>
            <a:off x="4913948" y="2114550"/>
            <a:ext cx="3634740" cy="3634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72939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www.iparchitects.com/wp-content/uploads/Enterprise-Resiliency-Rachets.jpg"/>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bwMode="auto">
          <a:xfrm>
            <a:off x="4260072" y="2320290"/>
            <a:ext cx="4933362" cy="318896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RESILIENT COMMUNITIES</a:t>
            </a:r>
          </a:p>
        </p:txBody>
      </p:sp>
      <p:sp>
        <p:nvSpPr>
          <p:cNvPr id="3" name="Content Placeholder 2"/>
          <p:cNvSpPr>
            <a:spLocks noGrp="1"/>
          </p:cNvSpPr>
          <p:nvPr>
            <p:ph sz="quarter" idx="1"/>
          </p:nvPr>
        </p:nvSpPr>
        <p:spPr/>
        <p:txBody>
          <a:bodyPr>
            <a:normAutofit fontScale="85000" lnSpcReduction="20000"/>
          </a:bodyPr>
          <a:lstStyle/>
          <a:p>
            <a:pPr lvl="0"/>
            <a:r>
              <a:rPr lang="en-US" dirty="0"/>
              <a:t>A resilient community is connected. </a:t>
            </a:r>
          </a:p>
          <a:p>
            <a:pPr lvl="1"/>
            <a:r>
              <a:rPr lang="en-US" dirty="0"/>
              <a:t>It has relationships with external actors, who provide a wider supportive environment, and supply goods and services when needed.</a:t>
            </a:r>
          </a:p>
          <a:p>
            <a:pPr lvl="0"/>
            <a:r>
              <a:rPr lang="en-US" dirty="0"/>
              <a:t>A resilient community can manage its natural assets. </a:t>
            </a:r>
          </a:p>
          <a:p>
            <a:pPr lvl="1"/>
            <a:r>
              <a:rPr lang="en-US" dirty="0"/>
              <a:t>It recognizes their value and has the ability to protect, enhance and maintain them.</a:t>
            </a:r>
          </a:p>
          <a:p>
            <a:endParaRPr lang="en-US" dirty="0"/>
          </a:p>
        </p:txBody>
      </p:sp>
    </p:spTree>
    <p:extLst>
      <p:ext uri="{BB962C8B-B14F-4D97-AF65-F5344CB8AC3E}">
        <p14:creationId xmlns:p14="http://schemas.microsoft.com/office/powerpoint/2010/main" val="29318673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2"/>
          <p:cNvSpPr>
            <a:spLocks noGrp="1" noChangeArrowheads="1"/>
          </p:cNvSpPr>
          <p:nvPr>
            <p:ph type="title" idx="4294967295"/>
          </p:nvPr>
        </p:nvSpPr>
        <p:spPr>
          <a:xfrm>
            <a:off x="0" y="152400"/>
            <a:ext cx="8839200" cy="6096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eaLnBrk="1" hangingPunct="1">
              <a:defRPr/>
            </a:pPr>
            <a:r>
              <a:rPr lang="en-US" altLang="en-US" sz="3200" b="1" dirty="0" smtClean="0"/>
              <a:t>  </a:t>
            </a:r>
            <a:r>
              <a:rPr lang="en-US" altLang="en-US" sz="4000" b="1" dirty="0" smtClean="0">
                <a:solidFill>
                  <a:srgbClr val="FFFF00"/>
                </a:solidFill>
              </a:rPr>
              <a:t>“Unlearning” &amp; “New Learning”</a:t>
            </a:r>
          </a:p>
        </p:txBody>
      </p:sp>
      <p:sp>
        <p:nvSpPr>
          <p:cNvPr id="1036291" name="Rectangle 3"/>
          <p:cNvSpPr>
            <a:spLocks noGrp="1" noChangeArrowheads="1"/>
          </p:cNvSpPr>
          <p:nvPr>
            <p:ph type="body" idx="4294967295"/>
          </p:nvPr>
        </p:nvSpPr>
        <p:spPr>
          <a:xfrm>
            <a:off x="4724400" y="2590800"/>
            <a:ext cx="4191000" cy="1676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285750" indent="-285750" algn="ctr" eaLnBrk="1" hangingPunct="1">
              <a:lnSpc>
                <a:spcPct val="80000"/>
              </a:lnSpc>
              <a:buFontTx/>
              <a:buNone/>
              <a:defRPr/>
            </a:pPr>
            <a:r>
              <a:rPr lang="en-US" altLang="en-US" sz="2400" b="1" dirty="0" smtClean="0"/>
              <a:t>Difficulty of</a:t>
            </a:r>
          </a:p>
          <a:p>
            <a:pPr marL="285750" indent="-285750" algn="ctr" eaLnBrk="1" hangingPunct="1">
              <a:lnSpc>
                <a:spcPct val="80000"/>
              </a:lnSpc>
              <a:buFontTx/>
              <a:buNone/>
              <a:defRPr/>
            </a:pPr>
            <a:r>
              <a:rPr lang="en-US" altLang="en-US" sz="2400" b="1" dirty="0" smtClean="0"/>
              <a:t>“UNLEARNING”</a:t>
            </a:r>
          </a:p>
          <a:p>
            <a:pPr marL="285750" indent="-285750" algn="ctr" eaLnBrk="1" hangingPunct="1">
              <a:lnSpc>
                <a:spcPct val="80000"/>
              </a:lnSpc>
              <a:buFontTx/>
              <a:buNone/>
              <a:defRPr/>
            </a:pPr>
            <a:r>
              <a:rPr lang="en-US" altLang="en-US" sz="2400" b="1" dirty="0" smtClean="0"/>
              <a:t> Something in</a:t>
            </a:r>
          </a:p>
          <a:p>
            <a:pPr marL="285750" indent="-285750" algn="ctr" eaLnBrk="1" hangingPunct="1">
              <a:lnSpc>
                <a:spcPct val="80000"/>
              </a:lnSpc>
              <a:buFontTx/>
              <a:buNone/>
              <a:defRPr/>
            </a:pPr>
            <a:r>
              <a:rPr lang="en-US" altLang="en-US" sz="2400" b="1" dirty="0" smtClean="0"/>
              <a:t>Which We Have</a:t>
            </a:r>
          </a:p>
          <a:p>
            <a:pPr marL="285750" indent="-285750" algn="ctr" eaLnBrk="1" hangingPunct="1">
              <a:lnSpc>
                <a:spcPct val="80000"/>
              </a:lnSpc>
              <a:buFontTx/>
              <a:buNone/>
              <a:defRPr/>
            </a:pPr>
            <a:r>
              <a:rPr lang="en-US" altLang="en-US" sz="2400" b="1" dirty="0" smtClean="0"/>
              <a:t>Invested </a:t>
            </a:r>
          </a:p>
          <a:p>
            <a:pPr marL="285750" indent="-285750" algn="ctr" eaLnBrk="1" hangingPunct="1">
              <a:lnSpc>
                <a:spcPct val="80000"/>
              </a:lnSpc>
              <a:buFontTx/>
              <a:buNone/>
              <a:defRPr/>
            </a:pPr>
            <a:endParaRPr lang="en-US" altLang="en-US" sz="2400" b="1" dirty="0" smtClean="0">
              <a:solidFill>
                <a:srgbClr val="000066"/>
              </a:solidFill>
            </a:endParaRPr>
          </a:p>
          <a:p>
            <a:pPr marL="285750" indent="-285750" algn="ctr" eaLnBrk="1" hangingPunct="1">
              <a:lnSpc>
                <a:spcPct val="80000"/>
              </a:lnSpc>
              <a:buFontTx/>
              <a:buNone/>
              <a:defRPr/>
            </a:pPr>
            <a:endParaRPr lang="en-US" altLang="en-US" sz="2800" b="1" dirty="0" smtClean="0">
              <a:solidFill>
                <a:srgbClr val="000066"/>
              </a:solidFill>
            </a:endParaRPr>
          </a:p>
        </p:txBody>
      </p:sp>
      <p:sp>
        <p:nvSpPr>
          <p:cNvPr id="1036292" name="Text Box 4"/>
          <p:cNvSpPr txBox="1">
            <a:spLocks noChangeArrowheads="1"/>
          </p:cNvSpPr>
          <p:nvPr/>
        </p:nvSpPr>
        <p:spPr bwMode="auto">
          <a:xfrm>
            <a:off x="228600" y="2514600"/>
            <a:ext cx="33528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eaLnBrk="0" fontAlgn="base" hangingPunct="0">
              <a:spcBef>
                <a:spcPct val="0"/>
              </a:spcBef>
              <a:spcAft>
                <a:spcPct val="0"/>
              </a:spcAft>
              <a:buClrTx/>
              <a:buSzTx/>
              <a:buFontTx/>
              <a:buNone/>
            </a:pPr>
            <a:r>
              <a:rPr lang="en-US" altLang="en-US" sz="2000" b="1" smtClean="0">
                <a:solidFill>
                  <a:srgbClr val="FFFFFF"/>
                </a:solidFill>
                <a:latin typeface="Arial" panose="020B0604020202020204" pitchFamily="34" charset="0"/>
              </a:rPr>
              <a:t>We Get </a:t>
            </a:r>
          </a:p>
          <a:p>
            <a:pPr algn="ctr" eaLnBrk="0" fontAlgn="base" hangingPunct="0">
              <a:spcBef>
                <a:spcPct val="0"/>
              </a:spcBef>
              <a:spcAft>
                <a:spcPct val="0"/>
              </a:spcAft>
              <a:buClrTx/>
              <a:buSzTx/>
              <a:buFontTx/>
              <a:buNone/>
            </a:pPr>
            <a:r>
              <a:rPr lang="en-US" altLang="en-US" sz="2000" b="1" smtClean="0">
                <a:solidFill>
                  <a:srgbClr val="FFFFFF"/>
                </a:solidFill>
                <a:latin typeface="Arial" panose="020B0604020202020204" pitchFamily="34" charset="0"/>
              </a:rPr>
              <a:t>“INVESTED”</a:t>
            </a:r>
          </a:p>
          <a:p>
            <a:pPr algn="ctr" eaLnBrk="0" fontAlgn="base" hangingPunct="0">
              <a:spcBef>
                <a:spcPct val="0"/>
              </a:spcBef>
              <a:spcAft>
                <a:spcPct val="0"/>
              </a:spcAft>
              <a:buClrTx/>
              <a:buSzTx/>
              <a:buFontTx/>
              <a:buNone/>
            </a:pPr>
            <a:r>
              <a:rPr lang="en-US" altLang="en-US" sz="2000" b="1" smtClean="0">
                <a:solidFill>
                  <a:srgbClr val="FFFFFF"/>
                </a:solidFill>
                <a:latin typeface="Arial" panose="020B0604020202020204" pitchFamily="34" charset="0"/>
              </a:rPr>
              <a:t>in a </a:t>
            </a:r>
          </a:p>
          <a:p>
            <a:pPr algn="ctr" eaLnBrk="0" fontAlgn="base" hangingPunct="0">
              <a:spcBef>
                <a:spcPct val="0"/>
              </a:spcBef>
              <a:spcAft>
                <a:spcPct val="0"/>
              </a:spcAft>
              <a:buClrTx/>
              <a:buSzTx/>
              <a:buFontTx/>
              <a:buNone/>
            </a:pPr>
            <a:r>
              <a:rPr lang="en-US" altLang="en-US" sz="2000" b="1" smtClean="0">
                <a:solidFill>
                  <a:srgbClr val="FFFFFF"/>
                </a:solidFill>
                <a:latin typeface="Arial" panose="020B0604020202020204" pitchFamily="34" charset="0"/>
              </a:rPr>
              <a:t>Particular </a:t>
            </a:r>
          </a:p>
          <a:p>
            <a:pPr algn="ctr" eaLnBrk="0" fontAlgn="base" hangingPunct="0">
              <a:spcBef>
                <a:spcPct val="0"/>
              </a:spcBef>
              <a:spcAft>
                <a:spcPct val="0"/>
              </a:spcAft>
              <a:buClrTx/>
              <a:buSzTx/>
              <a:buFontTx/>
              <a:buNone/>
            </a:pPr>
            <a:r>
              <a:rPr lang="en-US" altLang="en-US" sz="2000" b="1" smtClean="0">
                <a:solidFill>
                  <a:srgbClr val="FFFFFF"/>
                </a:solidFill>
                <a:latin typeface="Arial" panose="020B0604020202020204" pitchFamily="34" charset="0"/>
              </a:rPr>
              <a:t>Solution</a:t>
            </a:r>
          </a:p>
        </p:txBody>
      </p:sp>
      <p:sp>
        <p:nvSpPr>
          <p:cNvPr id="1036293" name="Text Box 5"/>
          <p:cNvSpPr txBox="1">
            <a:spLocks noChangeArrowheads="1"/>
          </p:cNvSpPr>
          <p:nvPr/>
        </p:nvSpPr>
        <p:spPr bwMode="auto">
          <a:xfrm>
            <a:off x="0" y="5257800"/>
            <a:ext cx="9144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eaLnBrk="0" fontAlgn="base" hangingPunct="0">
              <a:spcBef>
                <a:spcPct val="0"/>
              </a:spcBef>
              <a:spcAft>
                <a:spcPct val="0"/>
              </a:spcAft>
              <a:buClrTx/>
              <a:buSzTx/>
              <a:buFontTx/>
              <a:buNone/>
            </a:pPr>
            <a:r>
              <a:rPr lang="en-US" altLang="en-US" sz="2400" b="1" smtClean="0">
                <a:solidFill>
                  <a:srgbClr val="FFFFFF"/>
                </a:solidFill>
                <a:latin typeface="Arial" panose="020B0604020202020204" pitchFamily="34" charset="0"/>
              </a:rPr>
              <a:t>RESISTANCE TO CHANGE:</a:t>
            </a:r>
          </a:p>
          <a:p>
            <a:pPr algn="ctr" eaLnBrk="0" fontAlgn="base" hangingPunct="0">
              <a:spcBef>
                <a:spcPct val="0"/>
              </a:spcBef>
              <a:spcAft>
                <a:spcPct val="0"/>
              </a:spcAft>
              <a:buClrTx/>
              <a:buSzTx/>
              <a:buFontTx/>
              <a:buNone/>
            </a:pPr>
            <a:r>
              <a:rPr lang="en-US" altLang="en-US" sz="2400" b="1" smtClean="0">
                <a:solidFill>
                  <a:srgbClr val="FFFFFF"/>
                </a:solidFill>
                <a:latin typeface="Arial" panose="020B0604020202020204" pitchFamily="34" charset="0"/>
              </a:rPr>
              <a:t>Difficulty of Incorporating </a:t>
            </a:r>
          </a:p>
          <a:p>
            <a:pPr algn="ctr" eaLnBrk="0" fontAlgn="base" hangingPunct="0">
              <a:spcBef>
                <a:spcPct val="0"/>
              </a:spcBef>
              <a:spcAft>
                <a:spcPct val="0"/>
              </a:spcAft>
              <a:buClrTx/>
              <a:buSzTx/>
              <a:buFontTx/>
              <a:buNone/>
            </a:pPr>
            <a:r>
              <a:rPr lang="en-US" altLang="en-US" sz="2400" b="1" smtClean="0">
                <a:solidFill>
                  <a:srgbClr val="FFFFFF"/>
                </a:solidFill>
                <a:latin typeface="Arial" panose="020B0604020202020204" pitchFamily="34" charset="0"/>
              </a:rPr>
              <a:t>Something New</a:t>
            </a:r>
            <a:endParaRPr lang="en-US" altLang="en-US" sz="1400" b="1" smtClean="0">
              <a:solidFill>
                <a:srgbClr val="FFFFFF"/>
              </a:solidFill>
              <a:latin typeface="Arial" panose="020B0604020202020204" pitchFamily="34" charset="0"/>
            </a:endParaRPr>
          </a:p>
        </p:txBody>
      </p:sp>
      <p:sp>
        <p:nvSpPr>
          <p:cNvPr id="1036294" name="AutoShape 6"/>
          <p:cNvSpPr>
            <a:spLocks noChangeArrowheads="1"/>
          </p:cNvSpPr>
          <p:nvPr/>
        </p:nvSpPr>
        <p:spPr bwMode="auto">
          <a:xfrm>
            <a:off x="3810000" y="3276600"/>
            <a:ext cx="1295400" cy="762000"/>
          </a:xfrm>
          <a:prstGeom prst="rightArrow">
            <a:avLst>
              <a:gd name="adj1" fmla="val 50000"/>
              <a:gd name="adj2" fmla="val 42500"/>
            </a:avLst>
          </a:prstGeom>
          <a:solidFill>
            <a:srgbClr val="FF6600"/>
          </a:solidFill>
          <a:ln w="57150">
            <a:solidFill>
              <a:srgbClr val="000066"/>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1036295" name="AutoShape 7"/>
          <p:cNvSpPr>
            <a:spLocks noChangeArrowheads="1"/>
          </p:cNvSpPr>
          <p:nvPr/>
        </p:nvSpPr>
        <p:spPr bwMode="auto">
          <a:xfrm rot="5400000">
            <a:off x="3962400" y="4191000"/>
            <a:ext cx="914400" cy="762000"/>
          </a:xfrm>
          <a:prstGeom prst="rightArrow">
            <a:avLst>
              <a:gd name="adj1" fmla="val 50000"/>
              <a:gd name="adj2" fmla="val 30000"/>
            </a:avLst>
          </a:prstGeom>
          <a:solidFill>
            <a:srgbClr val="FF0000"/>
          </a:solidFill>
          <a:ln w="57150">
            <a:solidFill>
              <a:schemeClr val="tx2"/>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11272" name="Text Box 8"/>
          <p:cNvSpPr txBox="1">
            <a:spLocks noChangeArrowheads="1"/>
          </p:cNvSpPr>
          <p:nvPr/>
        </p:nvSpPr>
        <p:spPr bwMode="auto">
          <a:xfrm>
            <a:off x="381000" y="5781675"/>
            <a:ext cx="91440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fontAlgn="base">
              <a:spcBef>
                <a:spcPct val="0"/>
              </a:spcBef>
              <a:spcAft>
                <a:spcPct val="0"/>
              </a:spcAft>
              <a:buClrTx/>
              <a:buSzTx/>
              <a:buFontTx/>
              <a:buNone/>
            </a:pPr>
            <a:endParaRPr lang="en-US" altLang="en-US" smtClean="0">
              <a:solidFill>
                <a:srgbClr val="FFFFFF"/>
              </a:solidFill>
              <a:latin typeface="Arial" panose="020B0604020202020204" pitchFamily="34" charset="0"/>
            </a:endParaRPr>
          </a:p>
        </p:txBody>
      </p:sp>
      <p:sp>
        <p:nvSpPr>
          <p:cNvPr id="1036297" name="Text Box 9"/>
          <p:cNvSpPr txBox="1">
            <a:spLocks noChangeArrowheads="1"/>
          </p:cNvSpPr>
          <p:nvPr/>
        </p:nvSpPr>
        <p:spPr bwMode="auto">
          <a:xfrm>
            <a:off x="0" y="16002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fontAlgn="base">
              <a:spcBef>
                <a:spcPct val="0"/>
              </a:spcBef>
              <a:spcAft>
                <a:spcPct val="0"/>
              </a:spcAft>
              <a:buClrTx/>
              <a:buSzTx/>
              <a:buFontTx/>
              <a:buNone/>
            </a:pPr>
            <a:r>
              <a:rPr lang="en-US" altLang="en-US" sz="2400" b="1" smtClean="0">
                <a:solidFill>
                  <a:srgbClr val="FFFFFF"/>
                </a:solidFill>
                <a:latin typeface="Arial" panose="020B0604020202020204" pitchFamily="34" charset="0"/>
              </a:rPr>
              <a:t>NEW “PATTERNS” TO DEPLOY IN AN EMERGENCY</a:t>
            </a:r>
          </a:p>
        </p:txBody>
      </p:sp>
      <p:sp>
        <p:nvSpPr>
          <p:cNvPr id="1036298" name="AutoShape 10"/>
          <p:cNvSpPr>
            <a:spLocks noChangeArrowheads="1"/>
          </p:cNvSpPr>
          <p:nvPr/>
        </p:nvSpPr>
        <p:spPr bwMode="auto">
          <a:xfrm rot="-5400000">
            <a:off x="3962400" y="2362200"/>
            <a:ext cx="914400" cy="762000"/>
          </a:xfrm>
          <a:prstGeom prst="rightArrow">
            <a:avLst>
              <a:gd name="adj1" fmla="val 50000"/>
              <a:gd name="adj2" fmla="val 30000"/>
            </a:avLst>
          </a:prstGeom>
          <a:solidFill>
            <a:srgbClr val="00FF00"/>
          </a:solidFill>
          <a:ln w="57150">
            <a:solidFill>
              <a:schemeClr val="tx2"/>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1036299" name="Line 11"/>
          <p:cNvSpPr>
            <a:spLocks noChangeShapeType="1"/>
          </p:cNvSpPr>
          <p:nvPr/>
        </p:nvSpPr>
        <p:spPr bwMode="auto">
          <a:xfrm>
            <a:off x="762000" y="2057400"/>
            <a:ext cx="7543800" cy="0"/>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036300" name="Line 12"/>
          <p:cNvSpPr>
            <a:spLocks noChangeShapeType="1"/>
          </p:cNvSpPr>
          <p:nvPr/>
        </p:nvSpPr>
        <p:spPr bwMode="auto">
          <a:xfrm>
            <a:off x="2590800" y="5638800"/>
            <a:ext cx="3886200"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Tree>
    <p:extLst>
      <p:ext uri="{BB962C8B-B14F-4D97-AF65-F5344CB8AC3E}">
        <p14:creationId xmlns:p14="http://schemas.microsoft.com/office/powerpoint/2010/main" val="583616203"/>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36292"/>
                                        </p:tgtEl>
                                        <p:attrNameLst>
                                          <p:attrName>style.visibility</p:attrName>
                                        </p:attrNameLst>
                                      </p:cBhvr>
                                      <p:to>
                                        <p:strVal val="visible"/>
                                      </p:to>
                                    </p:set>
                                    <p:animEffect transition="in" filter="wipe(left)">
                                      <p:cBhvr>
                                        <p:cTn id="7" dur="500"/>
                                        <p:tgtEl>
                                          <p:spTgt spid="1036292"/>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36294"/>
                                        </p:tgtEl>
                                        <p:attrNameLst>
                                          <p:attrName>style.visibility</p:attrName>
                                        </p:attrNameLst>
                                      </p:cBhvr>
                                      <p:to>
                                        <p:strVal val="visible"/>
                                      </p:to>
                                    </p:set>
                                    <p:animEffect transition="in" filter="wipe(left)">
                                      <p:cBhvr>
                                        <p:cTn id="11" dur="500"/>
                                        <p:tgtEl>
                                          <p:spTgt spid="1036294"/>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36291">
                                            <p:txEl>
                                              <p:pRg st="0" end="0"/>
                                            </p:txEl>
                                          </p:spTgt>
                                        </p:tgtEl>
                                        <p:attrNameLst>
                                          <p:attrName>style.visibility</p:attrName>
                                        </p:attrNameLst>
                                      </p:cBhvr>
                                      <p:to>
                                        <p:strVal val="visible"/>
                                      </p:to>
                                    </p:set>
                                    <p:animEffect transition="in" filter="wipe(left)">
                                      <p:cBhvr>
                                        <p:cTn id="15" dur="500"/>
                                        <p:tgtEl>
                                          <p:spTgt spid="1036291">
                                            <p:txEl>
                                              <p:pRg st="0" end="0"/>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036291">
                                            <p:txEl>
                                              <p:pRg st="1" end="1"/>
                                            </p:txEl>
                                          </p:spTgt>
                                        </p:tgtEl>
                                        <p:attrNameLst>
                                          <p:attrName>style.visibility</p:attrName>
                                        </p:attrNameLst>
                                      </p:cBhvr>
                                      <p:to>
                                        <p:strVal val="visible"/>
                                      </p:to>
                                    </p:set>
                                    <p:animEffect transition="in" filter="wipe(left)">
                                      <p:cBhvr>
                                        <p:cTn id="18" dur="500"/>
                                        <p:tgtEl>
                                          <p:spTgt spid="1036291">
                                            <p:txEl>
                                              <p:pRg st="1" end="1"/>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036291">
                                            <p:txEl>
                                              <p:pRg st="2" end="2"/>
                                            </p:txEl>
                                          </p:spTgt>
                                        </p:tgtEl>
                                        <p:attrNameLst>
                                          <p:attrName>style.visibility</p:attrName>
                                        </p:attrNameLst>
                                      </p:cBhvr>
                                      <p:to>
                                        <p:strVal val="visible"/>
                                      </p:to>
                                    </p:set>
                                    <p:animEffect transition="in" filter="wipe(left)">
                                      <p:cBhvr>
                                        <p:cTn id="21" dur="500"/>
                                        <p:tgtEl>
                                          <p:spTgt spid="1036291">
                                            <p:txEl>
                                              <p:pRg st="2" end="2"/>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036291">
                                            <p:txEl>
                                              <p:pRg st="3" end="3"/>
                                            </p:txEl>
                                          </p:spTgt>
                                        </p:tgtEl>
                                        <p:attrNameLst>
                                          <p:attrName>style.visibility</p:attrName>
                                        </p:attrNameLst>
                                      </p:cBhvr>
                                      <p:to>
                                        <p:strVal val="visible"/>
                                      </p:to>
                                    </p:set>
                                    <p:animEffect transition="in" filter="wipe(left)">
                                      <p:cBhvr>
                                        <p:cTn id="24" dur="500"/>
                                        <p:tgtEl>
                                          <p:spTgt spid="1036291">
                                            <p:txEl>
                                              <p:pRg st="3" end="3"/>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036291">
                                            <p:txEl>
                                              <p:pRg st="4" end="4"/>
                                            </p:txEl>
                                          </p:spTgt>
                                        </p:tgtEl>
                                        <p:attrNameLst>
                                          <p:attrName>style.visibility</p:attrName>
                                        </p:attrNameLst>
                                      </p:cBhvr>
                                      <p:to>
                                        <p:strVal val="visible"/>
                                      </p:to>
                                    </p:set>
                                    <p:animEffect transition="in" filter="wipe(left)">
                                      <p:cBhvr>
                                        <p:cTn id="27" dur="500"/>
                                        <p:tgtEl>
                                          <p:spTgt spid="103629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036295"/>
                                        </p:tgtEl>
                                        <p:attrNameLst>
                                          <p:attrName>style.visibility</p:attrName>
                                        </p:attrNameLst>
                                      </p:cBhvr>
                                      <p:to>
                                        <p:strVal val="visible"/>
                                      </p:to>
                                    </p:set>
                                    <p:animEffect transition="in" filter="wipe(up)">
                                      <p:cBhvr>
                                        <p:cTn id="32" dur="500"/>
                                        <p:tgtEl>
                                          <p:spTgt spid="1036295"/>
                                        </p:tgtEl>
                                      </p:cBhvr>
                                    </p:animEffect>
                                  </p:childTnLst>
                                </p:cTn>
                              </p:par>
                            </p:childTnLst>
                          </p:cTn>
                        </p:par>
                        <p:par>
                          <p:cTn id="33" fill="hold" nodeType="afterGroup">
                            <p:stCondLst>
                              <p:cond delay="500"/>
                            </p:stCondLst>
                            <p:childTnLst>
                              <p:par>
                                <p:cTn id="34" presetID="1" presetClass="entr" presetSubtype="0" fill="hold" grpId="0" nodeType="afterEffect">
                                  <p:stCondLst>
                                    <p:cond delay="0"/>
                                  </p:stCondLst>
                                  <p:childTnLst>
                                    <p:set>
                                      <p:cBhvr>
                                        <p:cTn id="35" dur="1" fill="hold">
                                          <p:stCondLst>
                                            <p:cond delay="0"/>
                                          </p:stCondLst>
                                        </p:cTn>
                                        <p:tgtEl>
                                          <p:spTgt spid="1036293"/>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036300"/>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036298"/>
                                        </p:tgtEl>
                                        <p:attrNameLst>
                                          <p:attrName>style.visibility</p:attrName>
                                        </p:attrNameLst>
                                      </p:cBhvr>
                                      <p:to>
                                        <p:strVal val="visible"/>
                                      </p:to>
                                    </p:set>
                                    <p:animEffect transition="in" filter="wipe(down)">
                                      <p:cBhvr>
                                        <p:cTn id="42" dur="500"/>
                                        <p:tgtEl>
                                          <p:spTgt spid="1036298"/>
                                        </p:tgtEl>
                                      </p:cBhvr>
                                    </p:animEffect>
                                  </p:childTnLst>
                                </p:cTn>
                              </p:par>
                            </p:childTnLst>
                          </p:cTn>
                        </p:par>
                        <p:par>
                          <p:cTn id="43" fill="hold" nodeType="afterGroup">
                            <p:stCondLst>
                              <p:cond delay="500"/>
                            </p:stCondLst>
                            <p:childTnLst>
                              <p:par>
                                <p:cTn id="44" presetID="16" presetClass="entr" presetSubtype="37" fill="hold" grpId="0" nodeType="afterEffect">
                                  <p:stCondLst>
                                    <p:cond delay="0"/>
                                  </p:stCondLst>
                                  <p:childTnLst>
                                    <p:set>
                                      <p:cBhvr>
                                        <p:cTn id="45" dur="1" fill="hold">
                                          <p:stCondLst>
                                            <p:cond delay="0"/>
                                          </p:stCondLst>
                                        </p:cTn>
                                        <p:tgtEl>
                                          <p:spTgt spid="1036297"/>
                                        </p:tgtEl>
                                        <p:attrNameLst>
                                          <p:attrName>style.visibility</p:attrName>
                                        </p:attrNameLst>
                                      </p:cBhvr>
                                      <p:to>
                                        <p:strVal val="visible"/>
                                      </p:to>
                                    </p:set>
                                    <p:animEffect transition="in" filter="barn(outVertical)">
                                      <p:cBhvr>
                                        <p:cTn id="46" dur="500"/>
                                        <p:tgtEl>
                                          <p:spTgt spid="1036297"/>
                                        </p:tgtEl>
                                      </p:cBhvr>
                                    </p:animEffect>
                                  </p:childTnLst>
                                </p:cTn>
                              </p:par>
                              <p:par>
                                <p:cTn id="47" presetID="1" presetClass="entr" presetSubtype="0" fill="hold" grpId="0" nodeType="withEffect">
                                  <p:stCondLst>
                                    <p:cond delay="0"/>
                                  </p:stCondLst>
                                  <p:childTnLst>
                                    <p:set>
                                      <p:cBhvr>
                                        <p:cTn id="48" dur="1" fill="hold">
                                          <p:stCondLst>
                                            <p:cond delay="0"/>
                                          </p:stCondLst>
                                        </p:cTn>
                                        <p:tgtEl>
                                          <p:spTgt spid="10362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6291" grpId="0" build="p"/>
      <p:bldP spid="1036292" grpId="0" autoUpdateAnimBg="0"/>
      <p:bldP spid="1036293" grpId="0" autoUpdateAnimBg="0"/>
      <p:bldP spid="1036294" grpId="0" animBg="1"/>
      <p:bldP spid="1036295" grpId="0" animBg="1"/>
      <p:bldP spid="1036297" grpId="0"/>
      <p:bldP spid="1036298" grpId="0" animBg="1"/>
      <p:bldP spid="1036299" grpId="0" animBg="1"/>
      <p:bldP spid="103630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0" y="152400"/>
            <a:ext cx="6019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lnSpc>
                <a:spcPct val="90000"/>
              </a:lnSpc>
              <a:spcBef>
                <a:spcPct val="0"/>
              </a:spcBef>
              <a:spcAft>
                <a:spcPct val="0"/>
              </a:spcAft>
              <a:buClrTx/>
              <a:buSzTx/>
              <a:buFontTx/>
              <a:buNone/>
            </a:pPr>
            <a:r>
              <a:rPr lang="en-US" altLang="en-US" sz="2800" b="1" smtClean="0">
                <a:solidFill>
                  <a:srgbClr val="0066CC"/>
                </a:solidFill>
                <a:latin typeface="Arial" panose="020B0604020202020204" pitchFamily="34" charset="0"/>
              </a:rPr>
              <a:t>   Dis-Connectivity</a:t>
            </a:r>
          </a:p>
        </p:txBody>
      </p:sp>
      <p:sp>
        <p:nvSpPr>
          <p:cNvPr id="13315" name="Text Box 3"/>
          <p:cNvSpPr txBox="1">
            <a:spLocks noChangeArrowheads="1"/>
          </p:cNvSpPr>
          <p:nvPr/>
        </p:nvSpPr>
        <p:spPr bwMode="auto">
          <a:xfrm>
            <a:off x="2738438" y="1497013"/>
            <a:ext cx="37433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eaLnBrk="0" fontAlgn="base" hangingPunct="0">
              <a:spcBef>
                <a:spcPct val="0"/>
              </a:spcBef>
              <a:spcAft>
                <a:spcPct val="0"/>
              </a:spcAft>
              <a:buClrTx/>
              <a:buSzTx/>
              <a:buFontTx/>
              <a:buNone/>
            </a:pPr>
            <a:r>
              <a:rPr lang="en-US" altLang="en-US" sz="2800" b="1" smtClean="0">
                <a:solidFill>
                  <a:srgbClr val="FFFF00"/>
                </a:solidFill>
                <a:latin typeface="Arial" panose="020B0604020202020204" pitchFamily="34" charset="0"/>
              </a:rPr>
              <a:t>The “SILO” Mentality</a:t>
            </a:r>
          </a:p>
        </p:txBody>
      </p:sp>
      <p:sp>
        <p:nvSpPr>
          <p:cNvPr id="13316" name="Oval 4"/>
          <p:cNvSpPr>
            <a:spLocks noChangeArrowheads="1"/>
          </p:cNvSpPr>
          <p:nvPr/>
        </p:nvSpPr>
        <p:spPr bwMode="auto">
          <a:xfrm>
            <a:off x="962025" y="2495550"/>
            <a:ext cx="1466850" cy="895350"/>
          </a:xfrm>
          <a:prstGeom prst="ellipse">
            <a:avLst/>
          </a:prstGeom>
          <a:solidFill>
            <a:srgbClr val="FF0000"/>
          </a:solidFill>
          <a:ln w="50800">
            <a:solidFill>
              <a:schemeClr val="tx1"/>
            </a:solidFill>
            <a:round/>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13317" name="Rectangle 5"/>
          <p:cNvSpPr>
            <a:spLocks noChangeArrowheads="1"/>
          </p:cNvSpPr>
          <p:nvPr/>
        </p:nvSpPr>
        <p:spPr bwMode="auto">
          <a:xfrm>
            <a:off x="942975" y="2952750"/>
            <a:ext cx="1504950" cy="2609850"/>
          </a:xfrm>
          <a:prstGeom prst="rect">
            <a:avLst/>
          </a:prstGeom>
          <a:solidFill>
            <a:srgbClr val="FF9933"/>
          </a:solidFill>
          <a:ln w="50800">
            <a:solidFill>
              <a:schemeClr val="tx1"/>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13318" name="Oval 6"/>
          <p:cNvSpPr>
            <a:spLocks noChangeArrowheads="1"/>
          </p:cNvSpPr>
          <p:nvPr/>
        </p:nvSpPr>
        <p:spPr bwMode="auto">
          <a:xfrm>
            <a:off x="2981325" y="2895600"/>
            <a:ext cx="1466850" cy="895350"/>
          </a:xfrm>
          <a:prstGeom prst="ellipse">
            <a:avLst/>
          </a:prstGeom>
          <a:solidFill>
            <a:schemeClr val="folHlink"/>
          </a:solidFill>
          <a:ln w="50800">
            <a:solidFill>
              <a:schemeClr val="bg2"/>
            </a:solidFill>
            <a:round/>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13319" name="Rectangle 7"/>
          <p:cNvSpPr>
            <a:spLocks noChangeArrowheads="1"/>
          </p:cNvSpPr>
          <p:nvPr/>
        </p:nvSpPr>
        <p:spPr bwMode="auto">
          <a:xfrm>
            <a:off x="2962275" y="3352800"/>
            <a:ext cx="1504950" cy="2609850"/>
          </a:xfrm>
          <a:prstGeom prst="rect">
            <a:avLst/>
          </a:prstGeom>
          <a:solidFill>
            <a:schemeClr val="tx2"/>
          </a:solidFill>
          <a:ln w="50800">
            <a:solidFill>
              <a:srgbClr val="FF9900"/>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13320" name="Oval 8"/>
          <p:cNvSpPr>
            <a:spLocks noChangeArrowheads="1"/>
          </p:cNvSpPr>
          <p:nvPr/>
        </p:nvSpPr>
        <p:spPr bwMode="auto">
          <a:xfrm>
            <a:off x="4943475" y="2114550"/>
            <a:ext cx="1466850" cy="895350"/>
          </a:xfrm>
          <a:prstGeom prst="ellipse">
            <a:avLst/>
          </a:prstGeom>
          <a:solidFill>
            <a:schemeClr val="tx1"/>
          </a:solidFill>
          <a:ln w="50800">
            <a:solidFill>
              <a:schemeClr val="bg2"/>
            </a:solidFill>
            <a:round/>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13321" name="Rectangle 9"/>
          <p:cNvSpPr>
            <a:spLocks noChangeArrowheads="1"/>
          </p:cNvSpPr>
          <p:nvPr/>
        </p:nvSpPr>
        <p:spPr bwMode="auto">
          <a:xfrm>
            <a:off x="4924425" y="2571750"/>
            <a:ext cx="1504950" cy="2609850"/>
          </a:xfrm>
          <a:prstGeom prst="rect">
            <a:avLst/>
          </a:prstGeom>
          <a:solidFill>
            <a:srgbClr val="006600"/>
          </a:solidFill>
          <a:ln w="50800">
            <a:solidFill>
              <a:schemeClr val="tx1"/>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13322" name="Oval 10"/>
          <p:cNvSpPr>
            <a:spLocks noChangeArrowheads="1"/>
          </p:cNvSpPr>
          <p:nvPr/>
        </p:nvSpPr>
        <p:spPr bwMode="auto">
          <a:xfrm>
            <a:off x="6905625" y="2914650"/>
            <a:ext cx="1466850" cy="895350"/>
          </a:xfrm>
          <a:prstGeom prst="ellipse">
            <a:avLst/>
          </a:prstGeom>
          <a:solidFill>
            <a:schemeClr val="bg2"/>
          </a:solidFill>
          <a:ln w="50800">
            <a:solidFill>
              <a:srgbClr val="FF0000"/>
            </a:solidFill>
            <a:round/>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13323" name="Rectangle 11"/>
          <p:cNvSpPr>
            <a:spLocks noChangeArrowheads="1"/>
          </p:cNvSpPr>
          <p:nvPr/>
        </p:nvSpPr>
        <p:spPr bwMode="auto">
          <a:xfrm>
            <a:off x="6886575" y="3371850"/>
            <a:ext cx="1504950" cy="2609850"/>
          </a:xfrm>
          <a:prstGeom prst="rect">
            <a:avLst/>
          </a:prstGeom>
          <a:solidFill>
            <a:srgbClr val="FF0000"/>
          </a:solidFill>
          <a:ln w="50800">
            <a:solidFill>
              <a:schemeClr val="tx1"/>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13324" name="Line 12"/>
          <p:cNvSpPr>
            <a:spLocks noChangeShapeType="1"/>
          </p:cNvSpPr>
          <p:nvPr/>
        </p:nvSpPr>
        <p:spPr bwMode="auto">
          <a:xfrm>
            <a:off x="2819400" y="1981200"/>
            <a:ext cx="3505200" cy="0"/>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Tree>
    <p:extLst>
      <p:ext uri="{BB962C8B-B14F-4D97-AF65-F5344CB8AC3E}">
        <p14:creationId xmlns:p14="http://schemas.microsoft.com/office/powerpoint/2010/main" val="505152286"/>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10439400" y="4267200"/>
            <a:ext cx="184150" cy="143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eaLnBrk="0" fontAlgn="base" hangingPunct="0">
              <a:spcBef>
                <a:spcPct val="0"/>
              </a:spcBef>
              <a:spcAft>
                <a:spcPct val="0"/>
              </a:spcAft>
              <a:buClrTx/>
              <a:buSzTx/>
              <a:buFontTx/>
              <a:buNone/>
            </a:pPr>
            <a:endParaRPr lang="en-US" altLang="en-US" sz="8800" b="1" smtClean="0">
              <a:solidFill>
                <a:srgbClr val="FFFFFF"/>
              </a:solidFill>
              <a:latin typeface="Book Antiqua" panose="02040602050305030304" pitchFamily="18" charset="0"/>
            </a:endParaRPr>
          </a:p>
        </p:txBody>
      </p:sp>
      <p:sp>
        <p:nvSpPr>
          <p:cNvPr id="15363" name="Text Box 3"/>
          <p:cNvSpPr txBox="1">
            <a:spLocks noChangeArrowheads="1"/>
          </p:cNvSpPr>
          <p:nvPr/>
        </p:nvSpPr>
        <p:spPr bwMode="auto">
          <a:xfrm>
            <a:off x="9829800" y="1600200"/>
            <a:ext cx="1841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eaLnBrk="0" fontAlgn="base" hangingPunct="0">
              <a:spcBef>
                <a:spcPct val="0"/>
              </a:spcBef>
              <a:spcAft>
                <a:spcPct val="0"/>
              </a:spcAft>
              <a:buClrTx/>
              <a:buSzTx/>
              <a:buFontTx/>
              <a:buNone/>
            </a:pPr>
            <a:endParaRPr lang="en-US" altLang="en-US" sz="5400" b="1" smtClean="0">
              <a:solidFill>
                <a:srgbClr val="FFFFFF"/>
              </a:solidFill>
              <a:latin typeface="Book Antiqua" panose="02040602050305030304" pitchFamily="18" charset="0"/>
            </a:endParaRPr>
          </a:p>
        </p:txBody>
      </p:sp>
      <p:sp>
        <p:nvSpPr>
          <p:cNvPr id="15364" name="Text Box 4"/>
          <p:cNvSpPr txBox="1">
            <a:spLocks noChangeArrowheads="1"/>
          </p:cNvSpPr>
          <p:nvPr/>
        </p:nvSpPr>
        <p:spPr bwMode="auto">
          <a:xfrm>
            <a:off x="2327275" y="1539875"/>
            <a:ext cx="45275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eaLnBrk="0" fontAlgn="base" hangingPunct="0">
              <a:spcBef>
                <a:spcPct val="0"/>
              </a:spcBef>
              <a:spcAft>
                <a:spcPct val="0"/>
              </a:spcAft>
              <a:buClrTx/>
              <a:buSzTx/>
              <a:buFontTx/>
              <a:buNone/>
            </a:pPr>
            <a:r>
              <a:rPr lang="en-US" altLang="en-US" sz="3600" b="1" smtClean="0">
                <a:solidFill>
                  <a:srgbClr val="FFFF00"/>
                </a:solidFill>
                <a:latin typeface="Arial" panose="020B0604020202020204" pitchFamily="34" charset="0"/>
              </a:rPr>
              <a:t>The “Silo” Mentality</a:t>
            </a:r>
          </a:p>
        </p:txBody>
      </p:sp>
      <p:sp>
        <p:nvSpPr>
          <p:cNvPr id="15365" name="Oval 5"/>
          <p:cNvSpPr>
            <a:spLocks noChangeArrowheads="1"/>
          </p:cNvSpPr>
          <p:nvPr/>
        </p:nvSpPr>
        <p:spPr bwMode="auto">
          <a:xfrm>
            <a:off x="1085850" y="3009900"/>
            <a:ext cx="1466850" cy="895350"/>
          </a:xfrm>
          <a:prstGeom prst="ellipse">
            <a:avLst/>
          </a:prstGeom>
          <a:solidFill>
            <a:srgbClr val="FF0000"/>
          </a:solidFill>
          <a:ln w="50800">
            <a:solidFill>
              <a:schemeClr val="tx1"/>
            </a:solidFill>
            <a:round/>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endParaRPr lang="en-US" altLang="en-US" sz="1800" smtClean="0">
              <a:solidFill>
                <a:srgbClr val="FFFFFF"/>
              </a:solidFill>
              <a:latin typeface="Verdana" panose="020B0604030504040204" pitchFamily="34" charset="0"/>
            </a:endParaRPr>
          </a:p>
        </p:txBody>
      </p:sp>
      <p:sp>
        <p:nvSpPr>
          <p:cNvPr id="15366" name="Rectangle 6"/>
          <p:cNvSpPr>
            <a:spLocks noChangeArrowheads="1"/>
          </p:cNvSpPr>
          <p:nvPr/>
        </p:nvSpPr>
        <p:spPr bwMode="auto">
          <a:xfrm>
            <a:off x="1066800" y="3467100"/>
            <a:ext cx="1504950" cy="2609850"/>
          </a:xfrm>
          <a:prstGeom prst="rect">
            <a:avLst/>
          </a:prstGeom>
          <a:solidFill>
            <a:schemeClr val="tx1"/>
          </a:solidFill>
          <a:ln w="50800">
            <a:solidFill>
              <a:schemeClr val="bg2"/>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endParaRPr lang="en-US" altLang="en-US" sz="1800" smtClean="0">
              <a:solidFill>
                <a:srgbClr val="FFFFFF"/>
              </a:solidFill>
              <a:latin typeface="Verdana" panose="020B0604030504040204" pitchFamily="34" charset="0"/>
            </a:endParaRPr>
          </a:p>
        </p:txBody>
      </p:sp>
      <p:sp>
        <p:nvSpPr>
          <p:cNvPr id="15367" name="Oval 7"/>
          <p:cNvSpPr>
            <a:spLocks noChangeArrowheads="1"/>
          </p:cNvSpPr>
          <p:nvPr/>
        </p:nvSpPr>
        <p:spPr bwMode="auto">
          <a:xfrm>
            <a:off x="3105150" y="3409950"/>
            <a:ext cx="1466850" cy="895350"/>
          </a:xfrm>
          <a:prstGeom prst="ellipse">
            <a:avLst/>
          </a:prstGeom>
          <a:solidFill>
            <a:schemeClr val="folHlink"/>
          </a:solidFill>
          <a:ln w="50800">
            <a:solidFill>
              <a:schemeClr val="bg2"/>
            </a:solidFill>
            <a:round/>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endParaRPr lang="en-US" altLang="en-US" sz="1800" smtClean="0">
              <a:solidFill>
                <a:srgbClr val="FFFFFF"/>
              </a:solidFill>
              <a:latin typeface="Verdana" panose="020B0604030504040204" pitchFamily="34" charset="0"/>
            </a:endParaRPr>
          </a:p>
        </p:txBody>
      </p:sp>
      <p:sp>
        <p:nvSpPr>
          <p:cNvPr id="15368" name="Rectangle 8"/>
          <p:cNvSpPr>
            <a:spLocks noChangeArrowheads="1"/>
          </p:cNvSpPr>
          <p:nvPr/>
        </p:nvSpPr>
        <p:spPr bwMode="auto">
          <a:xfrm>
            <a:off x="3086100" y="3867150"/>
            <a:ext cx="1504950" cy="2609850"/>
          </a:xfrm>
          <a:prstGeom prst="rect">
            <a:avLst/>
          </a:prstGeom>
          <a:solidFill>
            <a:schemeClr val="tx2"/>
          </a:solidFill>
          <a:ln w="50800">
            <a:solidFill>
              <a:schemeClr val="bg2"/>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endParaRPr lang="en-US" altLang="en-US" sz="1800" smtClean="0">
              <a:solidFill>
                <a:srgbClr val="FFFFFF"/>
              </a:solidFill>
              <a:latin typeface="Verdana" panose="020B0604030504040204" pitchFamily="34" charset="0"/>
            </a:endParaRPr>
          </a:p>
        </p:txBody>
      </p:sp>
      <p:sp>
        <p:nvSpPr>
          <p:cNvPr id="15369" name="Oval 9"/>
          <p:cNvSpPr>
            <a:spLocks noChangeArrowheads="1"/>
          </p:cNvSpPr>
          <p:nvPr/>
        </p:nvSpPr>
        <p:spPr bwMode="auto">
          <a:xfrm>
            <a:off x="5067300" y="2628900"/>
            <a:ext cx="1466850" cy="895350"/>
          </a:xfrm>
          <a:prstGeom prst="ellipse">
            <a:avLst/>
          </a:prstGeom>
          <a:solidFill>
            <a:schemeClr val="tx1"/>
          </a:solidFill>
          <a:ln w="50800">
            <a:solidFill>
              <a:schemeClr val="bg2"/>
            </a:solidFill>
            <a:round/>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endParaRPr lang="en-US" altLang="en-US" sz="1800" smtClean="0">
              <a:solidFill>
                <a:srgbClr val="FFFFFF"/>
              </a:solidFill>
              <a:latin typeface="Verdana" panose="020B0604030504040204" pitchFamily="34" charset="0"/>
            </a:endParaRPr>
          </a:p>
        </p:txBody>
      </p:sp>
      <p:sp>
        <p:nvSpPr>
          <p:cNvPr id="15370" name="Rectangle 10"/>
          <p:cNvSpPr>
            <a:spLocks noChangeArrowheads="1"/>
          </p:cNvSpPr>
          <p:nvPr/>
        </p:nvSpPr>
        <p:spPr bwMode="auto">
          <a:xfrm>
            <a:off x="5048250" y="3086100"/>
            <a:ext cx="1504950" cy="2609850"/>
          </a:xfrm>
          <a:prstGeom prst="rect">
            <a:avLst/>
          </a:prstGeom>
          <a:solidFill>
            <a:srgbClr val="006600"/>
          </a:solidFill>
          <a:ln w="50800">
            <a:solidFill>
              <a:schemeClr val="bg2"/>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endParaRPr lang="en-US" altLang="en-US" sz="1800" smtClean="0">
              <a:solidFill>
                <a:srgbClr val="FFFFFF"/>
              </a:solidFill>
              <a:latin typeface="Verdana" panose="020B0604030504040204" pitchFamily="34" charset="0"/>
            </a:endParaRPr>
          </a:p>
        </p:txBody>
      </p:sp>
      <p:sp>
        <p:nvSpPr>
          <p:cNvPr id="15371" name="Oval 11"/>
          <p:cNvSpPr>
            <a:spLocks noChangeArrowheads="1"/>
          </p:cNvSpPr>
          <p:nvPr/>
        </p:nvSpPr>
        <p:spPr bwMode="auto">
          <a:xfrm>
            <a:off x="7029450" y="3429000"/>
            <a:ext cx="1466850" cy="895350"/>
          </a:xfrm>
          <a:prstGeom prst="ellipse">
            <a:avLst/>
          </a:prstGeom>
          <a:solidFill>
            <a:schemeClr val="bg2"/>
          </a:solidFill>
          <a:ln w="50800">
            <a:solidFill>
              <a:srgbClr val="FF0000"/>
            </a:solidFill>
            <a:round/>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endParaRPr lang="en-US" altLang="en-US" sz="1800" smtClean="0">
              <a:solidFill>
                <a:srgbClr val="FFFFFF"/>
              </a:solidFill>
              <a:latin typeface="Verdana" panose="020B0604030504040204" pitchFamily="34" charset="0"/>
            </a:endParaRPr>
          </a:p>
        </p:txBody>
      </p:sp>
      <p:sp>
        <p:nvSpPr>
          <p:cNvPr id="15372" name="Rectangle 12"/>
          <p:cNvSpPr>
            <a:spLocks noChangeArrowheads="1"/>
          </p:cNvSpPr>
          <p:nvPr/>
        </p:nvSpPr>
        <p:spPr bwMode="auto">
          <a:xfrm>
            <a:off x="7010400" y="3886200"/>
            <a:ext cx="1504950" cy="2609850"/>
          </a:xfrm>
          <a:prstGeom prst="rect">
            <a:avLst/>
          </a:prstGeom>
          <a:solidFill>
            <a:srgbClr val="FF0000"/>
          </a:solidFill>
          <a:ln w="50800">
            <a:solidFill>
              <a:schemeClr val="bg2"/>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endParaRPr lang="en-US" altLang="en-US" sz="1800" smtClean="0">
              <a:solidFill>
                <a:srgbClr val="FFFFFF"/>
              </a:solidFill>
              <a:latin typeface="Verdana" panose="020B0604030504040204" pitchFamily="34" charset="0"/>
            </a:endParaRPr>
          </a:p>
        </p:txBody>
      </p:sp>
      <p:sp>
        <p:nvSpPr>
          <p:cNvPr id="15373" name="Text Box 13"/>
          <p:cNvSpPr txBox="1">
            <a:spLocks noChangeArrowheads="1"/>
          </p:cNvSpPr>
          <p:nvPr/>
        </p:nvSpPr>
        <p:spPr bwMode="auto">
          <a:xfrm>
            <a:off x="3771900" y="-6350"/>
            <a:ext cx="17049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eaLnBrk="0" fontAlgn="base" hangingPunct="0">
              <a:spcBef>
                <a:spcPct val="0"/>
              </a:spcBef>
              <a:spcAft>
                <a:spcPct val="0"/>
              </a:spcAft>
              <a:buClrTx/>
              <a:buSzTx/>
              <a:buFontTx/>
              <a:buNone/>
            </a:pPr>
            <a:r>
              <a:rPr lang="en-US" altLang="en-US" sz="2800" b="1" smtClean="0">
                <a:solidFill>
                  <a:srgbClr val="FFFF00"/>
                </a:solidFill>
                <a:latin typeface="Arial" panose="020B0604020202020204" pitchFamily="34" charset="0"/>
              </a:rPr>
              <a:t>BEYOND</a:t>
            </a:r>
          </a:p>
        </p:txBody>
      </p:sp>
      <p:sp>
        <p:nvSpPr>
          <p:cNvPr id="123918" name="AutoShape 14"/>
          <p:cNvSpPr>
            <a:spLocks noChangeArrowheads="1"/>
          </p:cNvSpPr>
          <p:nvPr/>
        </p:nvSpPr>
        <p:spPr bwMode="auto">
          <a:xfrm>
            <a:off x="2609850" y="4762500"/>
            <a:ext cx="419100" cy="419100"/>
          </a:xfrm>
          <a:prstGeom prst="leftRightArrow">
            <a:avLst>
              <a:gd name="adj1" fmla="val 50000"/>
              <a:gd name="adj2" fmla="val 20000"/>
            </a:avLst>
          </a:prstGeom>
          <a:solidFill>
            <a:schemeClr val="tx2"/>
          </a:solidFill>
          <a:ln w="50800">
            <a:solidFill>
              <a:srgbClr val="FF0000"/>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endParaRPr lang="en-US" altLang="en-US" sz="1800" smtClean="0">
              <a:solidFill>
                <a:srgbClr val="FFFFFF"/>
              </a:solidFill>
              <a:latin typeface="Verdana" panose="020B0604030504040204" pitchFamily="34" charset="0"/>
            </a:endParaRPr>
          </a:p>
        </p:txBody>
      </p:sp>
      <p:sp>
        <p:nvSpPr>
          <p:cNvPr id="123919" name="AutoShape 15"/>
          <p:cNvSpPr>
            <a:spLocks noChangeArrowheads="1"/>
          </p:cNvSpPr>
          <p:nvPr/>
        </p:nvSpPr>
        <p:spPr bwMode="auto">
          <a:xfrm>
            <a:off x="4591050" y="4286250"/>
            <a:ext cx="419100" cy="419100"/>
          </a:xfrm>
          <a:prstGeom prst="leftRightArrow">
            <a:avLst>
              <a:gd name="adj1" fmla="val 50000"/>
              <a:gd name="adj2" fmla="val 20000"/>
            </a:avLst>
          </a:prstGeom>
          <a:solidFill>
            <a:schemeClr val="tx2"/>
          </a:solidFill>
          <a:ln w="50800">
            <a:solidFill>
              <a:srgbClr val="FF0000"/>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endParaRPr lang="en-US" altLang="en-US" sz="1800" smtClean="0">
              <a:solidFill>
                <a:srgbClr val="FFFFFF"/>
              </a:solidFill>
              <a:latin typeface="Verdana" panose="020B0604030504040204" pitchFamily="34" charset="0"/>
            </a:endParaRPr>
          </a:p>
        </p:txBody>
      </p:sp>
      <p:sp>
        <p:nvSpPr>
          <p:cNvPr id="123920" name="AutoShape 16"/>
          <p:cNvSpPr>
            <a:spLocks noChangeArrowheads="1"/>
          </p:cNvSpPr>
          <p:nvPr/>
        </p:nvSpPr>
        <p:spPr bwMode="auto">
          <a:xfrm>
            <a:off x="6572250" y="3810000"/>
            <a:ext cx="419100" cy="419100"/>
          </a:xfrm>
          <a:prstGeom prst="leftRightArrow">
            <a:avLst>
              <a:gd name="adj1" fmla="val 50000"/>
              <a:gd name="adj2" fmla="val 20000"/>
            </a:avLst>
          </a:prstGeom>
          <a:solidFill>
            <a:schemeClr val="tx2"/>
          </a:solidFill>
          <a:ln w="50800">
            <a:solidFill>
              <a:srgbClr val="FF0000"/>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endParaRPr lang="en-US" altLang="en-US" sz="1800" smtClean="0">
              <a:solidFill>
                <a:srgbClr val="FFFFFF"/>
              </a:solidFill>
              <a:latin typeface="Verdana" panose="020B0604030504040204" pitchFamily="34" charset="0"/>
            </a:endParaRPr>
          </a:p>
        </p:txBody>
      </p:sp>
      <p:sp>
        <p:nvSpPr>
          <p:cNvPr id="15377" name="Rectangle 17"/>
          <p:cNvSpPr>
            <a:spLocks noChangeArrowheads="1"/>
          </p:cNvSpPr>
          <p:nvPr/>
        </p:nvSpPr>
        <p:spPr bwMode="auto">
          <a:xfrm>
            <a:off x="685800" y="252413"/>
            <a:ext cx="8077200"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eaLnBrk="0" fontAlgn="base" hangingPunct="0">
              <a:lnSpc>
                <a:spcPct val="90000"/>
              </a:lnSpc>
              <a:spcBef>
                <a:spcPct val="0"/>
              </a:spcBef>
              <a:spcAft>
                <a:spcPct val="0"/>
              </a:spcAft>
              <a:buClrTx/>
              <a:buSzTx/>
              <a:buFontTx/>
              <a:buNone/>
            </a:pPr>
            <a:r>
              <a:rPr lang="en-US" altLang="en-US" sz="4000" b="1" smtClean="0">
                <a:solidFill>
                  <a:srgbClr val="FFFF00"/>
                </a:solidFill>
                <a:latin typeface="Arial" panose="020B0604020202020204" pitchFamily="34" charset="0"/>
              </a:rPr>
              <a:t>Leadership                    </a:t>
            </a:r>
          </a:p>
          <a:p>
            <a:pPr algn="ctr" eaLnBrk="0" fontAlgn="base" hangingPunct="0">
              <a:lnSpc>
                <a:spcPct val="90000"/>
              </a:lnSpc>
              <a:spcBef>
                <a:spcPct val="0"/>
              </a:spcBef>
              <a:spcAft>
                <a:spcPct val="0"/>
              </a:spcAft>
              <a:buClrTx/>
              <a:buSzTx/>
              <a:buFontTx/>
              <a:buNone/>
            </a:pPr>
            <a:r>
              <a:rPr lang="en-US" altLang="en-US" sz="4000" b="1" smtClean="0">
                <a:solidFill>
                  <a:srgbClr val="FFFF00"/>
                </a:solidFill>
                <a:latin typeface="Arial" panose="020B0604020202020204" pitchFamily="34" charset="0"/>
              </a:rPr>
              <a:t>Dis-connectivity</a:t>
            </a:r>
          </a:p>
        </p:txBody>
      </p:sp>
    </p:spTree>
    <p:extLst>
      <p:ext uri="{BB962C8B-B14F-4D97-AF65-F5344CB8AC3E}">
        <p14:creationId xmlns:p14="http://schemas.microsoft.com/office/powerpoint/2010/main" val="1620016921"/>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23918"/>
                                        </p:tgtEl>
                                        <p:attrNameLst>
                                          <p:attrName>style.visibility</p:attrName>
                                        </p:attrNameLst>
                                      </p:cBhvr>
                                      <p:to>
                                        <p:strVal val="visible"/>
                                      </p:to>
                                    </p:set>
                                    <p:animEffect transition="in" filter="barn(outVertical)">
                                      <p:cBhvr>
                                        <p:cTn id="7" dur="500"/>
                                        <p:tgtEl>
                                          <p:spTgt spid="123918"/>
                                        </p:tgtEl>
                                      </p:cBhvr>
                                    </p:animEffect>
                                  </p:childTnLst>
                                </p:cTn>
                              </p:par>
                            </p:childTnLst>
                          </p:cTn>
                        </p:par>
                        <p:par>
                          <p:cTn id="8" fill="hold" nodeType="afterGroup">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123919"/>
                                        </p:tgtEl>
                                        <p:attrNameLst>
                                          <p:attrName>style.visibility</p:attrName>
                                        </p:attrNameLst>
                                      </p:cBhvr>
                                      <p:to>
                                        <p:strVal val="visible"/>
                                      </p:to>
                                    </p:set>
                                    <p:animEffect transition="in" filter="barn(outVertical)">
                                      <p:cBhvr>
                                        <p:cTn id="11" dur="500"/>
                                        <p:tgtEl>
                                          <p:spTgt spid="123919"/>
                                        </p:tgtEl>
                                      </p:cBhvr>
                                    </p:animEffect>
                                  </p:childTnLst>
                                </p:cTn>
                              </p:par>
                            </p:childTnLst>
                          </p:cTn>
                        </p:par>
                        <p:par>
                          <p:cTn id="12" fill="hold" nodeType="afterGroup">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123920"/>
                                        </p:tgtEl>
                                        <p:attrNameLst>
                                          <p:attrName>style.visibility</p:attrName>
                                        </p:attrNameLst>
                                      </p:cBhvr>
                                      <p:to>
                                        <p:strVal val="visible"/>
                                      </p:to>
                                    </p:set>
                                    <p:animEffect transition="in" filter="barn(outVertical)">
                                      <p:cBhvr>
                                        <p:cTn id="15" dur="500"/>
                                        <p:tgtEl>
                                          <p:spTgt spid="1239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18" grpId="0" animBg="1"/>
      <p:bldP spid="123919" grpId="0" animBg="1"/>
      <p:bldP spid="12392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Oval 2"/>
          <p:cNvSpPr>
            <a:spLocks noChangeArrowheads="1"/>
          </p:cNvSpPr>
          <p:nvPr/>
        </p:nvSpPr>
        <p:spPr bwMode="auto">
          <a:xfrm>
            <a:off x="2336800" y="2035175"/>
            <a:ext cx="4514850" cy="4057650"/>
          </a:xfrm>
          <a:prstGeom prst="ellipse">
            <a:avLst/>
          </a:prstGeom>
          <a:solidFill>
            <a:srgbClr val="FF0B17"/>
          </a:solidFill>
          <a:ln w="50800">
            <a:solidFill>
              <a:srgbClr val="000000"/>
            </a:solidFill>
            <a:round/>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endParaRPr lang="en-US" altLang="en-US" sz="2400" b="1" smtClean="0">
              <a:solidFill>
                <a:srgbClr val="000066"/>
              </a:solidFill>
              <a:latin typeface="Arial" panose="020B0604020202020204" pitchFamily="34" charset="0"/>
            </a:endParaRPr>
          </a:p>
          <a:p>
            <a:pPr eaLnBrk="0" fontAlgn="base" hangingPunct="0">
              <a:spcBef>
                <a:spcPct val="0"/>
              </a:spcBef>
              <a:spcAft>
                <a:spcPct val="0"/>
              </a:spcAft>
              <a:buClrTx/>
              <a:buSzTx/>
              <a:buFontTx/>
              <a:buNone/>
            </a:pPr>
            <a:endParaRPr lang="en-US" altLang="en-US" sz="2400" b="1" smtClean="0">
              <a:solidFill>
                <a:srgbClr val="000066"/>
              </a:solidFill>
              <a:latin typeface="Arial" panose="020B0604020202020204" pitchFamily="34" charset="0"/>
            </a:endParaRPr>
          </a:p>
          <a:p>
            <a:pPr eaLnBrk="0" fontAlgn="base" hangingPunct="0">
              <a:spcBef>
                <a:spcPct val="0"/>
              </a:spcBef>
              <a:spcAft>
                <a:spcPct val="0"/>
              </a:spcAft>
              <a:buClrTx/>
              <a:buSzTx/>
              <a:buFontTx/>
              <a:buNone/>
            </a:pPr>
            <a:endParaRPr lang="en-US" altLang="en-US" sz="2400" b="1" smtClean="0">
              <a:solidFill>
                <a:srgbClr val="000066"/>
              </a:solidFill>
              <a:latin typeface="Arial" panose="020B0604020202020204" pitchFamily="34" charset="0"/>
            </a:endParaRPr>
          </a:p>
          <a:p>
            <a:pPr eaLnBrk="0" fontAlgn="base" hangingPunct="0">
              <a:spcBef>
                <a:spcPct val="0"/>
              </a:spcBef>
              <a:spcAft>
                <a:spcPct val="0"/>
              </a:spcAft>
              <a:buClrTx/>
              <a:buSzTx/>
              <a:buFontTx/>
              <a:buNone/>
            </a:pPr>
            <a:endParaRPr lang="en-US" altLang="en-US" sz="2400" b="1" smtClean="0">
              <a:solidFill>
                <a:srgbClr val="000066"/>
              </a:solidFill>
              <a:latin typeface="Arial" panose="020B0604020202020204" pitchFamily="34" charset="0"/>
            </a:endParaRPr>
          </a:p>
          <a:p>
            <a:pPr eaLnBrk="0" fontAlgn="base" hangingPunct="0">
              <a:spcBef>
                <a:spcPct val="0"/>
              </a:spcBef>
              <a:spcAft>
                <a:spcPct val="0"/>
              </a:spcAft>
              <a:buClrTx/>
              <a:buSzTx/>
              <a:buFontTx/>
              <a:buNone/>
            </a:pPr>
            <a:endParaRPr lang="en-US" altLang="en-US" sz="2400" b="1" smtClean="0">
              <a:solidFill>
                <a:srgbClr val="000066"/>
              </a:solidFill>
              <a:latin typeface="Arial" panose="020B0604020202020204" pitchFamily="34" charset="0"/>
            </a:endParaRPr>
          </a:p>
          <a:p>
            <a:pPr eaLnBrk="0" fontAlgn="base" hangingPunct="0">
              <a:spcBef>
                <a:spcPct val="0"/>
              </a:spcBef>
              <a:spcAft>
                <a:spcPct val="0"/>
              </a:spcAft>
              <a:buClrTx/>
              <a:buSzTx/>
              <a:buFontTx/>
              <a:buNone/>
            </a:pPr>
            <a:endParaRPr lang="en-US" altLang="en-US" sz="2400" b="1" smtClean="0">
              <a:solidFill>
                <a:srgbClr val="000066"/>
              </a:solidFill>
              <a:latin typeface="Arial" panose="020B0604020202020204" pitchFamily="34" charset="0"/>
            </a:endParaRPr>
          </a:p>
        </p:txBody>
      </p:sp>
      <p:sp>
        <p:nvSpPr>
          <p:cNvPr id="182275" name="AutoShape 3"/>
          <p:cNvSpPr>
            <a:spLocks noChangeArrowheads="1"/>
          </p:cNvSpPr>
          <p:nvPr/>
        </p:nvSpPr>
        <p:spPr bwMode="auto">
          <a:xfrm>
            <a:off x="2419350" y="3695700"/>
            <a:ext cx="4343400" cy="876300"/>
          </a:xfrm>
          <a:prstGeom prst="leftRightArrow">
            <a:avLst>
              <a:gd name="adj1" fmla="val 50000"/>
              <a:gd name="adj2" fmla="val 99130"/>
            </a:avLst>
          </a:prstGeom>
          <a:solidFill>
            <a:srgbClr val="FFFF00"/>
          </a:solidFill>
          <a:ln w="50800">
            <a:solidFill>
              <a:srgbClr val="000000"/>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182276" name="AutoShape 4"/>
          <p:cNvSpPr>
            <a:spLocks noChangeArrowheads="1"/>
          </p:cNvSpPr>
          <p:nvPr/>
        </p:nvSpPr>
        <p:spPr bwMode="auto">
          <a:xfrm>
            <a:off x="4114800" y="2057400"/>
            <a:ext cx="990600" cy="1219200"/>
          </a:xfrm>
          <a:prstGeom prst="upArrow">
            <a:avLst>
              <a:gd name="adj1" fmla="val 50000"/>
              <a:gd name="adj2" fmla="val 30769"/>
            </a:avLst>
          </a:prstGeom>
          <a:solidFill>
            <a:srgbClr val="00FF00"/>
          </a:solidFill>
          <a:ln w="50800">
            <a:solidFill>
              <a:srgbClr val="000000"/>
            </a:solidFill>
            <a:miter lim="800000"/>
            <a:headEnd/>
            <a:tailEnd/>
          </a:ln>
        </p:spPr>
        <p:txBody>
          <a:bodyPr vert="eaVert"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182277" name="AutoShape 5"/>
          <p:cNvSpPr>
            <a:spLocks noChangeArrowheads="1"/>
          </p:cNvSpPr>
          <p:nvPr/>
        </p:nvSpPr>
        <p:spPr bwMode="auto">
          <a:xfrm rot="10800000">
            <a:off x="4114800" y="4876800"/>
            <a:ext cx="990600" cy="1219200"/>
          </a:xfrm>
          <a:prstGeom prst="upArrow">
            <a:avLst>
              <a:gd name="adj1" fmla="val 50000"/>
              <a:gd name="adj2" fmla="val 30769"/>
            </a:avLst>
          </a:prstGeom>
          <a:solidFill>
            <a:srgbClr val="00FF00"/>
          </a:solidFill>
          <a:ln w="50800">
            <a:solidFill>
              <a:srgbClr val="000000"/>
            </a:solidFill>
            <a:miter lim="800000"/>
            <a:headEnd/>
            <a:tailEnd/>
          </a:ln>
        </p:spPr>
        <p:txBody>
          <a:bodyPr vert="eaVert"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182278" name="Oval 6"/>
          <p:cNvSpPr>
            <a:spLocks noChangeArrowheads="1"/>
          </p:cNvSpPr>
          <p:nvPr/>
        </p:nvSpPr>
        <p:spPr bwMode="auto">
          <a:xfrm>
            <a:off x="3543300" y="3257550"/>
            <a:ext cx="2114550" cy="1771650"/>
          </a:xfrm>
          <a:prstGeom prst="ellipse">
            <a:avLst/>
          </a:prstGeom>
          <a:solidFill>
            <a:schemeClr val="bg1"/>
          </a:solidFill>
          <a:ln w="50800">
            <a:solidFill>
              <a:srgbClr val="000000"/>
            </a:solidFill>
            <a:round/>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eaLnBrk="0" fontAlgn="base" hangingPunct="0">
              <a:spcBef>
                <a:spcPct val="0"/>
              </a:spcBef>
              <a:spcAft>
                <a:spcPct val="0"/>
              </a:spcAft>
              <a:buClrTx/>
              <a:buSzTx/>
              <a:buFontTx/>
              <a:buNone/>
            </a:pPr>
            <a:r>
              <a:rPr lang="en-US" altLang="en-US" sz="2000" b="1" smtClean="0">
                <a:solidFill>
                  <a:srgbClr val="000066"/>
                </a:solidFill>
                <a:latin typeface="Arial" panose="020B0604020202020204" pitchFamily="34" charset="0"/>
              </a:rPr>
              <a:t>1. The Person</a:t>
            </a:r>
          </a:p>
          <a:p>
            <a:pPr algn="ctr" eaLnBrk="0" fontAlgn="base" hangingPunct="0">
              <a:spcBef>
                <a:spcPct val="0"/>
              </a:spcBef>
              <a:spcAft>
                <a:spcPct val="0"/>
              </a:spcAft>
              <a:buClrTx/>
              <a:buSzTx/>
              <a:buFontTx/>
              <a:buNone/>
            </a:pPr>
            <a:r>
              <a:rPr lang="en-US" altLang="en-US" sz="2000" b="1" smtClean="0">
                <a:solidFill>
                  <a:srgbClr val="000066"/>
                </a:solidFill>
                <a:latin typeface="Arial" panose="020B0604020202020204" pitchFamily="34" charset="0"/>
              </a:rPr>
              <a:t>of the </a:t>
            </a:r>
          </a:p>
          <a:p>
            <a:pPr algn="ctr" eaLnBrk="0" fontAlgn="base" hangingPunct="0">
              <a:spcBef>
                <a:spcPct val="0"/>
              </a:spcBef>
              <a:spcAft>
                <a:spcPct val="0"/>
              </a:spcAft>
              <a:buClrTx/>
              <a:buSzTx/>
              <a:buFontTx/>
              <a:buNone/>
            </a:pPr>
            <a:r>
              <a:rPr lang="en-US" altLang="en-US" sz="2000" b="1" smtClean="0">
                <a:solidFill>
                  <a:srgbClr val="000066"/>
                </a:solidFill>
                <a:latin typeface="Arial" panose="020B0604020202020204" pitchFamily="34" charset="0"/>
              </a:rPr>
              <a:t>Meta-Leader</a:t>
            </a:r>
          </a:p>
        </p:txBody>
      </p:sp>
      <p:sp>
        <p:nvSpPr>
          <p:cNvPr id="182279" name="Text Box 7"/>
          <p:cNvSpPr txBox="1">
            <a:spLocks noChangeArrowheads="1"/>
          </p:cNvSpPr>
          <p:nvPr/>
        </p:nvSpPr>
        <p:spPr bwMode="auto">
          <a:xfrm>
            <a:off x="6426200" y="5183188"/>
            <a:ext cx="26685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r>
              <a:rPr lang="en-US" altLang="en-US" sz="2400" b="1" smtClean="0">
                <a:solidFill>
                  <a:srgbClr val="000066"/>
                </a:solidFill>
                <a:latin typeface="Arial" panose="020B0604020202020204" pitchFamily="34" charset="0"/>
              </a:rPr>
              <a:t>   </a:t>
            </a:r>
            <a:r>
              <a:rPr lang="en-US" altLang="en-US" sz="2400" b="1" smtClean="0">
                <a:solidFill>
                  <a:srgbClr val="FFFF00"/>
                </a:solidFill>
                <a:latin typeface="Arial" panose="020B0604020202020204" pitchFamily="34" charset="0"/>
              </a:rPr>
              <a:t>3. Lead the Silo</a:t>
            </a:r>
          </a:p>
        </p:txBody>
      </p:sp>
      <p:sp>
        <p:nvSpPr>
          <p:cNvPr id="182280" name="Line 8"/>
          <p:cNvSpPr>
            <a:spLocks noChangeShapeType="1"/>
          </p:cNvSpPr>
          <p:nvPr/>
        </p:nvSpPr>
        <p:spPr bwMode="auto">
          <a:xfrm flipH="1">
            <a:off x="4838700" y="5429250"/>
            <a:ext cx="1866900" cy="0"/>
          </a:xfrm>
          <a:prstGeom prst="line">
            <a:avLst/>
          </a:prstGeom>
          <a:noFill/>
          <a:ln w="76200">
            <a:solidFill>
              <a:srgbClr val="000066"/>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82281" name="Text Box 9"/>
          <p:cNvSpPr txBox="1">
            <a:spLocks noChangeArrowheads="1"/>
          </p:cNvSpPr>
          <p:nvPr/>
        </p:nvSpPr>
        <p:spPr bwMode="auto">
          <a:xfrm>
            <a:off x="6467475" y="2573338"/>
            <a:ext cx="2565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r>
              <a:rPr lang="en-US" altLang="en-US" sz="2400" b="1" smtClean="0">
                <a:solidFill>
                  <a:srgbClr val="000066"/>
                </a:solidFill>
                <a:latin typeface="Arial" panose="020B0604020202020204" pitchFamily="34" charset="0"/>
              </a:rPr>
              <a:t>   </a:t>
            </a:r>
            <a:r>
              <a:rPr lang="en-US" altLang="en-US" sz="2400" b="1" smtClean="0">
                <a:solidFill>
                  <a:srgbClr val="FFFF00"/>
                </a:solidFill>
                <a:latin typeface="Arial" panose="020B0604020202020204" pitchFamily="34" charset="0"/>
              </a:rPr>
              <a:t>4. Lead Up       </a:t>
            </a:r>
          </a:p>
        </p:txBody>
      </p:sp>
      <p:sp>
        <p:nvSpPr>
          <p:cNvPr id="182282" name="Line 10"/>
          <p:cNvSpPr>
            <a:spLocks noChangeShapeType="1"/>
          </p:cNvSpPr>
          <p:nvPr/>
        </p:nvSpPr>
        <p:spPr bwMode="auto">
          <a:xfrm flipH="1">
            <a:off x="4860925" y="2743200"/>
            <a:ext cx="1866900" cy="0"/>
          </a:xfrm>
          <a:prstGeom prst="line">
            <a:avLst/>
          </a:prstGeom>
          <a:noFill/>
          <a:ln w="76200">
            <a:solidFill>
              <a:srgbClr val="000066"/>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82283" name="Text Box 11"/>
          <p:cNvSpPr txBox="1">
            <a:spLocks noChangeArrowheads="1"/>
          </p:cNvSpPr>
          <p:nvPr/>
        </p:nvSpPr>
        <p:spPr bwMode="auto">
          <a:xfrm>
            <a:off x="358775" y="5106988"/>
            <a:ext cx="2032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eaLnBrk="0" fontAlgn="base" hangingPunct="0">
              <a:spcBef>
                <a:spcPct val="0"/>
              </a:spcBef>
              <a:spcAft>
                <a:spcPct val="0"/>
              </a:spcAft>
              <a:buClrTx/>
              <a:buSzTx/>
              <a:buFontTx/>
              <a:buNone/>
            </a:pPr>
            <a:r>
              <a:rPr lang="en-US" altLang="en-US" sz="2400" b="1" smtClean="0">
                <a:solidFill>
                  <a:srgbClr val="FFFF00"/>
                </a:solidFill>
                <a:latin typeface="Arial" panose="020B0604020202020204" pitchFamily="34" charset="0"/>
              </a:rPr>
              <a:t>5. Lead</a:t>
            </a:r>
          </a:p>
          <a:p>
            <a:pPr algn="ctr" eaLnBrk="0" fontAlgn="base" hangingPunct="0">
              <a:spcBef>
                <a:spcPct val="0"/>
              </a:spcBef>
              <a:spcAft>
                <a:spcPct val="0"/>
              </a:spcAft>
              <a:buClrTx/>
              <a:buSzTx/>
              <a:buFontTx/>
              <a:buNone/>
            </a:pPr>
            <a:r>
              <a:rPr lang="en-US" altLang="en-US" sz="2400" b="1" smtClean="0">
                <a:solidFill>
                  <a:srgbClr val="FFFF00"/>
                </a:solidFill>
                <a:latin typeface="Arial" panose="020B0604020202020204" pitchFamily="34" charset="0"/>
              </a:rPr>
              <a:t>Connectivity</a:t>
            </a:r>
          </a:p>
        </p:txBody>
      </p:sp>
      <p:sp>
        <p:nvSpPr>
          <p:cNvPr id="182284" name="Line 12"/>
          <p:cNvSpPr>
            <a:spLocks noChangeShapeType="1"/>
          </p:cNvSpPr>
          <p:nvPr/>
        </p:nvSpPr>
        <p:spPr bwMode="auto">
          <a:xfrm flipV="1">
            <a:off x="2095500" y="4400550"/>
            <a:ext cx="685800" cy="866775"/>
          </a:xfrm>
          <a:prstGeom prst="line">
            <a:avLst/>
          </a:prstGeom>
          <a:noFill/>
          <a:ln w="76200">
            <a:solidFill>
              <a:srgbClr val="000066"/>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82285" name="Text Box 13"/>
          <p:cNvSpPr txBox="1">
            <a:spLocks noChangeArrowheads="1"/>
          </p:cNvSpPr>
          <p:nvPr/>
        </p:nvSpPr>
        <p:spPr bwMode="auto">
          <a:xfrm>
            <a:off x="2917825" y="4554538"/>
            <a:ext cx="14033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r>
              <a:rPr lang="en-US" altLang="en-US" sz="2400" b="1" smtClean="0">
                <a:solidFill>
                  <a:srgbClr val="000066"/>
                </a:solidFill>
                <a:latin typeface="Arial" panose="020B0604020202020204" pitchFamily="34" charset="0"/>
              </a:rPr>
              <a:t>The</a:t>
            </a:r>
          </a:p>
          <a:p>
            <a:pPr eaLnBrk="0" fontAlgn="base" hangingPunct="0">
              <a:spcBef>
                <a:spcPct val="0"/>
              </a:spcBef>
              <a:spcAft>
                <a:spcPct val="0"/>
              </a:spcAft>
              <a:buClrTx/>
              <a:buSzTx/>
              <a:buFontTx/>
              <a:buNone/>
            </a:pPr>
            <a:r>
              <a:rPr lang="en-US" altLang="en-US" sz="2400" b="1" smtClean="0">
                <a:solidFill>
                  <a:srgbClr val="000066"/>
                </a:solidFill>
                <a:latin typeface="Arial" panose="020B0604020202020204" pitchFamily="34" charset="0"/>
              </a:rPr>
              <a:t>Problem</a:t>
            </a:r>
          </a:p>
        </p:txBody>
      </p:sp>
      <p:sp>
        <p:nvSpPr>
          <p:cNvPr id="17422" name="Text Box 14"/>
          <p:cNvSpPr txBox="1">
            <a:spLocks noChangeArrowheads="1"/>
          </p:cNvSpPr>
          <p:nvPr/>
        </p:nvSpPr>
        <p:spPr bwMode="auto">
          <a:xfrm>
            <a:off x="0" y="228600"/>
            <a:ext cx="9448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r>
              <a:rPr lang="en-US" altLang="en-US" sz="2800" b="1" smtClean="0">
                <a:solidFill>
                  <a:srgbClr val="0066CC"/>
                </a:solidFill>
                <a:latin typeface="Arial" panose="020B0604020202020204" pitchFamily="34" charset="0"/>
              </a:rPr>
              <a:t>   Meta-Leadership In Practice</a:t>
            </a:r>
          </a:p>
        </p:txBody>
      </p:sp>
      <p:sp>
        <p:nvSpPr>
          <p:cNvPr id="182287" name="Text Box 15"/>
          <p:cNvSpPr txBox="1">
            <a:spLocks noChangeArrowheads="1"/>
          </p:cNvSpPr>
          <p:nvPr/>
        </p:nvSpPr>
        <p:spPr bwMode="auto">
          <a:xfrm>
            <a:off x="5391150" y="2754313"/>
            <a:ext cx="131921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r>
              <a:rPr lang="en-US" altLang="en-US" sz="2400" b="1" smtClean="0">
                <a:solidFill>
                  <a:srgbClr val="000066"/>
                </a:solidFill>
                <a:latin typeface="Arial" panose="020B0604020202020204" pitchFamily="34" charset="0"/>
              </a:rPr>
              <a:t>The</a:t>
            </a:r>
          </a:p>
          <a:p>
            <a:pPr eaLnBrk="0" fontAlgn="base" hangingPunct="0">
              <a:spcBef>
                <a:spcPct val="0"/>
              </a:spcBef>
              <a:spcAft>
                <a:spcPct val="0"/>
              </a:spcAft>
              <a:buClrTx/>
              <a:buSzTx/>
              <a:buFontTx/>
              <a:buNone/>
            </a:pPr>
            <a:r>
              <a:rPr lang="en-US" altLang="en-US" sz="2400" b="1" smtClean="0">
                <a:solidFill>
                  <a:srgbClr val="000066"/>
                </a:solidFill>
                <a:latin typeface="Arial" panose="020B0604020202020204" pitchFamily="34" charset="0"/>
              </a:rPr>
              <a:t>Context</a:t>
            </a:r>
          </a:p>
        </p:txBody>
      </p:sp>
      <p:sp>
        <p:nvSpPr>
          <p:cNvPr id="182288" name="Text Box 16"/>
          <p:cNvSpPr txBox="1">
            <a:spLocks noChangeArrowheads="1"/>
          </p:cNvSpPr>
          <p:nvPr/>
        </p:nvSpPr>
        <p:spPr bwMode="auto">
          <a:xfrm>
            <a:off x="5205413" y="4522788"/>
            <a:ext cx="12509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r" eaLnBrk="0" fontAlgn="base" hangingPunct="0">
              <a:spcBef>
                <a:spcPct val="0"/>
              </a:spcBef>
              <a:spcAft>
                <a:spcPct val="0"/>
              </a:spcAft>
              <a:buClrTx/>
              <a:buSzTx/>
              <a:buFontTx/>
              <a:buNone/>
            </a:pPr>
            <a:r>
              <a:rPr lang="en-US" altLang="en-US" sz="2400" b="1" smtClean="0">
                <a:solidFill>
                  <a:srgbClr val="000066"/>
                </a:solidFill>
                <a:latin typeface="Arial" panose="020B0604020202020204" pitchFamily="34" charset="0"/>
              </a:rPr>
              <a:t>The</a:t>
            </a:r>
          </a:p>
          <a:p>
            <a:pPr algn="r" eaLnBrk="0" fontAlgn="base" hangingPunct="0">
              <a:spcBef>
                <a:spcPct val="0"/>
              </a:spcBef>
              <a:spcAft>
                <a:spcPct val="0"/>
              </a:spcAft>
              <a:buClrTx/>
              <a:buSzTx/>
              <a:buFontTx/>
              <a:buNone/>
            </a:pPr>
            <a:r>
              <a:rPr lang="en-US" altLang="en-US" sz="2400" b="1" smtClean="0">
                <a:solidFill>
                  <a:srgbClr val="000066"/>
                </a:solidFill>
                <a:latin typeface="Arial" panose="020B0604020202020204" pitchFamily="34" charset="0"/>
              </a:rPr>
              <a:t>Culture</a:t>
            </a:r>
          </a:p>
        </p:txBody>
      </p:sp>
      <p:sp>
        <p:nvSpPr>
          <p:cNvPr id="182289" name="Text Box 17"/>
          <p:cNvSpPr txBox="1">
            <a:spLocks noChangeArrowheads="1"/>
          </p:cNvSpPr>
          <p:nvPr/>
        </p:nvSpPr>
        <p:spPr bwMode="auto">
          <a:xfrm>
            <a:off x="2889250" y="2754313"/>
            <a:ext cx="10636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eaLnBrk="0" fontAlgn="base" hangingPunct="0">
              <a:spcBef>
                <a:spcPct val="0"/>
              </a:spcBef>
              <a:spcAft>
                <a:spcPct val="0"/>
              </a:spcAft>
              <a:buClrTx/>
              <a:buSzTx/>
              <a:buFontTx/>
              <a:buNone/>
            </a:pPr>
            <a:r>
              <a:rPr lang="en-US" altLang="en-US" sz="2400" b="1" smtClean="0">
                <a:solidFill>
                  <a:srgbClr val="000066"/>
                </a:solidFill>
                <a:latin typeface="Arial" panose="020B0604020202020204" pitchFamily="34" charset="0"/>
              </a:rPr>
              <a:t>2. The</a:t>
            </a:r>
          </a:p>
          <a:p>
            <a:pPr algn="ctr" eaLnBrk="0" fontAlgn="base" hangingPunct="0">
              <a:spcBef>
                <a:spcPct val="0"/>
              </a:spcBef>
              <a:spcAft>
                <a:spcPct val="0"/>
              </a:spcAft>
              <a:buClrTx/>
              <a:buSzTx/>
              <a:buFontTx/>
              <a:buNone/>
            </a:pPr>
            <a:r>
              <a:rPr lang="en-US" altLang="en-US" sz="2400" b="1" smtClean="0">
                <a:solidFill>
                  <a:srgbClr val="000066"/>
                </a:solidFill>
                <a:latin typeface="Arial" panose="020B0604020202020204" pitchFamily="34" charset="0"/>
              </a:rPr>
              <a:t>Event</a:t>
            </a:r>
          </a:p>
        </p:txBody>
      </p:sp>
      <p:sp>
        <p:nvSpPr>
          <p:cNvPr id="17426" name="Text Box 18"/>
          <p:cNvSpPr txBox="1">
            <a:spLocks noChangeArrowheads="1"/>
          </p:cNvSpPr>
          <p:nvPr/>
        </p:nvSpPr>
        <p:spPr bwMode="auto">
          <a:xfrm>
            <a:off x="2895600" y="1371600"/>
            <a:ext cx="33226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r>
              <a:rPr lang="en-US" altLang="en-US" sz="2800" b="1" smtClean="0">
                <a:solidFill>
                  <a:srgbClr val="FFFF00"/>
                </a:solidFill>
                <a:latin typeface="Arial" panose="020B0604020202020204" pitchFamily="34" charset="0"/>
              </a:rPr>
              <a:t>FIVE DIMENSIONS</a:t>
            </a:r>
          </a:p>
        </p:txBody>
      </p:sp>
      <p:sp>
        <p:nvSpPr>
          <p:cNvPr id="182291" name="Line 19"/>
          <p:cNvSpPr>
            <a:spLocks noChangeShapeType="1"/>
          </p:cNvSpPr>
          <p:nvPr/>
        </p:nvSpPr>
        <p:spPr bwMode="auto">
          <a:xfrm>
            <a:off x="2971800" y="1828800"/>
            <a:ext cx="312420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Tree>
    <p:extLst>
      <p:ext uri="{BB962C8B-B14F-4D97-AF65-F5344CB8AC3E}">
        <p14:creationId xmlns:p14="http://schemas.microsoft.com/office/powerpoint/2010/main" val="201022871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82291"/>
                                        </p:tgtEl>
                                        <p:attrNameLst>
                                          <p:attrName>style.visibility</p:attrName>
                                        </p:attrNameLst>
                                      </p:cBhvr>
                                      <p:to>
                                        <p:strVal val="visible"/>
                                      </p:to>
                                    </p:set>
                                  </p:childTnLst>
                                </p:cTn>
                              </p:par>
                            </p:childTnLst>
                          </p:cTn>
                        </p:par>
                        <p:par>
                          <p:cTn id="7" fill="hold" nodeType="afterGroup">
                            <p:stCondLst>
                              <p:cond delay="0"/>
                            </p:stCondLst>
                            <p:childTnLst>
                              <p:par>
                                <p:cTn id="8" presetID="9" presetClass="entr" presetSubtype="0" fill="hold" grpId="0" nodeType="afterEffect">
                                  <p:stCondLst>
                                    <p:cond delay="0"/>
                                  </p:stCondLst>
                                  <p:childTnLst>
                                    <p:set>
                                      <p:cBhvr>
                                        <p:cTn id="9" dur="1" fill="hold">
                                          <p:stCondLst>
                                            <p:cond delay="0"/>
                                          </p:stCondLst>
                                        </p:cTn>
                                        <p:tgtEl>
                                          <p:spTgt spid="182278"/>
                                        </p:tgtEl>
                                        <p:attrNameLst>
                                          <p:attrName>style.visibility</p:attrName>
                                        </p:attrNameLst>
                                      </p:cBhvr>
                                      <p:to>
                                        <p:strVal val="visible"/>
                                      </p:to>
                                    </p:set>
                                    <p:animEffect transition="in" filter="dissolve">
                                      <p:cBhvr>
                                        <p:cTn id="10" dur="500"/>
                                        <p:tgtEl>
                                          <p:spTgt spid="18227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82274"/>
                                        </p:tgtEl>
                                        <p:attrNameLst>
                                          <p:attrName>style.visibility</p:attrName>
                                        </p:attrNameLst>
                                      </p:cBhvr>
                                      <p:to>
                                        <p:strVal val="visible"/>
                                      </p:to>
                                    </p:set>
                                    <p:animEffect transition="in" filter="dissolve">
                                      <p:cBhvr>
                                        <p:cTn id="15" dur="500"/>
                                        <p:tgtEl>
                                          <p:spTgt spid="182274"/>
                                        </p:tgtEl>
                                      </p:cBhvr>
                                    </p:animEffect>
                                  </p:childTnLst>
                                </p:cTn>
                              </p:par>
                              <p:par>
                                <p:cTn id="16" presetID="1" presetClass="entr" presetSubtype="0" fill="hold" nodeType="withEffect">
                                  <p:stCondLst>
                                    <p:cond delay="0"/>
                                  </p:stCondLst>
                                  <p:childTnLst>
                                    <p:set>
                                      <p:cBhvr>
                                        <p:cTn id="17" dur="1" fill="hold">
                                          <p:stCondLst>
                                            <p:cond delay="0"/>
                                          </p:stCondLst>
                                        </p:cTn>
                                        <p:tgtEl>
                                          <p:spTgt spid="182285">
                                            <p:txEl>
                                              <p:pRg st="0" end="0"/>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82289"/>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182285">
                                            <p:txEl>
                                              <p:pRg st="1" end="1"/>
                                            </p:txEl>
                                          </p:spTgt>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82287"/>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82288"/>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182277"/>
                                        </p:tgtEl>
                                        <p:attrNameLst>
                                          <p:attrName>style.visibility</p:attrName>
                                        </p:attrNameLst>
                                      </p:cBhvr>
                                      <p:to>
                                        <p:strVal val="visible"/>
                                      </p:to>
                                    </p:set>
                                    <p:animEffect transition="in" filter="wipe(up)">
                                      <p:cBhvr>
                                        <p:cTn id="30" dur="500"/>
                                        <p:tgtEl>
                                          <p:spTgt spid="182277"/>
                                        </p:tgtEl>
                                      </p:cBhvr>
                                    </p:animEffect>
                                  </p:childTnLst>
                                </p:cTn>
                              </p:par>
                            </p:childTnLst>
                          </p:cTn>
                        </p:par>
                        <p:par>
                          <p:cTn id="31" fill="hold" nodeType="afterGroup">
                            <p:stCondLst>
                              <p:cond delay="500"/>
                            </p:stCondLst>
                            <p:childTnLst>
                              <p:par>
                                <p:cTn id="32" presetID="22" presetClass="entr" presetSubtype="2" fill="hold" grpId="0" nodeType="afterEffect">
                                  <p:stCondLst>
                                    <p:cond delay="0"/>
                                  </p:stCondLst>
                                  <p:childTnLst>
                                    <p:set>
                                      <p:cBhvr>
                                        <p:cTn id="33" dur="1" fill="hold">
                                          <p:stCondLst>
                                            <p:cond delay="0"/>
                                          </p:stCondLst>
                                        </p:cTn>
                                        <p:tgtEl>
                                          <p:spTgt spid="182279"/>
                                        </p:tgtEl>
                                        <p:attrNameLst>
                                          <p:attrName>style.visibility</p:attrName>
                                        </p:attrNameLst>
                                      </p:cBhvr>
                                      <p:to>
                                        <p:strVal val="visible"/>
                                      </p:to>
                                    </p:set>
                                    <p:animEffect transition="in" filter="wipe(right)">
                                      <p:cBhvr>
                                        <p:cTn id="34" dur="500"/>
                                        <p:tgtEl>
                                          <p:spTgt spid="182279"/>
                                        </p:tgtEl>
                                      </p:cBhvr>
                                    </p:animEffect>
                                  </p:childTnLst>
                                </p:cTn>
                              </p:par>
                            </p:childTnLst>
                          </p:cTn>
                        </p:par>
                        <p:par>
                          <p:cTn id="35" fill="hold" nodeType="afterGroup">
                            <p:stCondLst>
                              <p:cond delay="1000"/>
                            </p:stCondLst>
                            <p:childTnLst>
                              <p:par>
                                <p:cTn id="36" presetID="22" presetClass="entr" presetSubtype="2" fill="hold" grpId="0" nodeType="afterEffect">
                                  <p:stCondLst>
                                    <p:cond delay="0"/>
                                  </p:stCondLst>
                                  <p:childTnLst>
                                    <p:set>
                                      <p:cBhvr>
                                        <p:cTn id="37" dur="1" fill="hold">
                                          <p:stCondLst>
                                            <p:cond delay="0"/>
                                          </p:stCondLst>
                                        </p:cTn>
                                        <p:tgtEl>
                                          <p:spTgt spid="182280"/>
                                        </p:tgtEl>
                                        <p:attrNameLst>
                                          <p:attrName>style.visibility</p:attrName>
                                        </p:attrNameLst>
                                      </p:cBhvr>
                                      <p:to>
                                        <p:strVal val="visible"/>
                                      </p:to>
                                    </p:set>
                                    <p:animEffect transition="in" filter="wipe(right)">
                                      <p:cBhvr>
                                        <p:cTn id="38" dur="500"/>
                                        <p:tgtEl>
                                          <p:spTgt spid="182280"/>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182276"/>
                                        </p:tgtEl>
                                        <p:attrNameLst>
                                          <p:attrName>style.visibility</p:attrName>
                                        </p:attrNameLst>
                                      </p:cBhvr>
                                      <p:to>
                                        <p:strVal val="visible"/>
                                      </p:to>
                                    </p:set>
                                    <p:animEffect transition="in" filter="wipe(down)">
                                      <p:cBhvr>
                                        <p:cTn id="43" dur="500"/>
                                        <p:tgtEl>
                                          <p:spTgt spid="182276"/>
                                        </p:tgtEl>
                                      </p:cBhvr>
                                    </p:animEffect>
                                  </p:childTnLst>
                                </p:cTn>
                              </p:par>
                            </p:childTnLst>
                          </p:cTn>
                        </p:par>
                        <p:par>
                          <p:cTn id="44" fill="hold" nodeType="afterGroup">
                            <p:stCondLst>
                              <p:cond delay="500"/>
                            </p:stCondLst>
                            <p:childTnLst>
                              <p:par>
                                <p:cTn id="45" presetID="22" presetClass="entr" presetSubtype="2" fill="hold" grpId="0" nodeType="afterEffect">
                                  <p:stCondLst>
                                    <p:cond delay="0"/>
                                  </p:stCondLst>
                                  <p:childTnLst>
                                    <p:set>
                                      <p:cBhvr>
                                        <p:cTn id="46" dur="1" fill="hold">
                                          <p:stCondLst>
                                            <p:cond delay="0"/>
                                          </p:stCondLst>
                                        </p:cTn>
                                        <p:tgtEl>
                                          <p:spTgt spid="182281"/>
                                        </p:tgtEl>
                                        <p:attrNameLst>
                                          <p:attrName>style.visibility</p:attrName>
                                        </p:attrNameLst>
                                      </p:cBhvr>
                                      <p:to>
                                        <p:strVal val="visible"/>
                                      </p:to>
                                    </p:set>
                                    <p:animEffect transition="in" filter="wipe(right)">
                                      <p:cBhvr>
                                        <p:cTn id="47" dur="500"/>
                                        <p:tgtEl>
                                          <p:spTgt spid="182281"/>
                                        </p:tgtEl>
                                      </p:cBhvr>
                                    </p:animEffect>
                                  </p:childTnLst>
                                </p:cTn>
                              </p:par>
                            </p:childTnLst>
                          </p:cTn>
                        </p:par>
                        <p:par>
                          <p:cTn id="48" fill="hold" nodeType="afterGroup">
                            <p:stCondLst>
                              <p:cond delay="1000"/>
                            </p:stCondLst>
                            <p:childTnLst>
                              <p:par>
                                <p:cTn id="49" presetID="22" presetClass="entr" presetSubtype="2" fill="hold" grpId="0" nodeType="afterEffect">
                                  <p:stCondLst>
                                    <p:cond delay="0"/>
                                  </p:stCondLst>
                                  <p:childTnLst>
                                    <p:set>
                                      <p:cBhvr>
                                        <p:cTn id="50" dur="1" fill="hold">
                                          <p:stCondLst>
                                            <p:cond delay="0"/>
                                          </p:stCondLst>
                                        </p:cTn>
                                        <p:tgtEl>
                                          <p:spTgt spid="182282"/>
                                        </p:tgtEl>
                                        <p:attrNameLst>
                                          <p:attrName>style.visibility</p:attrName>
                                        </p:attrNameLst>
                                      </p:cBhvr>
                                      <p:to>
                                        <p:strVal val="visible"/>
                                      </p:to>
                                    </p:set>
                                    <p:animEffect transition="in" filter="wipe(right)">
                                      <p:cBhvr>
                                        <p:cTn id="51" dur="500"/>
                                        <p:tgtEl>
                                          <p:spTgt spid="182282"/>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6" presetClass="entr" presetSubtype="37" fill="hold" grpId="0" nodeType="clickEffect">
                                  <p:stCondLst>
                                    <p:cond delay="0"/>
                                  </p:stCondLst>
                                  <p:childTnLst>
                                    <p:set>
                                      <p:cBhvr>
                                        <p:cTn id="55" dur="1" fill="hold">
                                          <p:stCondLst>
                                            <p:cond delay="0"/>
                                          </p:stCondLst>
                                        </p:cTn>
                                        <p:tgtEl>
                                          <p:spTgt spid="182275"/>
                                        </p:tgtEl>
                                        <p:attrNameLst>
                                          <p:attrName>style.visibility</p:attrName>
                                        </p:attrNameLst>
                                      </p:cBhvr>
                                      <p:to>
                                        <p:strVal val="visible"/>
                                      </p:to>
                                    </p:set>
                                    <p:animEffect transition="in" filter="barn(outVertical)">
                                      <p:cBhvr>
                                        <p:cTn id="56" dur="500"/>
                                        <p:tgtEl>
                                          <p:spTgt spid="182275"/>
                                        </p:tgtEl>
                                      </p:cBhvr>
                                    </p:animEffect>
                                  </p:childTnLst>
                                </p:cTn>
                              </p:par>
                            </p:childTnLst>
                          </p:cTn>
                        </p:par>
                        <p:par>
                          <p:cTn id="57" fill="hold" nodeType="afterGroup">
                            <p:stCondLst>
                              <p:cond delay="500"/>
                            </p:stCondLst>
                            <p:childTnLst>
                              <p:par>
                                <p:cTn id="58" presetID="22" presetClass="entr" presetSubtype="4" fill="hold" grpId="0" nodeType="afterEffect">
                                  <p:stCondLst>
                                    <p:cond delay="0"/>
                                  </p:stCondLst>
                                  <p:childTnLst>
                                    <p:set>
                                      <p:cBhvr>
                                        <p:cTn id="59" dur="1" fill="hold">
                                          <p:stCondLst>
                                            <p:cond delay="0"/>
                                          </p:stCondLst>
                                        </p:cTn>
                                        <p:tgtEl>
                                          <p:spTgt spid="182283"/>
                                        </p:tgtEl>
                                        <p:attrNameLst>
                                          <p:attrName>style.visibility</p:attrName>
                                        </p:attrNameLst>
                                      </p:cBhvr>
                                      <p:to>
                                        <p:strVal val="visible"/>
                                      </p:to>
                                    </p:set>
                                    <p:animEffect transition="in" filter="wipe(down)">
                                      <p:cBhvr>
                                        <p:cTn id="60" dur="500"/>
                                        <p:tgtEl>
                                          <p:spTgt spid="182283"/>
                                        </p:tgtEl>
                                      </p:cBhvr>
                                    </p:animEffect>
                                  </p:childTnLst>
                                </p:cTn>
                              </p:par>
                            </p:childTnLst>
                          </p:cTn>
                        </p:par>
                        <p:par>
                          <p:cTn id="61" fill="hold" nodeType="afterGroup">
                            <p:stCondLst>
                              <p:cond delay="1000"/>
                            </p:stCondLst>
                            <p:childTnLst>
                              <p:par>
                                <p:cTn id="62" presetID="22" presetClass="entr" presetSubtype="4" fill="hold" grpId="0" nodeType="afterEffect">
                                  <p:stCondLst>
                                    <p:cond delay="0"/>
                                  </p:stCondLst>
                                  <p:childTnLst>
                                    <p:set>
                                      <p:cBhvr>
                                        <p:cTn id="63" dur="1" fill="hold">
                                          <p:stCondLst>
                                            <p:cond delay="0"/>
                                          </p:stCondLst>
                                        </p:cTn>
                                        <p:tgtEl>
                                          <p:spTgt spid="182284"/>
                                        </p:tgtEl>
                                        <p:attrNameLst>
                                          <p:attrName>style.visibility</p:attrName>
                                        </p:attrNameLst>
                                      </p:cBhvr>
                                      <p:to>
                                        <p:strVal val="visible"/>
                                      </p:to>
                                    </p:set>
                                    <p:animEffect transition="in" filter="wipe(down)">
                                      <p:cBhvr>
                                        <p:cTn id="64" dur="500"/>
                                        <p:tgtEl>
                                          <p:spTgt spid="1822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nimBg="1"/>
      <p:bldP spid="182275" grpId="0" animBg="1"/>
      <p:bldP spid="182276" grpId="0" animBg="1"/>
      <p:bldP spid="182277" grpId="0" animBg="1"/>
      <p:bldP spid="182278" grpId="0" animBg="1"/>
      <p:bldP spid="182279" grpId="0"/>
      <p:bldP spid="182280" grpId="0" animBg="1"/>
      <p:bldP spid="182281" grpId="0"/>
      <p:bldP spid="182282" grpId="0" animBg="1"/>
      <p:bldP spid="182283" grpId="0"/>
      <p:bldP spid="182284" grpId="0" animBg="1"/>
      <p:bldP spid="182287" grpId="0"/>
      <p:bldP spid="182288" grpId="0"/>
      <p:bldP spid="182289" grpId="0"/>
      <p:bldP spid="18229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0" y="228600"/>
            <a:ext cx="9144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r>
              <a:rPr lang="en-US" altLang="en-US" sz="1800" b="1" smtClean="0">
                <a:solidFill>
                  <a:srgbClr val="0066CC"/>
                </a:solidFill>
                <a:latin typeface="Verdana" panose="020B0604030504040204" pitchFamily="34" charset="0"/>
              </a:rPr>
              <a:t>   </a:t>
            </a:r>
            <a:r>
              <a:rPr lang="en-US" altLang="en-US" sz="2400" b="1" smtClean="0">
                <a:solidFill>
                  <a:srgbClr val="FFFF00"/>
                </a:solidFill>
                <a:latin typeface="Verdana" panose="020B0604030504040204" pitchFamily="34" charset="0"/>
              </a:rPr>
              <a:t>Your Brain: Amygdala Hijack</a:t>
            </a:r>
          </a:p>
        </p:txBody>
      </p:sp>
      <p:sp>
        <p:nvSpPr>
          <p:cNvPr id="27651" name="Text Box 3"/>
          <p:cNvSpPr txBox="1">
            <a:spLocks noChangeArrowheads="1"/>
          </p:cNvSpPr>
          <p:nvPr/>
        </p:nvSpPr>
        <p:spPr bwMode="auto">
          <a:xfrm>
            <a:off x="4002088" y="3527425"/>
            <a:ext cx="234950" cy="692150"/>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eaLnBrk="0" fontAlgn="base" hangingPunct="0">
              <a:spcBef>
                <a:spcPct val="0"/>
              </a:spcBef>
              <a:spcAft>
                <a:spcPct val="0"/>
              </a:spcAft>
              <a:buClrTx/>
              <a:buSzTx/>
              <a:buFontTx/>
              <a:buNone/>
            </a:pPr>
            <a:endParaRPr lang="en-US" altLang="en-US" sz="3600" b="1" smtClean="0">
              <a:solidFill>
                <a:srgbClr val="FFFFFF"/>
              </a:solidFill>
              <a:latin typeface="Verdana" panose="020B0604030504040204" pitchFamily="34" charset="0"/>
            </a:endParaRPr>
          </a:p>
        </p:txBody>
      </p:sp>
      <p:sp>
        <p:nvSpPr>
          <p:cNvPr id="1040388" name="Text Box 4"/>
          <p:cNvSpPr txBox="1">
            <a:spLocks noChangeArrowheads="1"/>
          </p:cNvSpPr>
          <p:nvPr/>
        </p:nvSpPr>
        <p:spPr bwMode="auto">
          <a:xfrm>
            <a:off x="4168775" y="3794125"/>
            <a:ext cx="234950" cy="812800"/>
          </a:xfrm>
          <a:prstGeom prst="rect">
            <a:avLst/>
          </a:prstGeom>
          <a:noFill/>
          <a:ln w="50800">
            <a:solidFill>
              <a:schemeClr val="tx1"/>
            </a:solidFill>
            <a:miter lim="800000"/>
            <a:headEnd/>
            <a:tailEnd/>
          </a:ln>
          <a:effectLst/>
        </p:spPr>
        <p:txBody>
          <a:bodyPr wrap="none">
            <a:spAutoFit/>
          </a:bodyPr>
          <a:lstStyle/>
          <a:p>
            <a:pPr algn="ctr" eaLnBrk="0" fontAlgn="base" hangingPunct="0">
              <a:spcBef>
                <a:spcPct val="0"/>
              </a:spcBef>
              <a:spcAft>
                <a:spcPct val="0"/>
              </a:spcAft>
              <a:defRPr/>
            </a:pPr>
            <a:endParaRPr lang="en-US" sz="4400" b="1">
              <a:solidFill>
                <a:srgbClr val="FFFFFF"/>
              </a:solidFill>
              <a:effectLst>
                <a:outerShdw blurRad="38100" dist="38100" dir="2700000" algn="tl">
                  <a:srgbClr val="C0C0C0"/>
                </a:outerShdw>
              </a:effectLst>
              <a:latin typeface="Arial" charset="0"/>
            </a:endParaRPr>
          </a:p>
        </p:txBody>
      </p:sp>
      <p:pic>
        <p:nvPicPr>
          <p:cNvPr id="27653" name="Picture 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286000" y="990600"/>
            <a:ext cx="4230688" cy="552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4" name="Line 6"/>
          <p:cNvSpPr>
            <a:spLocks noChangeShapeType="1"/>
          </p:cNvSpPr>
          <p:nvPr/>
        </p:nvSpPr>
        <p:spPr bwMode="auto">
          <a:xfrm>
            <a:off x="2484438" y="4148138"/>
            <a:ext cx="3714750" cy="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27655" name="Line 7"/>
          <p:cNvSpPr>
            <a:spLocks noChangeShapeType="1"/>
          </p:cNvSpPr>
          <p:nvPr/>
        </p:nvSpPr>
        <p:spPr bwMode="auto">
          <a:xfrm>
            <a:off x="2509838" y="3005138"/>
            <a:ext cx="3962400" cy="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040392" name="Text Box 8"/>
          <p:cNvSpPr txBox="1">
            <a:spLocks noChangeArrowheads="1"/>
          </p:cNvSpPr>
          <p:nvPr/>
        </p:nvSpPr>
        <p:spPr bwMode="auto">
          <a:xfrm>
            <a:off x="6507163" y="3073400"/>
            <a:ext cx="1711325" cy="646113"/>
          </a:xfrm>
          <a:prstGeom prst="rect">
            <a:avLst/>
          </a:prstGeom>
          <a:noFill/>
          <a:ln w="50800">
            <a:noFill/>
            <a:miter lim="800000"/>
            <a:headEnd/>
            <a:tailEnd/>
          </a:ln>
          <a:effectLst/>
        </p:spPr>
        <p:txBody>
          <a:bodyPr wrap="none">
            <a:spAutoFit/>
          </a:bodyPr>
          <a:lstStyle/>
          <a:p>
            <a:pPr algn="ctr" eaLnBrk="0" fontAlgn="base" hangingPunct="0">
              <a:spcBef>
                <a:spcPct val="0"/>
              </a:spcBef>
              <a:spcAft>
                <a:spcPct val="0"/>
              </a:spcAft>
              <a:defRPr/>
            </a:pPr>
            <a:r>
              <a:rPr lang="en-US" b="1" dirty="0">
                <a:solidFill>
                  <a:srgbClr val="FFFFFF"/>
                </a:solidFill>
                <a:effectLst>
                  <a:outerShdw blurRad="38100" dist="38100" dir="2700000" algn="tl">
                    <a:srgbClr val="C0C0C0"/>
                  </a:outerShdw>
                </a:effectLst>
                <a:latin typeface="Arial" charset="0"/>
              </a:rPr>
              <a:t>Go to the</a:t>
            </a:r>
          </a:p>
          <a:p>
            <a:pPr algn="ctr" eaLnBrk="0" fontAlgn="base" hangingPunct="0">
              <a:spcBef>
                <a:spcPct val="0"/>
              </a:spcBef>
              <a:spcAft>
                <a:spcPct val="0"/>
              </a:spcAft>
              <a:defRPr/>
            </a:pPr>
            <a:r>
              <a:rPr lang="en-US" b="1" dirty="0">
                <a:solidFill>
                  <a:srgbClr val="FFFFFF"/>
                </a:solidFill>
                <a:effectLst>
                  <a:outerShdw blurRad="38100" dist="38100" dir="2700000" algn="tl">
                    <a:srgbClr val="C0C0C0"/>
                  </a:outerShdw>
                </a:effectLst>
                <a:latin typeface="Arial" charset="0"/>
              </a:rPr>
              <a:t>“BASEMENT”</a:t>
            </a:r>
          </a:p>
        </p:txBody>
      </p:sp>
      <p:sp>
        <p:nvSpPr>
          <p:cNvPr id="1040393" name="AutoShape 9"/>
          <p:cNvSpPr>
            <a:spLocks noChangeArrowheads="1"/>
          </p:cNvSpPr>
          <p:nvPr/>
        </p:nvSpPr>
        <p:spPr bwMode="auto">
          <a:xfrm>
            <a:off x="4833938" y="2662238"/>
            <a:ext cx="742950" cy="2057400"/>
          </a:xfrm>
          <a:prstGeom prst="downArrow">
            <a:avLst>
              <a:gd name="adj1" fmla="val 50000"/>
              <a:gd name="adj2" fmla="val 69231"/>
            </a:avLst>
          </a:prstGeom>
          <a:solidFill>
            <a:srgbClr val="FF0B17"/>
          </a:solidFill>
          <a:ln w="50800">
            <a:solidFill>
              <a:schemeClr val="tx1"/>
            </a:solidFill>
            <a:miter lim="800000"/>
            <a:headEnd/>
            <a:tailEnd/>
          </a:ln>
        </p:spPr>
        <p:txBody>
          <a:bodyPr vert="eaVert"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endParaRPr lang="en-US" altLang="en-US" sz="1800" smtClean="0">
              <a:solidFill>
                <a:srgbClr val="FFFFFF"/>
              </a:solidFill>
              <a:latin typeface="Verdana" panose="020B0604030504040204" pitchFamily="34" charset="0"/>
            </a:endParaRPr>
          </a:p>
        </p:txBody>
      </p:sp>
      <p:sp>
        <p:nvSpPr>
          <p:cNvPr id="1040394" name="Text Box 10"/>
          <p:cNvSpPr txBox="1">
            <a:spLocks noChangeArrowheads="1"/>
          </p:cNvSpPr>
          <p:nvPr/>
        </p:nvSpPr>
        <p:spPr bwMode="auto">
          <a:xfrm>
            <a:off x="7408863" y="4384675"/>
            <a:ext cx="1236662" cy="1200150"/>
          </a:xfrm>
          <a:prstGeom prst="rect">
            <a:avLst/>
          </a:prstGeom>
          <a:noFill/>
          <a:ln w="50800">
            <a:noFill/>
            <a:miter lim="800000"/>
            <a:headEnd/>
            <a:tailEnd/>
          </a:ln>
          <a:effectLst/>
        </p:spPr>
        <p:txBody>
          <a:bodyPr wrap="none">
            <a:spAutoFit/>
          </a:bodyPr>
          <a:lstStyle/>
          <a:p>
            <a:pPr algn="r" eaLnBrk="0" fontAlgn="base" hangingPunct="0">
              <a:spcBef>
                <a:spcPct val="0"/>
              </a:spcBef>
              <a:spcAft>
                <a:spcPct val="0"/>
              </a:spcAft>
              <a:defRPr/>
            </a:pPr>
            <a:r>
              <a:rPr lang="en-US" b="1" dirty="0">
                <a:solidFill>
                  <a:srgbClr val="FFFFFF"/>
                </a:solidFill>
                <a:effectLst>
                  <a:outerShdw blurRad="38100" dist="38100" dir="2700000" algn="tl">
                    <a:srgbClr val="C0C0C0"/>
                  </a:outerShdw>
                </a:effectLst>
                <a:latin typeface="Arial" charset="0"/>
              </a:rPr>
              <a:t>Triple “F”</a:t>
            </a:r>
          </a:p>
          <a:p>
            <a:pPr algn="r" eaLnBrk="0" fontAlgn="base" hangingPunct="0">
              <a:spcBef>
                <a:spcPct val="0"/>
              </a:spcBef>
              <a:spcAft>
                <a:spcPct val="0"/>
              </a:spcAft>
              <a:defRPr/>
            </a:pPr>
            <a:r>
              <a:rPr lang="en-US" b="1" dirty="0">
                <a:solidFill>
                  <a:srgbClr val="FFFFFF"/>
                </a:solidFill>
                <a:effectLst>
                  <a:outerShdw blurRad="38100" dist="38100" dir="2700000" algn="tl">
                    <a:srgbClr val="C0C0C0"/>
                  </a:outerShdw>
                </a:effectLst>
                <a:latin typeface="Arial" charset="0"/>
              </a:rPr>
              <a:t>FREEZE</a:t>
            </a:r>
          </a:p>
          <a:p>
            <a:pPr algn="r" eaLnBrk="0" fontAlgn="base" hangingPunct="0">
              <a:spcBef>
                <a:spcPct val="0"/>
              </a:spcBef>
              <a:spcAft>
                <a:spcPct val="0"/>
              </a:spcAft>
              <a:defRPr/>
            </a:pPr>
            <a:r>
              <a:rPr lang="en-US" b="1" dirty="0">
                <a:solidFill>
                  <a:srgbClr val="FFFFFF"/>
                </a:solidFill>
                <a:effectLst>
                  <a:outerShdw blurRad="38100" dist="38100" dir="2700000" algn="tl">
                    <a:srgbClr val="C0C0C0"/>
                  </a:outerShdw>
                </a:effectLst>
                <a:latin typeface="Arial" charset="0"/>
              </a:rPr>
              <a:t>FLIGHT</a:t>
            </a:r>
          </a:p>
          <a:p>
            <a:pPr algn="r" eaLnBrk="0" fontAlgn="base" hangingPunct="0">
              <a:spcBef>
                <a:spcPct val="0"/>
              </a:spcBef>
              <a:spcAft>
                <a:spcPct val="0"/>
              </a:spcAft>
              <a:defRPr/>
            </a:pPr>
            <a:r>
              <a:rPr lang="en-US" b="1" dirty="0">
                <a:solidFill>
                  <a:srgbClr val="FFFFFF"/>
                </a:solidFill>
                <a:effectLst>
                  <a:outerShdw blurRad="38100" dist="38100" dir="2700000" algn="tl">
                    <a:srgbClr val="C0C0C0"/>
                  </a:outerShdw>
                </a:effectLst>
                <a:latin typeface="Arial" charset="0"/>
              </a:rPr>
              <a:t>FIGHT</a:t>
            </a:r>
          </a:p>
        </p:txBody>
      </p:sp>
      <p:sp>
        <p:nvSpPr>
          <p:cNvPr id="1040395" name="AutoShape 11"/>
          <p:cNvSpPr>
            <a:spLocks noChangeArrowheads="1"/>
          </p:cNvSpPr>
          <p:nvPr/>
        </p:nvSpPr>
        <p:spPr bwMode="auto">
          <a:xfrm>
            <a:off x="1106488" y="3252788"/>
            <a:ext cx="2819400" cy="533400"/>
          </a:xfrm>
          <a:prstGeom prst="rightArrow">
            <a:avLst>
              <a:gd name="adj1" fmla="val 50000"/>
              <a:gd name="adj2" fmla="val 132143"/>
            </a:avLst>
          </a:prstGeom>
          <a:solidFill>
            <a:srgbClr val="FFFF00"/>
          </a:solidFill>
          <a:ln w="57150">
            <a:solidFill>
              <a:schemeClr val="tx1"/>
            </a:solidFill>
            <a:miter lim="800000"/>
            <a:headEnd/>
            <a:tailEnd/>
          </a:ln>
          <a:effectLst/>
        </p:spPr>
        <p:txBody>
          <a:bodyPr wrap="none" anchor="ctr"/>
          <a:lstStyle/>
          <a:p>
            <a:pPr algn="ctr" eaLnBrk="0" fontAlgn="base" hangingPunct="0">
              <a:spcBef>
                <a:spcPct val="0"/>
              </a:spcBef>
              <a:spcAft>
                <a:spcPct val="0"/>
              </a:spcAft>
              <a:defRPr/>
            </a:pPr>
            <a:endParaRPr lang="en-US" b="1">
              <a:solidFill>
                <a:srgbClr val="FFFFFF"/>
              </a:solidFill>
              <a:effectLst>
                <a:outerShdw blurRad="38100" dist="38100" dir="2700000" algn="tl">
                  <a:srgbClr val="FFFFFF"/>
                </a:outerShdw>
              </a:effectLst>
              <a:latin typeface="Arial" charset="0"/>
            </a:endParaRPr>
          </a:p>
        </p:txBody>
      </p:sp>
      <p:sp>
        <p:nvSpPr>
          <p:cNvPr id="1040396" name="Oval 12"/>
          <p:cNvSpPr>
            <a:spLocks noChangeArrowheads="1"/>
          </p:cNvSpPr>
          <p:nvPr/>
        </p:nvSpPr>
        <p:spPr bwMode="auto">
          <a:xfrm>
            <a:off x="4002088" y="3633788"/>
            <a:ext cx="609600" cy="381000"/>
          </a:xfrm>
          <a:prstGeom prst="ellipse">
            <a:avLst/>
          </a:prstGeom>
          <a:solidFill>
            <a:srgbClr val="FFFF00"/>
          </a:solidFill>
          <a:ln w="76200">
            <a:solidFill>
              <a:schemeClr val="tx1"/>
            </a:solidFill>
            <a:round/>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eaLnBrk="0" fontAlgn="base" hangingPunct="0">
              <a:spcBef>
                <a:spcPct val="0"/>
              </a:spcBef>
              <a:spcAft>
                <a:spcPct val="0"/>
              </a:spcAft>
              <a:buClrTx/>
              <a:buSzTx/>
              <a:buFontTx/>
              <a:buNone/>
            </a:pPr>
            <a:r>
              <a:rPr lang="en-US" altLang="en-US" sz="2400" b="1" smtClean="0">
                <a:solidFill>
                  <a:srgbClr val="003B76"/>
                </a:solidFill>
                <a:latin typeface="Verdana" panose="020B0604030504040204" pitchFamily="34" charset="0"/>
              </a:rPr>
              <a:t>Am</a:t>
            </a:r>
          </a:p>
        </p:txBody>
      </p:sp>
      <p:sp>
        <p:nvSpPr>
          <p:cNvPr id="1040397" name="Rectangle 13"/>
          <p:cNvSpPr>
            <a:spLocks noChangeArrowheads="1"/>
          </p:cNvSpPr>
          <p:nvPr/>
        </p:nvSpPr>
        <p:spPr bwMode="auto">
          <a:xfrm>
            <a:off x="1030288" y="3176588"/>
            <a:ext cx="914400" cy="609600"/>
          </a:xfrm>
          <a:prstGeom prst="rect">
            <a:avLst/>
          </a:prstGeom>
          <a:solidFill>
            <a:schemeClr val="accent1"/>
          </a:solidFill>
          <a:ln w="76200">
            <a:solidFill>
              <a:schemeClr val="tx1"/>
            </a:solidFill>
            <a:miter lim="800000"/>
            <a:headEnd/>
            <a:tailEnd/>
          </a:ln>
          <a:effectLst/>
        </p:spPr>
        <p:txBody>
          <a:bodyPr wrap="none" anchor="ctr"/>
          <a:lstStyle/>
          <a:p>
            <a:pPr algn="ctr" eaLnBrk="0" fontAlgn="base" hangingPunct="0">
              <a:spcBef>
                <a:spcPct val="0"/>
              </a:spcBef>
              <a:spcAft>
                <a:spcPct val="0"/>
              </a:spcAft>
              <a:defRPr/>
            </a:pPr>
            <a:r>
              <a:rPr lang="en-US" sz="1200" b="1">
                <a:solidFill>
                  <a:srgbClr val="FFFFFF"/>
                </a:solidFill>
                <a:effectLst>
                  <a:outerShdw blurRad="38100" dist="38100" dir="2700000" algn="tl">
                    <a:srgbClr val="FFFFFF"/>
                  </a:outerShdw>
                </a:effectLst>
                <a:latin typeface="Arial" charset="0"/>
              </a:rPr>
              <a:t>FAMILIAR</a:t>
            </a:r>
          </a:p>
          <a:p>
            <a:pPr algn="ctr" eaLnBrk="0" fontAlgn="base" hangingPunct="0">
              <a:spcBef>
                <a:spcPct val="0"/>
              </a:spcBef>
              <a:spcAft>
                <a:spcPct val="0"/>
              </a:spcAft>
              <a:defRPr/>
            </a:pPr>
            <a:r>
              <a:rPr lang="en-US" sz="1200" b="1">
                <a:solidFill>
                  <a:srgbClr val="FFFFFF"/>
                </a:solidFill>
                <a:effectLst>
                  <a:outerShdw blurRad="38100" dist="38100" dir="2700000" algn="tl">
                    <a:srgbClr val="FFFFFF"/>
                  </a:outerShdw>
                </a:effectLst>
                <a:latin typeface="Arial" charset="0"/>
              </a:rPr>
              <a:t>PATTERNS</a:t>
            </a:r>
          </a:p>
        </p:txBody>
      </p:sp>
      <p:sp>
        <p:nvSpPr>
          <p:cNvPr id="1040398" name="AutoShape 14"/>
          <p:cNvSpPr>
            <a:spLocks noChangeArrowheads="1"/>
          </p:cNvSpPr>
          <p:nvPr/>
        </p:nvSpPr>
        <p:spPr bwMode="auto">
          <a:xfrm>
            <a:off x="3735388" y="3367088"/>
            <a:ext cx="1143000" cy="914400"/>
          </a:xfrm>
          <a:prstGeom prst="irregularSeal2">
            <a:avLst/>
          </a:prstGeom>
          <a:solidFill>
            <a:srgbClr val="FF3300"/>
          </a:solidFill>
          <a:ln w="76200">
            <a:solidFill>
              <a:schemeClr val="tx1"/>
            </a:solidFill>
            <a:miter lim="800000"/>
            <a:headEnd/>
            <a:tailEnd/>
          </a:ln>
          <a:effectLst/>
        </p:spPr>
        <p:txBody>
          <a:bodyPr wrap="none" anchor="ctr"/>
          <a:lstStyle/>
          <a:p>
            <a:pPr algn="ctr" eaLnBrk="0" fontAlgn="base" hangingPunct="0">
              <a:spcBef>
                <a:spcPct val="0"/>
              </a:spcBef>
              <a:spcAft>
                <a:spcPct val="0"/>
              </a:spcAft>
              <a:defRPr/>
            </a:pPr>
            <a:endParaRPr lang="en-US" sz="1200" b="1">
              <a:solidFill>
                <a:srgbClr val="FFFFFF"/>
              </a:solidFill>
              <a:effectLst>
                <a:outerShdw blurRad="38100" dist="38100" dir="2700000" algn="tl">
                  <a:srgbClr val="FFFFFF"/>
                </a:outerShdw>
              </a:effectLst>
              <a:latin typeface="Arial" charset="0"/>
            </a:endParaRPr>
          </a:p>
        </p:txBody>
      </p:sp>
      <p:sp>
        <p:nvSpPr>
          <p:cNvPr id="1040399" name="Oval 15"/>
          <p:cNvSpPr>
            <a:spLocks noChangeArrowheads="1"/>
          </p:cNvSpPr>
          <p:nvPr/>
        </p:nvSpPr>
        <p:spPr bwMode="auto">
          <a:xfrm>
            <a:off x="4002088" y="3633788"/>
            <a:ext cx="609600" cy="381000"/>
          </a:xfrm>
          <a:prstGeom prst="ellipse">
            <a:avLst/>
          </a:prstGeom>
          <a:solidFill>
            <a:srgbClr val="FFFF00"/>
          </a:solidFill>
          <a:ln w="76200">
            <a:solidFill>
              <a:schemeClr val="tx1"/>
            </a:solidFill>
            <a:round/>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eaLnBrk="0" fontAlgn="base" hangingPunct="0">
              <a:spcBef>
                <a:spcPct val="0"/>
              </a:spcBef>
              <a:spcAft>
                <a:spcPct val="0"/>
              </a:spcAft>
              <a:buClrTx/>
              <a:buSzTx/>
              <a:buFontTx/>
              <a:buNone/>
            </a:pPr>
            <a:r>
              <a:rPr lang="en-US" altLang="en-US" sz="2400" b="1" smtClean="0">
                <a:solidFill>
                  <a:srgbClr val="003B76"/>
                </a:solidFill>
                <a:latin typeface="Verdana" panose="020B0604030504040204" pitchFamily="34" charset="0"/>
              </a:rPr>
              <a:t>Am</a:t>
            </a:r>
          </a:p>
        </p:txBody>
      </p:sp>
      <p:sp>
        <p:nvSpPr>
          <p:cNvPr id="1040400" name="AutoShape 16"/>
          <p:cNvSpPr>
            <a:spLocks noChangeArrowheads="1"/>
          </p:cNvSpPr>
          <p:nvPr/>
        </p:nvSpPr>
        <p:spPr bwMode="auto">
          <a:xfrm>
            <a:off x="877888" y="2947988"/>
            <a:ext cx="1143000" cy="914400"/>
          </a:xfrm>
          <a:prstGeom prst="irregularSeal2">
            <a:avLst/>
          </a:prstGeom>
          <a:solidFill>
            <a:srgbClr val="FF3300"/>
          </a:solidFill>
          <a:ln w="76200">
            <a:solidFill>
              <a:schemeClr val="tx1"/>
            </a:solidFill>
            <a:miter lim="800000"/>
            <a:headEnd/>
            <a:tailEnd/>
          </a:ln>
          <a:effectLst/>
        </p:spPr>
        <p:txBody>
          <a:bodyPr wrap="none" anchor="ctr"/>
          <a:lstStyle/>
          <a:p>
            <a:pPr algn="ctr" eaLnBrk="0" fontAlgn="base" hangingPunct="0">
              <a:spcBef>
                <a:spcPct val="0"/>
              </a:spcBef>
              <a:spcAft>
                <a:spcPct val="0"/>
              </a:spcAft>
              <a:defRPr/>
            </a:pPr>
            <a:r>
              <a:rPr lang="en-US" sz="1200" b="1">
                <a:solidFill>
                  <a:srgbClr val="FFFFFF"/>
                </a:solidFill>
                <a:effectLst>
                  <a:outerShdw blurRad="38100" dist="38100" dir="2700000" algn="tl">
                    <a:srgbClr val="FFFFFF"/>
                  </a:outerShdw>
                </a:effectLst>
                <a:latin typeface="Arial" charset="0"/>
              </a:rPr>
              <a:t>SHOCK</a:t>
            </a:r>
          </a:p>
        </p:txBody>
      </p:sp>
      <p:sp>
        <p:nvSpPr>
          <p:cNvPr id="1040401" name="Line 17"/>
          <p:cNvSpPr>
            <a:spLocks noChangeShapeType="1"/>
          </p:cNvSpPr>
          <p:nvPr/>
        </p:nvSpPr>
        <p:spPr bwMode="auto">
          <a:xfrm>
            <a:off x="7596188" y="6122988"/>
            <a:ext cx="965200" cy="254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Tree>
    <p:extLst>
      <p:ext uri="{BB962C8B-B14F-4D97-AF65-F5344CB8AC3E}">
        <p14:creationId xmlns:p14="http://schemas.microsoft.com/office/powerpoint/2010/main" val="1557398799"/>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40388"/>
                                        </p:tgtEl>
                                        <p:attrNameLst>
                                          <p:attrName>style.visibility</p:attrName>
                                        </p:attrNameLst>
                                      </p:cBhvr>
                                      <p:to>
                                        <p:strVal val="visible"/>
                                      </p:to>
                                    </p:set>
                                    <p:anim calcmode="lin" valueType="num">
                                      <p:cBhvr additive="base">
                                        <p:cTn id="7" dur="500" fill="hold"/>
                                        <p:tgtEl>
                                          <p:spTgt spid="1040388"/>
                                        </p:tgtEl>
                                        <p:attrNameLst>
                                          <p:attrName>ppt_x</p:attrName>
                                        </p:attrNameLst>
                                      </p:cBhvr>
                                      <p:tavLst>
                                        <p:tav tm="0">
                                          <p:val>
                                            <p:strVal val="#ppt_x"/>
                                          </p:val>
                                        </p:tav>
                                        <p:tav tm="100000">
                                          <p:val>
                                            <p:strVal val="#ppt_x"/>
                                          </p:val>
                                        </p:tav>
                                      </p:tavLst>
                                    </p:anim>
                                    <p:anim calcmode="lin" valueType="num">
                                      <p:cBhvr additive="base">
                                        <p:cTn id="8" dur="500" fill="hold"/>
                                        <p:tgtEl>
                                          <p:spTgt spid="1040388"/>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1" presetClass="entr" presetSubtype="0" fill="hold" nodeType="afterEffect">
                                  <p:stCondLst>
                                    <p:cond delay="0"/>
                                  </p:stCondLst>
                                  <p:childTnLst>
                                    <p:set>
                                      <p:cBhvr>
                                        <p:cTn id="11" dur="1" fill="hold">
                                          <p:stCondLst>
                                            <p:cond delay="0"/>
                                          </p:stCondLst>
                                        </p:cTn>
                                        <p:tgtEl>
                                          <p:spTgt spid="1040397"/>
                                        </p:tgtEl>
                                        <p:attrNameLst>
                                          <p:attrName>style.visibility</p:attrName>
                                        </p:attrNameLst>
                                      </p:cBhvr>
                                      <p:to>
                                        <p:strVal val="visible"/>
                                      </p:to>
                                    </p:set>
                                  </p:childTnLst>
                                </p:cTn>
                              </p:par>
                            </p:childTnLst>
                          </p:cTn>
                        </p:par>
                        <p:par>
                          <p:cTn id="12" fill="hold" nodeType="afterGroup">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1040395"/>
                                        </p:tgtEl>
                                        <p:attrNameLst>
                                          <p:attrName>style.visibility</p:attrName>
                                        </p:attrNameLst>
                                      </p:cBhvr>
                                      <p:to>
                                        <p:strVal val="visible"/>
                                      </p:to>
                                    </p:set>
                                    <p:animEffect transition="in" filter="wipe(left)">
                                      <p:cBhvr>
                                        <p:cTn id="15" dur="500"/>
                                        <p:tgtEl>
                                          <p:spTgt spid="1040395"/>
                                        </p:tgtEl>
                                      </p:cBhvr>
                                    </p:animEffect>
                                  </p:childTnLst>
                                </p:cTn>
                              </p:par>
                            </p:childTnLst>
                          </p:cTn>
                        </p:par>
                        <p:par>
                          <p:cTn id="16" fill="hold" nodeType="afterGroup">
                            <p:stCondLst>
                              <p:cond delay="1000"/>
                            </p:stCondLst>
                            <p:childTnLst>
                              <p:par>
                                <p:cTn id="17" presetID="9" presetClass="entr" presetSubtype="0" fill="hold" grpId="0" nodeType="afterEffect">
                                  <p:stCondLst>
                                    <p:cond delay="0"/>
                                  </p:stCondLst>
                                  <p:childTnLst>
                                    <p:set>
                                      <p:cBhvr>
                                        <p:cTn id="18" dur="1" fill="hold">
                                          <p:stCondLst>
                                            <p:cond delay="0"/>
                                          </p:stCondLst>
                                        </p:cTn>
                                        <p:tgtEl>
                                          <p:spTgt spid="1040396"/>
                                        </p:tgtEl>
                                        <p:attrNameLst>
                                          <p:attrName>style.visibility</p:attrName>
                                        </p:attrNameLst>
                                      </p:cBhvr>
                                      <p:to>
                                        <p:strVal val="visible"/>
                                      </p:to>
                                    </p:set>
                                    <p:animEffect transition="in" filter="dissolve">
                                      <p:cBhvr>
                                        <p:cTn id="19" dur="500"/>
                                        <p:tgtEl>
                                          <p:spTgt spid="1040396"/>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3" presetClass="entr" presetSubtype="16" fill="hold" nodeType="clickEffect">
                                  <p:stCondLst>
                                    <p:cond delay="0"/>
                                  </p:stCondLst>
                                  <p:childTnLst>
                                    <p:set>
                                      <p:cBhvr>
                                        <p:cTn id="23" dur="1" fill="hold">
                                          <p:stCondLst>
                                            <p:cond delay="0"/>
                                          </p:stCondLst>
                                        </p:cTn>
                                        <p:tgtEl>
                                          <p:spTgt spid="1040400"/>
                                        </p:tgtEl>
                                        <p:attrNameLst>
                                          <p:attrName>style.visibility</p:attrName>
                                        </p:attrNameLst>
                                      </p:cBhvr>
                                      <p:to>
                                        <p:strVal val="visible"/>
                                      </p:to>
                                    </p:set>
                                    <p:anim calcmode="lin" valueType="num">
                                      <p:cBhvr>
                                        <p:cTn id="24" dur="500" fill="hold"/>
                                        <p:tgtEl>
                                          <p:spTgt spid="1040400"/>
                                        </p:tgtEl>
                                        <p:attrNameLst>
                                          <p:attrName>ppt_w</p:attrName>
                                        </p:attrNameLst>
                                      </p:cBhvr>
                                      <p:tavLst>
                                        <p:tav tm="0">
                                          <p:val>
                                            <p:fltVal val="0"/>
                                          </p:val>
                                        </p:tav>
                                        <p:tav tm="100000">
                                          <p:val>
                                            <p:strVal val="#ppt_w"/>
                                          </p:val>
                                        </p:tav>
                                      </p:tavLst>
                                    </p:anim>
                                    <p:anim calcmode="lin" valueType="num">
                                      <p:cBhvr>
                                        <p:cTn id="25" dur="500" fill="hold"/>
                                        <p:tgtEl>
                                          <p:spTgt spid="1040400"/>
                                        </p:tgtEl>
                                        <p:attrNameLst>
                                          <p:attrName>ppt_h</p:attrName>
                                        </p:attrNameLst>
                                      </p:cBhvr>
                                      <p:tavLst>
                                        <p:tav tm="0">
                                          <p:val>
                                            <p:fltVal val="0"/>
                                          </p:val>
                                        </p:tav>
                                        <p:tav tm="100000">
                                          <p:val>
                                            <p:strVal val="#ppt_h"/>
                                          </p:val>
                                        </p:tav>
                                      </p:tavLst>
                                    </p:anim>
                                  </p:childTnLst>
                                </p:cTn>
                              </p:par>
                            </p:childTnLst>
                          </p:cTn>
                        </p:par>
                        <p:par>
                          <p:cTn id="26" fill="hold" nodeType="afterGroup">
                            <p:stCondLst>
                              <p:cond delay="500"/>
                            </p:stCondLst>
                            <p:childTnLst>
                              <p:par>
                                <p:cTn id="27" presetID="22" presetClass="entr" presetSubtype="8" fill="hold" grpId="1" nodeType="afterEffect">
                                  <p:stCondLst>
                                    <p:cond delay="0"/>
                                  </p:stCondLst>
                                  <p:childTnLst>
                                    <p:set>
                                      <p:cBhvr>
                                        <p:cTn id="28" dur="1" fill="hold">
                                          <p:stCondLst>
                                            <p:cond delay="0"/>
                                          </p:stCondLst>
                                        </p:cTn>
                                        <p:tgtEl>
                                          <p:spTgt spid="1040395"/>
                                        </p:tgtEl>
                                        <p:attrNameLst>
                                          <p:attrName>style.visibility</p:attrName>
                                        </p:attrNameLst>
                                      </p:cBhvr>
                                      <p:to>
                                        <p:strVal val="visible"/>
                                      </p:to>
                                    </p:set>
                                    <p:animEffect transition="in" filter="wipe(left)">
                                      <p:cBhvr>
                                        <p:cTn id="29" dur="500"/>
                                        <p:tgtEl>
                                          <p:spTgt spid="1040395"/>
                                        </p:tgtEl>
                                      </p:cBhvr>
                                    </p:animEffect>
                                  </p:childTnLst>
                                </p:cTn>
                              </p:par>
                            </p:childTnLst>
                          </p:cTn>
                        </p:par>
                        <p:par>
                          <p:cTn id="30" fill="hold" nodeType="afterGroup">
                            <p:stCondLst>
                              <p:cond delay="1000"/>
                            </p:stCondLst>
                            <p:childTnLst>
                              <p:par>
                                <p:cTn id="31" presetID="9" presetClass="entr" presetSubtype="0" fill="hold" grpId="0" nodeType="afterEffect">
                                  <p:stCondLst>
                                    <p:cond delay="0"/>
                                  </p:stCondLst>
                                  <p:childTnLst>
                                    <p:set>
                                      <p:cBhvr>
                                        <p:cTn id="32" dur="1" fill="hold">
                                          <p:stCondLst>
                                            <p:cond delay="0"/>
                                          </p:stCondLst>
                                        </p:cTn>
                                        <p:tgtEl>
                                          <p:spTgt spid="1040399"/>
                                        </p:tgtEl>
                                        <p:attrNameLst>
                                          <p:attrName>style.visibility</p:attrName>
                                        </p:attrNameLst>
                                      </p:cBhvr>
                                      <p:to>
                                        <p:strVal val="visible"/>
                                      </p:to>
                                    </p:set>
                                    <p:animEffect transition="in" filter="dissolve">
                                      <p:cBhvr>
                                        <p:cTn id="33" dur="500"/>
                                        <p:tgtEl>
                                          <p:spTgt spid="1040399"/>
                                        </p:tgtEl>
                                      </p:cBhvr>
                                    </p:animEffect>
                                  </p:childTnLst>
                                </p:cTn>
                              </p:par>
                            </p:childTnLst>
                          </p:cTn>
                        </p:par>
                        <p:par>
                          <p:cTn id="34" fill="hold" nodeType="afterGroup">
                            <p:stCondLst>
                              <p:cond delay="1500"/>
                            </p:stCondLst>
                            <p:childTnLst>
                              <p:par>
                                <p:cTn id="35" presetID="1" presetClass="entr" presetSubtype="0" fill="hold" grpId="0" nodeType="afterEffect">
                                  <p:stCondLst>
                                    <p:cond delay="0"/>
                                  </p:stCondLst>
                                  <p:childTnLst>
                                    <p:set>
                                      <p:cBhvr>
                                        <p:cTn id="36" dur="1" fill="hold">
                                          <p:stCondLst>
                                            <p:cond delay="0"/>
                                          </p:stCondLst>
                                        </p:cTn>
                                        <p:tgtEl>
                                          <p:spTgt spid="1040398"/>
                                        </p:tgtEl>
                                        <p:attrNameLst>
                                          <p:attrName>style.visibility</p:attrName>
                                        </p:attrNameLst>
                                      </p:cBhvr>
                                      <p:to>
                                        <p:strVal val="visible"/>
                                      </p:to>
                                    </p:set>
                                  </p:childTnLst>
                                </p:cTn>
                              </p:par>
                            </p:childTnLst>
                          </p:cTn>
                        </p:par>
                        <p:par>
                          <p:cTn id="37" fill="hold" nodeType="afterGroup">
                            <p:stCondLst>
                              <p:cond delay="1500"/>
                            </p:stCondLst>
                            <p:childTnLst>
                              <p:par>
                                <p:cTn id="38" presetID="22" presetClass="entr" presetSubtype="1" fill="hold" grpId="0" nodeType="afterEffect">
                                  <p:stCondLst>
                                    <p:cond delay="0"/>
                                  </p:stCondLst>
                                  <p:childTnLst>
                                    <p:set>
                                      <p:cBhvr>
                                        <p:cTn id="39" dur="1" fill="hold">
                                          <p:stCondLst>
                                            <p:cond delay="0"/>
                                          </p:stCondLst>
                                        </p:cTn>
                                        <p:tgtEl>
                                          <p:spTgt spid="1040393"/>
                                        </p:tgtEl>
                                        <p:attrNameLst>
                                          <p:attrName>style.visibility</p:attrName>
                                        </p:attrNameLst>
                                      </p:cBhvr>
                                      <p:to>
                                        <p:strVal val="visible"/>
                                      </p:to>
                                    </p:set>
                                    <p:animEffect transition="in" filter="wipe(up)">
                                      <p:cBhvr>
                                        <p:cTn id="40" dur="1000"/>
                                        <p:tgtEl>
                                          <p:spTgt spid="1040393"/>
                                        </p:tgtEl>
                                      </p:cBhvr>
                                    </p:animEffect>
                                  </p:childTnLst>
                                </p:cTn>
                              </p:par>
                            </p:childTnLst>
                          </p:cTn>
                        </p:par>
                        <p:par>
                          <p:cTn id="41" fill="hold" nodeType="afterGroup">
                            <p:stCondLst>
                              <p:cond delay="2500"/>
                            </p:stCondLst>
                            <p:childTnLst>
                              <p:par>
                                <p:cTn id="42" presetID="1" presetClass="entr" presetSubtype="0" fill="hold" grpId="0" nodeType="afterEffect">
                                  <p:stCondLst>
                                    <p:cond delay="0"/>
                                  </p:stCondLst>
                                  <p:childTnLst>
                                    <p:set>
                                      <p:cBhvr>
                                        <p:cTn id="43" dur="1" fill="hold">
                                          <p:stCondLst>
                                            <p:cond delay="0"/>
                                          </p:stCondLst>
                                        </p:cTn>
                                        <p:tgtEl>
                                          <p:spTgt spid="1040392"/>
                                        </p:tgtEl>
                                        <p:attrNameLst>
                                          <p:attrName>style.visibility</p:attrName>
                                        </p:attrNameLst>
                                      </p:cBhvr>
                                      <p:to>
                                        <p:strVal val="visible"/>
                                      </p:to>
                                    </p:set>
                                  </p:childTnLst>
                                </p:cTn>
                              </p:par>
                            </p:childTnLst>
                          </p:cTn>
                        </p:par>
                        <p:par>
                          <p:cTn id="44" fill="hold" nodeType="afterGroup">
                            <p:stCondLst>
                              <p:cond delay="2500"/>
                            </p:stCondLst>
                            <p:childTnLst>
                              <p:par>
                                <p:cTn id="45" presetID="1" presetClass="entr" presetSubtype="0" fill="hold" grpId="0" nodeType="afterEffect">
                                  <p:stCondLst>
                                    <p:cond delay="0"/>
                                  </p:stCondLst>
                                  <p:childTnLst>
                                    <p:set>
                                      <p:cBhvr>
                                        <p:cTn id="46" dur="1" fill="hold">
                                          <p:stCondLst>
                                            <p:cond delay="0"/>
                                          </p:stCondLst>
                                        </p:cTn>
                                        <p:tgtEl>
                                          <p:spTgt spid="104039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0404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0388" grpId="0" animBg="1"/>
      <p:bldP spid="1040392" grpId="0"/>
      <p:bldP spid="1040393" grpId="0" animBg="1"/>
      <p:bldP spid="1040394" grpId="0"/>
      <p:bldP spid="1040395" grpId="0" animBg="1"/>
      <p:bldP spid="1040395" grpId="1" animBg="1"/>
      <p:bldP spid="1040396" grpId="0" animBg="1"/>
      <p:bldP spid="1040398" grpId="0" animBg="1"/>
      <p:bldP spid="1040399" grpId="0" animBg="1"/>
      <p:bldP spid="104040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0" y="228600"/>
            <a:ext cx="9144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r>
              <a:rPr lang="en-US" altLang="en-US" sz="2400" b="1" smtClean="0">
                <a:solidFill>
                  <a:srgbClr val="FFFF00"/>
                </a:solidFill>
                <a:latin typeface="Verdana" panose="020B0604030504040204" pitchFamily="34" charset="0"/>
              </a:rPr>
              <a:t>   Your Brain: Embedded Patterns</a:t>
            </a:r>
          </a:p>
        </p:txBody>
      </p:sp>
      <p:sp>
        <p:nvSpPr>
          <p:cNvPr id="29699" name="Text Box 3"/>
          <p:cNvSpPr txBox="1">
            <a:spLocks noChangeArrowheads="1"/>
          </p:cNvSpPr>
          <p:nvPr/>
        </p:nvSpPr>
        <p:spPr bwMode="auto">
          <a:xfrm>
            <a:off x="4411663" y="3527425"/>
            <a:ext cx="234950" cy="692150"/>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eaLnBrk="0" fontAlgn="base" hangingPunct="0">
              <a:spcBef>
                <a:spcPct val="0"/>
              </a:spcBef>
              <a:spcAft>
                <a:spcPct val="0"/>
              </a:spcAft>
              <a:buClrTx/>
              <a:buSzTx/>
              <a:buFontTx/>
              <a:buNone/>
            </a:pPr>
            <a:endParaRPr lang="en-US" altLang="en-US" sz="3600" b="1" smtClean="0">
              <a:solidFill>
                <a:srgbClr val="FFFFFF"/>
              </a:solidFill>
              <a:latin typeface="Verdana" panose="020B0604030504040204" pitchFamily="34" charset="0"/>
            </a:endParaRPr>
          </a:p>
        </p:txBody>
      </p:sp>
      <p:sp>
        <p:nvSpPr>
          <p:cNvPr id="1042436" name="Text Box 4"/>
          <p:cNvSpPr txBox="1">
            <a:spLocks noChangeArrowheads="1"/>
          </p:cNvSpPr>
          <p:nvPr/>
        </p:nvSpPr>
        <p:spPr bwMode="auto">
          <a:xfrm>
            <a:off x="4578350" y="3794125"/>
            <a:ext cx="234950" cy="812800"/>
          </a:xfrm>
          <a:prstGeom prst="rect">
            <a:avLst/>
          </a:prstGeom>
          <a:noFill/>
          <a:ln w="50800">
            <a:solidFill>
              <a:schemeClr val="tx1"/>
            </a:solidFill>
            <a:miter lim="800000"/>
            <a:headEnd/>
            <a:tailEnd/>
          </a:ln>
          <a:effectLst/>
        </p:spPr>
        <p:txBody>
          <a:bodyPr wrap="none">
            <a:spAutoFit/>
          </a:bodyPr>
          <a:lstStyle/>
          <a:p>
            <a:pPr algn="ctr" eaLnBrk="0" fontAlgn="base" hangingPunct="0">
              <a:spcBef>
                <a:spcPct val="0"/>
              </a:spcBef>
              <a:spcAft>
                <a:spcPct val="0"/>
              </a:spcAft>
              <a:defRPr/>
            </a:pPr>
            <a:endParaRPr lang="en-US" sz="4400" b="1">
              <a:solidFill>
                <a:srgbClr val="FFFFFF"/>
              </a:solidFill>
              <a:effectLst>
                <a:outerShdw blurRad="38100" dist="38100" dir="2700000" algn="tl">
                  <a:srgbClr val="C0C0C0"/>
                </a:outerShdw>
              </a:effectLst>
              <a:latin typeface="Arial" charset="0"/>
            </a:endParaRPr>
          </a:p>
        </p:txBody>
      </p:sp>
      <p:pic>
        <p:nvPicPr>
          <p:cNvPr id="29701" name="Picture 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695575" y="990600"/>
            <a:ext cx="4230688" cy="552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2" name="Line 6"/>
          <p:cNvSpPr>
            <a:spLocks noChangeShapeType="1"/>
          </p:cNvSpPr>
          <p:nvPr/>
        </p:nvSpPr>
        <p:spPr bwMode="auto">
          <a:xfrm>
            <a:off x="2894013" y="4148138"/>
            <a:ext cx="3714750" cy="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29703" name="Line 7"/>
          <p:cNvSpPr>
            <a:spLocks noChangeShapeType="1"/>
          </p:cNvSpPr>
          <p:nvPr/>
        </p:nvSpPr>
        <p:spPr bwMode="auto">
          <a:xfrm>
            <a:off x="2919413" y="3005138"/>
            <a:ext cx="3962400" cy="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042440" name="Text Box 8"/>
          <p:cNvSpPr txBox="1">
            <a:spLocks noChangeArrowheads="1"/>
          </p:cNvSpPr>
          <p:nvPr/>
        </p:nvSpPr>
        <p:spPr bwMode="auto">
          <a:xfrm>
            <a:off x="7065963" y="3087688"/>
            <a:ext cx="2078037" cy="822325"/>
          </a:xfrm>
          <a:prstGeom prst="rect">
            <a:avLst/>
          </a:prstGeom>
          <a:noFill/>
          <a:ln w="50800">
            <a:noFill/>
            <a:miter lim="800000"/>
            <a:headEnd/>
            <a:tailEnd/>
          </a:ln>
          <a:effectLst/>
        </p:spPr>
        <p:txBody>
          <a:bodyPr wrap="none">
            <a:spAutoFit/>
          </a:bodyPr>
          <a:lstStyle/>
          <a:p>
            <a:pPr algn="ctr" eaLnBrk="0" fontAlgn="base" hangingPunct="0">
              <a:spcBef>
                <a:spcPct val="0"/>
              </a:spcBef>
              <a:spcAft>
                <a:spcPct val="0"/>
              </a:spcAft>
              <a:defRPr/>
            </a:pPr>
            <a:r>
              <a:rPr lang="en-US" sz="2400" b="1">
                <a:solidFill>
                  <a:srgbClr val="FFFFFF"/>
                </a:solidFill>
                <a:effectLst>
                  <a:outerShdw blurRad="38100" dist="38100" dir="2700000" algn="tl">
                    <a:srgbClr val="C0C0C0"/>
                  </a:outerShdw>
                </a:effectLst>
                <a:latin typeface="Arial" charset="0"/>
              </a:rPr>
              <a:t>Go to Your</a:t>
            </a:r>
          </a:p>
          <a:p>
            <a:pPr algn="ctr" eaLnBrk="0" fontAlgn="base" hangingPunct="0">
              <a:spcBef>
                <a:spcPct val="0"/>
              </a:spcBef>
              <a:spcAft>
                <a:spcPct val="0"/>
              </a:spcAft>
              <a:defRPr/>
            </a:pPr>
            <a:r>
              <a:rPr lang="en-US" sz="2400" b="1">
                <a:solidFill>
                  <a:srgbClr val="FFFFFF"/>
                </a:solidFill>
                <a:effectLst>
                  <a:outerShdw blurRad="38100" dist="38100" dir="2700000" algn="tl">
                    <a:srgbClr val="C0C0C0"/>
                  </a:outerShdw>
                </a:effectLst>
                <a:latin typeface="Arial" charset="0"/>
              </a:rPr>
              <a:t>“TOOL BOX”</a:t>
            </a:r>
          </a:p>
        </p:txBody>
      </p:sp>
      <p:sp>
        <p:nvSpPr>
          <p:cNvPr id="29705" name="AutoShape 9"/>
          <p:cNvSpPr>
            <a:spLocks noChangeArrowheads="1"/>
          </p:cNvSpPr>
          <p:nvPr/>
        </p:nvSpPr>
        <p:spPr bwMode="auto">
          <a:xfrm>
            <a:off x="5230813" y="2665413"/>
            <a:ext cx="742950" cy="2057400"/>
          </a:xfrm>
          <a:prstGeom prst="downArrow">
            <a:avLst>
              <a:gd name="adj1" fmla="val 50000"/>
              <a:gd name="adj2" fmla="val 69231"/>
            </a:avLst>
          </a:prstGeom>
          <a:solidFill>
            <a:srgbClr val="FF0B17"/>
          </a:solidFill>
          <a:ln w="50800">
            <a:solidFill>
              <a:schemeClr val="tx1"/>
            </a:solidFill>
            <a:miter lim="800000"/>
            <a:headEnd/>
            <a:tailEnd/>
          </a:ln>
        </p:spPr>
        <p:txBody>
          <a:bodyPr vert="eaVert"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endParaRPr lang="en-US" altLang="en-US" sz="1800" smtClean="0">
              <a:solidFill>
                <a:srgbClr val="FFFFFF"/>
              </a:solidFill>
              <a:latin typeface="Verdana" panose="020B0604030504040204" pitchFamily="34" charset="0"/>
            </a:endParaRPr>
          </a:p>
        </p:txBody>
      </p:sp>
      <p:sp>
        <p:nvSpPr>
          <p:cNvPr id="1042442" name="AutoShape 10"/>
          <p:cNvSpPr>
            <a:spLocks noChangeArrowheads="1"/>
          </p:cNvSpPr>
          <p:nvPr/>
        </p:nvSpPr>
        <p:spPr bwMode="auto">
          <a:xfrm rot="10800000">
            <a:off x="4367213" y="3116263"/>
            <a:ext cx="742950" cy="1143000"/>
          </a:xfrm>
          <a:prstGeom prst="downArrow">
            <a:avLst>
              <a:gd name="adj1" fmla="val 50000"/>
              <a:gd name="adj2" fmla="val 38462"/>
            </a:avLst>
          </a:prstGeom>
          <a:solidFill>
            <a:srgbClr val="FFFF00"/>
          </a:solidFill>
          <a:ln w="50800">
            <a:solidFill>
              <a:schemeClr val="tx1"/>
            </a:solidFill>
            <a:miter lim="800000"/>
            <a:headEnd/>
            <a:tailEnd/>
          </a:ln>
        </p:spPr>
        <p:txBody>
          <a:bodyPr vert="eaVert"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endParaRPr lang="en-US" altLang="en-US" sz="1800" smtClean="0">
              <a:solidFill>
                <a:srgbClr val="FFFFFF"/>
              </a:solidFill>
              <a:latin typeface="Verdana" panose="020B0604030504040204" pitchFamily="34" charset="0"/>
            </a:endParaRPr>
          </a:p>
        </p:txBody>
      </p:sp>
      <p:sp>
        <p:nvSpPr>
          <p:cNvPr id="1042443" name="Text Box 11"/>
          <p:cNvSpPr txBox="1">
            <a:spLocks noChangeArrowheads="1"/>
          </p:cNvSpPr>
          <p:nvPr/>
        </p:nvSpPr>
        <p:spPr bwMode="auto">
          <a:xfrm>
            <a:off x="431800" y="5059363"/>
            <a:ext cx="2320925" cy="1187450"/>
          </a:xfrm>
          <a:prstGeom prst="rect">
            <a:avLst/>
          </a:prstGeom>
          <a:noFill/>
          <a:ln w="50800">
            <a:noFill/>
            <a:miter lim="800000"/>
            <a:headEnd/>
            <a:tailEnd/>
          </a:ln>
          <a:effectLst/>
        </p:spPr>
        <p:txBody>
          <a:bodyPr wrap="none">
            <a:spAutoFit/>
          </a:bodyPr>
          <a:lstStyle/>
          <a:p>
            <a:pPr algn="ctr" eaLnBrk="0" fontAlgn="base" hangingPunct="0">
              <a:spcBef>
                <a:spcPct val="0"/>
              </a:spcBef>
              <a:spcAft>
                <a:spcPct val="0"/>
              </a:spcAft>
              <a:defRPr/>
            </a:pPr>
            <a:r>
              <a:rPr lang="en-US" sz="2400" b="1">
                <a:solidFill>
                  <a:srgbClr val="FFFFFF"/>
                </a:solidFill>
                <a:effectLst>
                  <a:outerShdw blurRad="38100" dist="38100" dir="2700000" algn="tl">
                    <a:srgbClr val="C0C0C0"/>
                  </a:outerShdw>
                </a:effectLst>
                <a:latin typeface="Arial" charset="0"/>
              </a:rPr>
              <a:t>ACTIVATE</a:t>
            </a:r>
          </a:p>
          <a:p>
            <a:pPr algn="ctr" eaLnBrk="0" fontAlgn="base" hangingPunct="0">
              <a:spcBef>
                <a:spcPct val="0"/>
              </a:spcBef>
              <a:spcAft>
                <a:spcPct val="0"/>
              </a:spcAft>
              <a:defRPr/>
            </a:pPr>
            <a:r>
              <a:rPr lang="en-US" sz="2400" b="1">
                <a:solidFill>
                  <a:srgbClr val="FFFFFF"/>
                </a:solidFill>
                <a:effectLst>
                  <a:outerShdw blurRad="38100" dist="38100" dir="2700000" algn="tl">
                    <a:srgbClr val="C0C0C0"/>
                  </a:outerShdw>
                </a:effectLst>
                <a:latin typeface="Arial" charset="0"/>
              </a:rPr>
              <a:t>What You </a:t>
            </a:r>
          </a:p>
          <a:p>
            <a:pPr algn="ctr" eaLnBrk="0" fontAlgn="base" hangingPunct="0">
              <a:spcBef>
                <a:spcPct val="0"/>
              </a:spcBef>
              <a:spcAft>
                <a:spcPct val="0"/>
              </a:spcAft>
              <a:defRPr/>
            </a:pPr>
            <a:r>
              <a:rPr lang="en-US" sz="2400" b="1">
                <a:solidFill>
                  <a:srgbClr val="FFFFFF"/>
                </a:solidFill>
                <a:effectLst>
                  <a:outerShdw blurRad="38100" dist="38100" dir="2700000" algn="tl">
                    <a:srgbClr val="C0C0C0"/>
                  </a:outerShdw>
                </a:effectLst>
                <a:latin typeface="Arial" charset="0"/>
              </a:rPr>
              <a:t>Have Prepared</a:t>
            </a:r>
          </a:p>
        </p:txBody>
      </p:sp>
      <p:sp>
        <p:nvSpPr>
          <p:cNvPr id="1042444" name="Rectangle 12"/>
          <p:cNvSpPr>
            <a:spLocks noChangeArrowheads="1"/>
          </p:cNvSpPr>
          <p:nvPr/>
        </p:nvSpPr>
        <p:spPr bwMode="auto">
          <a:xfrm>
            <a:off x="3276600" y="3276600"/>
            <a:ext cx="914400" cy="609600"/>
          </a:xfrm>
          <a:prstGeom prst="rect">
            <a:avLst/>
          </a:prstGeom>
          <a:solidFill>
            <a:srgbClr val="FFFF00"/>
          </a:solidFill>
          <a:ln w="76200">
            <a:solidFill>
              <a:schemeClr val="tx1"/>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eaLnBrk="0" fontAlgn="base" hangingPunct="0">
              <a:spcBef>
                <a:spcPct val="0"/>
              </a:spcBef>
              <a:spcAft>
                <a:spcPct val="0"/>
              </a:spcAft>
              <a:buClrTx/>
              <a:buSzTx/>
              <a:buFontTx/>
              <a:buNone/>
            </a:pPr>
            <a:r>
              <a:rPr lang="en-US" altLang="en-US" sz="1200" b="1" smtClean="0">
                <a:solidFill>
                  <a:srgbClr val="000066"/>
                </a:solidFill>
                <a:latin typeface="Verdana" panose="020B0604030504040204" pitchFamily="34" charset="0"/>
              </a:rPr>
              <a:t>FAMILIAR</a:t>
            </a:r>
          </a:p>
          <a:p>
            <a:pPr algn="ctr" eaLnBrk="0" fontAlgn="base" hangingPunct="0">
              <a:spcBef>
                <a:spcPct val="0"/>
              </a:spcBef>
              <a:spcAft>
                <a:spcPct val="0"/>
              </a:spcAft>
              <a:buClrTx/>
              <a:buSzTx/>
              <a:buFontTx/>
              <a:buNone/>
            </a:pPr>
            <a:r>
              <a:rPr lang="en-US" altLang="en-US" sz="1200" b="1" smtClean="0">
                <a:solidFill>
                  <a:srgbClr val="000066"/>
                </a:solidFill>
                <a:latin typeface="Verdana" panose="020B0604030504040204" pitchFamily="34" charset="0"/>
              </a:rPr>
              <a:t>ACTION</a:t>
            </a:r>
          </a:p>
          <a:p>
            <a:pPr algn="ctr" eaLnBrk="0" fontAlgn="base" hangingPunct="0">
              <a:spcBef>
                <a:spcPct val="0"/>
              </a:spcBef>
              <a:spcAft>
                <a:spcPct val="0"/>
              </a:spcAft>
              <a:buClrTx/>
              <a:buSzTx/>
              <a:buFontTx/>
              <a:buNone/>
            </a:pPr>
            <a:r>
              <a:rPr lang="en-US" altLang="en-US" sz="1200" b="1" smtClean="0">
                <a:solidFill>
                  <a:srgbClr val="000066"/>
                </a:solidFill>
                <a:latin typeface="Verdana" panose="020B0604030504040204" pitchFamily="34" charset="0"/>
              </a:rPr>
              <a:t>PATTERNS</a:t>
            </a:r>
          </a:p>
        </p:txBody>
      </p:sp>
      <p:sp>
        <p:nvSpPr>
          <p:cNvPr id="1042445" name="Text Box 13"/>
          <p:cNvSpPr txBox="1">
            <a:spLocks noChangeArrowheads="1"/>
          </p:cNvSpPr>
          <p:nvPr/>
        </p:nvSpPr>
        <p:spPr bwMode="auto">
          <a:xfrm>
            <a:off x="4741863" y="4154488"/>
            <a:ext cx="4191000" cy="1979612"/>
          </a:xfrm>
          <a:prstGeom prst="rect">
            <a:avLst/>
          </a:prstGeom>
          <a:noFill/>
          <a:ln w="50800">
            <a:noFill/>
            <a:miter lim="800000"/>
            <a:headEnd/>
            <a:tailEnd/>
          </a:ln>
          <a:effectLst/>
        </p:spPr>
        <p:txBody>
          <a:bodyPr>
            <a:spAutoFit/>
          </a:bodyPr>
          <a:lstStyle/>
          <a:p>
            <a:pPr algn="r" eaLnBrk="0" fontAlgn="base" hangingPunct="0">
              <a:spcBef>
                <a:spcPct val="0"/>
              </a:spcBef>
              <a:spcAft>
                <a:spcPct val="0"/>
              </a:spcAft>
              <a:defRPr/>
            </a:pPr>
            <a:r>
              <a:rPr lang="en-US" sz="2400" b="1">
                <a:solidFill>
                  <a:srgbClr val="FFFFFF"/>
                </a:solidFill>
                <a:effectLst>
                  <a:outerShdw blurRad="38100" dist="38100" dir="2700000" algn="tl">
                    <a:srgbClr val="C0C0C0"/>
                  </a:outerShdw>
                </a:effectLst>
                <a:latin typeface="Arial" charset="0"/>
              </a:rPr>
              <a:t>Drills</a:t>
            </a:r>
            <a:r>
              <a:rPr lang="en-US" b="1">
                <a:solidFill>
                  <a:srgbClr val="FFFFFF"/>
                </a:solidFill>
                <a:effectLst>
                  <a:outerShdw blurRad="38100" dist="38100" dir="2700000" algn="tl">
                    <a:srgbClr val="C0C0C0"/>
                  </a:outerShdw>
                </a:effectLst>
                <a:latin typeface="Arial" charset="0"/>
              </a:rPr>
              <a:t> </a:t>
            </a:r>
          </a:p>
          <a:p>
            <a:pPr algn="r" eaLnBrk="0" fontAlgn="base" hangingPunct="0">
              <a:spcBef>
                <a:spcPct val="0"/>
              </a:spcBef>
              <a:spcAft>
                <a:spcPct val="0"/>
              </a:spcAft>
              <a:defRPr/>
            </a:pPr>
            <a:r>
              <a:rPr lang="en-US" sz="2400" b="1">
                <a:solidFill>
                  <a:srgbClr val="FFFFFF"/>
                </a:solidFill>
                <a:effectLst>
                  <a:outerShdw blurRad="38100" dist="38100" dir="2700000" algn="tl">
                    <a:srgbClr val="C0C0C0"/>
                  </a:outerShdw>
                </a:effectLst>
                <a:latin typeface="Arial" charset="0"/>
              </a:rPr>
              <a:t>Exercises </a:t>
            </a:r>
          </a:p>
          <a:p>
            <a:pPr algn="r" eaLnBrk="0" fontAlgn="base" hangingPunct="0">
              <a:spcBef>
                <a:spcPct val="0"/>
              </a:spcBef>
              <a:spcAft>
                <a:spcPct val="0"/>
              </a:spcAft>
              <a:defRPr/>
            </a:pPr>
            <a:r>
              <a:rPr lang="en-US" sz="2400" b="1">
                <a:solidFill>
                  <a:srgbClr val="FFFFFF"/>
                </a:solidFill>
                <a:effectLst>
                  <a:outerShdw blurRad="38100" dist="38100" dir="2700000" algn="tl">
                    <a:srgbClr val="C0C0C0"/>
                  </a:outerShdw>
                </a:effectLst>
                <a:latin typeface="Arial" charset="0"/>
              </a:rPr>
              <a:t>Training </a:t>
            </a:r>
          </a:p>
          <a:p>
            <a:pPr algn="r" eaLnBrk="0" fontAlgn="base" hangingPunct="0">
              <a:spcBef>
                <a:spcPct val="0"/>
              </a:spcBef>
              <a:spcAft>
                <a:spcPct val="0"/>
              </a:spcAft>
              <a:defRPr/>
            </a:pPr>
            <a:r>
              <a:rPr lang="en-US" sz="2400" b="1">
                <a:solidFill>
                  <a:srgbClr val="FFFFFF"/>
                </a:solidFill>
                <a:effectLst>
                  <a:outerShdw blurRad="38100" dist="38100" dir="2700000" algn="tl">
                    <a:srgbClr val="C0C0C0"/>
                  </a:outerShdw>
                </a:effectLst>
                <a:latin typeface="Arial" charset="0"/>
              </a:rPr>
              <a:t>Connectivity </a:t>
            </a:r>
          </a:p>
          <a:p>
            <a:pPr algn="r" eaLnBrk="0" fontAlgn="base" hangingPunct="0">
              <a:spcBef>
                <a:spcPct val="0"/>
              </a:spcBef>
              <a:spcAft>
                <a:spcPct val="0"/>
              </a:spcAft>
              <a:defRPr/>
            </a:pPr>
            <a:r>
              <a:rPr lang="en-US" sz="2400" b="1">
                <a:solidFill>
                  <a:srgbClr val="FFFFFF"/>
                </a:solidFill>
                <a:effectLst>
                  <a:outerShdw blurRad="38100" dist="38100" dir="2700000" algn="tl">
                    <a:srgbClr val="C0C0C0"/>
                  </a:outerShdw>
                </a:effectLst>
                <a:latin typeface="Arial" charset="0"/>
              </a:rPr>
              <a:t>Mindfulness</a:t>
            </a:r>
          </a:p>
        </p:txBody>
      </p:sp>
      <p:sp>
        <p:nvSpPr>
          <p:cNvPr id="1042446" name="AutoShape 14"/>
          <p:cNvSpPr>
            <a:spLocks noChangeArrowheads="1"/>
          </p:cNvSpPr>
          <p:nvPr/>
        </p:nvSpPr>
        <p:spPr bwMode="auto">
          <a:xfrm>
            <a:off x="3395663" y="5373688"/>
            <a:ext cx="2667000" cy="762000"/>
          </a:xfrm>
          <a:prstGeom prst="leftArrow">
            <a:avLst>
              <a:gd name="adj1" fmla="val 50000"/>
              <a:gd name="adj2" fmla="val 87500"/>
            </a:avLst>
          </a:prstGeom>
          <a:solidFill>
            <a:srgbClr val="00FF00"/>
          </a:solidFill>
          <a:ln w="57150">
            <a:solidFill>
              <a:schemeClr val="tx1"/>
            </a:solidFill>
            <a:miter lim="800000"/>
            <a:headEnd/>
            <a:tailEnd/>
          </a:ln>
          <a:effectLst/>
        </p:spPr>
        <p:txBody>
          <a:bodyPr wrap="none" anchor="ctr"/>
          <a:lstStyle/>
          <a:p>
            <a:pPr algn="ctr" eaLnBrk="0" fontAlgn="base" hangingPunct="0">
              <a:spcBef>
                <a:spcPct val="0"/>
              </a:spcBef>
              <a:spcAft>
                <a:spcPct val="0"/>
              </a:spcAft>
              <a:defRPr/>
            </a:pPr>
            <a:endParaRPr lang="en-US" sz="1200" b="1">
              <a:solidFill>
                <a:srgbClr val="FFFFFF"/>
              </a:solidFill>
              <a:effectLst>
                <a:outerShdw blurRad="38100" dist="38100" dir="2700000" algn="tl">
                  <a:srgbClr val="FFFFFF"/>
                </a:outerShdw>
              </a:effectLst>
              <a:latin typeface="Arial" charset="0"/>
            </a:endParaRPr>
          </a:p>
        </p:txBody>
      </p:sp>
      <p:sp>
        <p:nvSpPr>
          <p:cNvPr id="29711" name="Line 15"/>
          <p:cNvSpPr>
            <a:spLocks noChangeShapeType="1"/>
          </p:cNvSpPr>
          <p:nvPr/>
        </p:nvSpPr>
        <p:spPr bwMode="auto">
          <a:xfrm>
            <a:off x="7319963" y="3849688"/>
            <a:ext cx="160020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042448" name="Line 16"/>
          <p:cNvSpPr>
            <a:spLocks noChangeShapeType="1"/>
          </p:cNvSpPr>
          <p:nvPr/>
        </p:nvSpPr>
        <p:spPr bwMode="auto">
          <a:xfrm>
            <a:off x="741363" y="5449888"/>
            <a:ext cx="167640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042449" name="AutoShape 17"/>
          <p:cNvSpPr>
            <a:spLocks noChangeArrowheads="1"/>
          </p:cNvSpPr>
          <p:nvPr/>
        </p:nvSpPr>
        <p:spPr bwMode="auto">
          <a:xfrm>
            <a:off x="6324600" y="3048000"/>
            <a:ext cx="381000" cy="381000"/>
          </a:xfrm>
          <a:prstGeom prst="star5">
            <a:avLst/>
          </a:prstGeom>
          <a:solidFill>
            <a:srgbClr val="FFFF00"/>
          </a:solidFill>
          <a:ln w="9525">
            <a:solidFill>
              <a:schemeClr val="tx1"/>
            </a:solidFill>
            <a:miter lim="800000"/>
            <a:headEnd/>
            <a:tailEnd/>
          </a:ln>
          <a:effectLst/>
        </p:spPr>
        <p:txBody>
          <a:bodyPr wrap="none" anchor="ctr"/>
          <a:lstStyle/>
          <a:p>
            <a:pPr eaLnBrk="0" fontAlgn="base" hangingPunct="0">
              <a:spcBef>
                <a:spcPct val="0"/>
              </a:spcBef>
              <a:spcAft>
                <a:spcPct val="0"/>
              </a:spcAft>
              <a:defRPr/>
            </a:pPr>
            <a:endParaRPr lang="en-US">
              <a:solidFill>
                <a:srgbClr val="FFFFFF"/>
              </a:solidFill>
              <a:latin typeface="Arial" charset="0"/>
            </a:endParaRPr>
          </a:p>
        </p:txBody>
      </p:sp>
      <p:sp>
        <p:nvSpPr>
          <p:cNvPr id="1042450" name="AutoShape 18"/>
          <p:cNvSpPr>
            <a:spLocks noChangeArrowheads="1"/>
          </p:cNvSpPr>
          <p:nvPr/>
        </p:nvSpPr>
        <p:spPr bwMode="auto">
          <a:xfrm>
            <a:off x="6172200" y="3733800"/>
            <a:ext cx="304800" cy="304800"/>
          </a:xfrm>
          <a:prstGeom prst="flowChartMultidocument">
            <a:avLst/>
          </a:prstGeom>
          <a:solidFill>
            <a:srgbClr val="FFFF00"/>
          </a:solidFill>
          <a:ln w="9525">
            <a:solidFill>
              <a:schemeClr val="tx1"/>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endParaRPr lang="en-US" altLang="en-US" sz="1800" smtClean="0">
              <a:solidFill>
                <a:srgbClr val="FFFFFF"/>
              </a:solidFill>
              <a:latin typeface="Verdana" panose="020B0604030504040204" pitchFamily="34" charset="0"/>
            </a:endParaRPr>
          </a:p>
        </p:txBody>
      </p:sp>
      <p:sp>
        <p:nvSpPr>
          <p:cNvPr id="1042451" name="AutoShape 19"/>
          <p:cNvSpPr>
            <a:spLocks noChangeArrowheads="1"/>
          </p:cNvSpPr>
          <p:nvPr/>
        </p:nvSpPr>
        <p:spPr bwMode="auto">
          <a:xfrm>
            <a:off x="5943600" y="3276600"/>
            <a:ext cx="304800" cy="304800"/>
          </a:xfrm>
          <a:prstGeom prst="can">
            <a:avLst>
              <a:gd name="adj" fmla="val 25000"/>
            </a:avLst>
          </a:prstGeom>
          <a:solidFill>
            <a:srgbClr val="FFFF00"/>
          </a:solidFill>
          <a:ln w="9525">
            <a:solidFill>
              <a:schemeClr val="tx1"/>
            </a:solidFill>
            <a:round/>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endParaRPr lang="en-US" altLang="en-US" sz="1800" smtClean="0">
              <a:solidFill>
                <a:srgbClr val="FFFFFF"/>
              </a:solidFill>
              <a:latin typeface="Verdana" panose="020B0604030504040204" pitchFamily="34" charset="0"/>
            </a:endParaRPr>
          </a:p>
        </p:txBody>
      </p:sp>
    </p:spTree>
    <p:extLst>
      <p:ext uri="{BB962C8B-B14F-4D97-AF65-F5344CB8AC3E}">
        <p14:creationId xmlns:p14="http://schemas.microsoft.com/office/powerpoint/2010/main" val="2225064448"/>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42442"/>
                                        </p:tgtEl>
                                        <p:attrNameLst>
                                          <p:attrName>style.visibility</p:attrName>
                                        </p:attrNameLst>
                                      </p:cBhvr>
                                      <p:to>
                                        <p:strVal val="visible"/>
                                      </p:to>
                                    </p:set>
                                    <p:animEffect transition="in" filter="wipe(down)">
                                      <p:cBhvr>
                                        <p:cTn id="7" dur="1000"/>
                                        <p:tgtEl>
                                          <p:spTgt spid="1042442"/>
                                        </p:tgtEl>
                                      </p:cBhvr>
                                    </p:animEffect>
                                  </p:childTnLst>
                                </p:cTn>
                              </p:par>
                            </p:childTnLst>
                          </p:cTn>
                        </p:par>
                        <p:par>
                          <p:cTn id="8" fill="hold" nodeType="afterGroup">
                            <p:stCondLst>
                              <p:cond delay="1000"/>
                            </p:stCondLst>
                            <p:childTnLst>
                              <p:par>
                                <p:cTn id="9" presetID="1" presetClass="entr" presetSubtype="0" fill="hold" nodeType="afterEffect">
                                  <p:stCondLst>
                                    <p:cond delay="0"/>
                                  </p:stCondLst>
                                  <p:childTnLst>
                                    <p:set>
                                      <p:cBhvr>
                                        <p:cTn id="10" dur="1" fill="hold">
                                          <p:stCondLst>
                                            <p:cond delay="0"/>
                                          </p:stCondLst>
                                        </p:cTn>
                                        <p:tgtEl>
                                          <p:spTgt spid="1042444"/>
                                        </p:tgtEl>
                                        <p:attrNameLst>
                                          <p:attrName>style.visibility</p:attrName>
                                        </p:attrNameLst>
                                      </p:cBhvr>
                                      <p:to>
                                        <p:strVal val="visible"/>
                                      </p:to>
                                    </p:set>
                                  </p:childTnLst>
                                </p:cTn>
                              </p:par>
                            </p:childTnLst>
                          </p:cTn>
                        </p:par>
                        <p:par>
                          <p:cTn id="11" fill="hold" nodeType="afterGroup">
                            <p:stCondLst>
                              <p:cond delay="1000"/>
                            </p:stCondLst>
                            <p:childTnLst>
                              <p:par>
                                <p:cTn id="12" presetID="47" presetClass="entr" presetSubtype="0" fill="hold" nodeType="afterEffect">
                                  <p:stCondLst>
                                    <p:cond delay="0"/>
                                  </p:stCondLst>
                                  <p:childTnLst>
                                    <p:set>
                                      <p:cBhvr>
                                        <p:cTn id="13" dur="1" fill="hold">
                                          <p:stCondLst>
                                            <p:cond delay="0"/>
                                          </p:stCondLst>
                                        </p:cTn>
                                        <p:tgtEl>
                                          <p:spTgt spid="1042449"/>
                                        </p:tgtEl>
                                        <p:attrNameLst>
                                          <p:attrName>style.visibility</p:attrName>
                                        </p:attrNameLst>
                                      </p:cBhvr>
                                      <p:to>
                                        <p:strVal val="visible"/>
                                      </p:to>
                                    </p:set>
                                    <p:animEffect transition="in" filter="fade">
                                      <p:cBhvr>
                                        <p:cTn id="14" dur="500"/>
                                        <p:tgtEl>
                                          <p:spTgt spid="1042449"/>
                                        </p:tgtEl>
                                      </p:cBhvr>
                                    </p:animEffect>
                                    <p:anim calcmode="lin" valueType="num">
                                      <p:cBhvr>
                                        <p:cTn id="15" dur="500" fill="hold"/>
                                        <p:tgtEl>
                                          <p:spTgt spid="1042449"/>
                                        </p:tgtEl>
                                        <p:attrNameLst>
                                          <p:attrName>ppt_x</p:attrName>
                                        </p:attrNameLst>
                                      </p:cBhvr>
                                      <p:tavLst>
                                        <p:tav tm="0">
                                          <p:val>
                                            <p:strVal val="#ppt_x"/>
                                          </p:val>
                                        </p:tav>
                                        <p:tav tm="100000">
                                          <p:val>
                                            <p:strVal val="#ppt_x"/>
                                          </p:val>
                                        </p:tav>
                                      </p:tavLst>
                                    </p:anim>
                                    <p:anim calcmode="lin" valueType="num">
                                      <p:cBhvr>
                                        <p:cTn id="16" dur="500" fill="hold"/>
                                        <p:tgtEl>
                                          <p:spTgt spid="1042449"/>
                                        </p:tgtEl>
                                        <p:attrNameLst>
                                          <p:attrName>ppt_y</p:attrName>
                                        </p:attrNameLst>
                                      </p:cBhvr>
                                      <p:tavLst>
                                        <p:tav tm="0">
                                          <p:val>
                                            <p:strVal val="#ppt_y-.1"/>
                                          </p:val>
                                        </p:tav>
                                        <p:tav tm="100000">
                                          <p:val>
                                            <p:strVal val="#ppt_y"/>
                                          </p:val>
                                        </p:tav>
                                      </p:tavLst>
                                    </p:anim>
                                  </p:childTnLst>
                                </p:cTn>
                              </p:par>
                            </p:childTnLst>
                          </p:cTn>
                        </p:par>
                        <p:par>
                          <p:cTn id="17" fill="hold" nodeType="afterGroup">
                            <p:stCondLst>
                              <p:cond delay="1500"/>
                            </p:stCondLst>
                            <p:childTnLst>
                              <p:par>
                                <p:cTn id="18" presetID="47" presetClass="entr" presetSubtype="0" fill="hold" grpId="0" nodeType="afterEffect">
                                  <p:stCondLst>
                                    <p:cond delay="0"/>
                                  </p:stCondLst>
                                  <p:childTnLst>
                                    <p:set>
                                      <p:cBhvr>
                                        <p:cTn id="19" dur="1" fill="hold">
                                          <p:stCondLst>
                                            <p:cond delay="0"/>
                                          </p:stCondLst>
                                        </p:cTn>
                                        <p:tgtEl>
                                          <p:spTgt spid="1042450"/>
                                        </p:tgtEl>
                                        <p:attrNameLst>
                                          <p:attrName>style.visibility</p:attrName>
                                        </p:attrNameLst>
                                      </p:cBhvr>
                                      <p:to>
                                        <p:strVal val="visible"/>
                                      </p:to>
                                    </p:set>
                                    <p:animEffect transition="in" filter="fade">
                                      <p:cBhvr>
                                        <p:cTn id="20" dur="500"/>
                                        <p:tgtEl>
                                          <p:spTgt spid="1042450"/>
                                        </p:tgtEl>
                                      </p:cBhvr>
                                    </p:animEffect>
                                    <p:anim calcmode="lin" valueType="num">
                                      <p:cBhvr>
                                        <p:cTn id="21" dur="500" fill="hold"/>
                                        <p:tgtEl>
                                          <p:spTgt spid="1042450"/>
                                        </p:tgtEl>
                                        <p:attrNameLst>
                                          <p:attrName>ppt_x</p:attrName>
                                        </p:attrNameLst>
                                      </p:cBhvr>
                                      <p:tavLst>
                                        <p:tav tm="0">
                                          <p:val>
                                            <p:strVal val="#ppt_x"/>
                                          </p:val>
                                        </p:tav>
                                        <p:tav tm="100000">
                                          <p:val>
                                            <p:strVal val="#ppt_x"/>
                                          </p:val>
                                        </p:tav>
                                      </p:tavLst>
                                    </p:anim>
                                    <p:anim calcmode="lin" valueType="num">
                                      <p:cBhvr>
                                        <p:cTn id="22" dur="500" fill="hold"/>
                                        <p:tgtEl>
                                          <p:spTgt spid="1042450"/>
                                        </p:tgtEl>
                                        <p:attrNameLst>
                                          <p:attrName>ppt_y</p:attrName>
                                        </p:attrNameLst>
                                      </p:cBhvr>
                                      <p:tavLst>
                                        <p:tav tm="0">
                                          <p:val>
                                            <p:strVal val="#ppt_y-.1"/>
                                          </p:val>
                                        </p:tav>
                                        <p:tav tm="100000">
                                          <p:val>
                                            <p:strVal val="#ppt_y"/>
                                          </p:val>
                                        </p:tav>
                                      </p:tavLst>
                                    </p:anim>
                                  </p:childTnLst>
                                </p:cTn>
                              </p:par>
                            </p:childTnLst>
                          </p:cTn>
                        </p:par>
                        <p:par>
                          <p:cTn id="23" fill="hold" nodeType="afterGroup">
                            <p:stCondLst>
                              <p:cond delay="2000"/>
                            </p:stCondLst>
                            <p:childTnLst>
                              <p:par>
                                <p:cTn id="24" presetID="47" presetClass="entr" presetSubtype="0" fill="hold" grpId="0" nodeType="afterEffect">
                                  <p:stCondLst>
                                    <p:cond delay="0"/>
                                  </p:stCondLst>
                                  <p:childTnLst>
                                    <p:set>
                                      <p:cBhvr>
                                        <p:cTn id="25" dur="1" fill="hold">
                                          <p:stCondLst>
                                            <p:cond delay="0"/>
                                          </p:stCondLst>
                                        </p:cTn>
                                        <p:tgtEl>
                                          <p:spTgt spid="1042451"/>
                                        </p:tgtEl>
                                        <p:attrNameLst>
                                          <p:attrName>style.visibility</p:attrName>
                                        </p:attrNameLst>
                                      </p:cBhvr>
                                      <p:to>
                                        <p:strVal val="visible"/>
                                      </p:to>
                                    </p:set>
                                    <p:animEffect transition="in" filter="fade">
                                      <p:cBhvr>
                                        <p:cTn id="26" dur="500"/>
                                        <p:tgtEl>
                                          <p:spTgt spid="1042451"/>
                                        </p:tgtEl>
                                      </p:cBhvr>
                                    </p:animEffect>
                                    <p:anim calcmode="lin" valueType="num">
                                      <p:cBhvr>
                                        <p:cTn id="27" dur="500" fill="hold"/>
                                        <p:tgtEl>
                                          <p:spTgt spid="1042451"/>
                                        </p:tgtEl>
                                        <p:attrNameLst>
                                          <p:attrName>ppt_x</p:attrName>
                                        </p:attrNameLst>
                                      </p:cBhvr>
                                      <p:tavLst>
                                        <p:tav tm="0">
                                          <p:val>
                                            <p:strVal val="#ppt_x"/>
                                          </p:val>
                                        </p:tav>
                                        <p:tav tm="100000">
                                          <p:val>
                                            <p:strVal val="#ppt_x"/>
                                          </p:val>
                                        </p:tav>
                                      </p:tavLst>
                                    </p:anim>
                                    <p:anim calcmode="lin" valueType="num">
                                      <p:cBhvr>
                                        <p:cTn id="28" dur="500" fill="hold"/>
                                        <p:tgtEl>
                                          <p:spTgt spid="1042451"/>
                                        </p:tgtEl>
                                        <p:attrNameLst>
                                          <p:attrName>ppt_y</p:attrName>
                                        </p:attrNameLst>
                                      </p:cBhvr>
                                      <p:tavLst>
                                        <p:tav tm="0">
                                          <p:val>
                                            <p:strVal val="#ppt_y-.1"/>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42445"/>
                                        </p:tgtEl>
                                        <p:attrNameLst>
                                          <p:attrName>style.visibility</p:attrName>
                                        </p:attrNameLst>
                                      </p:cBhvr>
                                      <p:to>
                                        <p:strVal val="visible"/>
                                      </p:to>
                                    </p:set>
                                  </p:childTnLst>
                                </p:cTn>
                              </p:par>
                            </p:childTnLst>
                          </p:cTn>
                        </p:par>
                        <p:par>
                          <p:cTn id="33" fill="hold" nodeType="afterGroup">
                            <p:stCondLst>
                              <p:cond delay="0"/>
                            </p:stCondLst>
                            <p:childTnLst>
                              <p:par>
                                <p:cTn id="34" presetID="22" presetClass="entr" presetSubtype="2" fill="hold" grpId="0" nodeType="afterEffect">
                                  <p:stCondLst>
                                    <p:cond delay="0"/>
                                  </p:stCondLst>
                                  <p:childTnLst>
                                    <p:set>
                                      <p:cBhvr>
                                        <p:cTn id="35" dur="1" fill="hold">
                                          <p:stCondLst>
                                            <p:cond delay="0"/>
                                          </p:stCondLst>
                                        </p:cTn>
                                        <p:tgtEl>
                                          <p:spTgt spid="1042446"/>
                                        </p:tgtEl>
                                        <p:attrNameLst>
                                          <p:attrName>style.visibility</p:attrName>
                                        </p:attrNameLst>
                                      </p:cBhvr>
                                      <p:to>
                                        <p:strVal val="visible"/>
                                      </p:to>
                                    </p:set>
                                    <p:animEffect transition="in" filter="wipe(right)">
                                      <p:cBhvr>
                                        <p:cTn id="36" dur="500"/>
                                        <p:tgtEl>
                                          <p:spTgt spid="1042446"/>
                                        </p:tgtEl>
                                      </p:cBhvr>
                                    </p:animEffect>
                                  </p:childTnLst>
                                </p:cTn>
                              </p:par>
                            </p:childTnLst>
                          </p:cTn>
                        </p:par>
                        <p:par>
                          <p:cTn id="37" fill="hold" nodeType="afterGroup">
                            <p:stCondLst>
                              <p:cond delay="500"/>
                            </p:stCondLst>
                            <p:childTnLst>
                              <p:par>
                                <p:cTn id="38" presetID="1" presetClass="entr" presetSubtype="0" fill="hold" grpId="0" nodeType="afterEffect">
                                  <p:stCondLst>
                                    <p:cond delay="0"/>
                                  </p:stCondLst>
                                  <p:childTnLst>
                                    <p:set>
                                      <p:cBhvr>
                                        <p:cTn id="39" dur="1" fill="hold">
                                          <p:stCondLst>
                                            <p:cond delay="0"/>
                                          </p:stCondLst>
                                        </p:cTn>
                                        <p:tgtEl>
                                          <p:spTgt spid="1042443"/>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0424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2442" grpId="0" animBg="1"/>
      <p:bldP spid="1042443" grpId="0"/>
      <p:bldP spid="1042445" grpId="0"/>
      <p:bldP spid="1042446" grpId="0" animBg="1"/>
      <p:bldP spid="1042448" grpId="0" animBg="1"/>
      <p:bldP spid="1042450" grpId="0" animBg="1"/>
      <p:bldP spid="104245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0" y="228600"/>
            <a:ext cx="9144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r>
              <a:rPr lang="en-US" altLang="en-US" sz="1800" b="1" smtClean="0">
                <a:solidFill>
                  <a:srgbClr val="0066CC"/>
                </a:solidFill>
                <a:latin typeface="Verdana" panose="020B0604030504040204" pitchFamily="34" charset="0"/>
              </a:rPr>
              <a:t>   </a:t>
            </a:r>
            <a:r>
              <a:rPr lang="en-US" altLang="en-US" sz="1800" b="1" smtClean="0">
                <a:solidFill>
                  <a:srgbClr val="FFFF00"/>
                </a:solidFill>
                <a:latin typeface="Verdana" panose="020B0604030504040204" pitchFamily="34" charset="0"/>
              </a:rPr>
              <a:t>Your Brain: The Meta-Leader</a:t>
            </a:r>
          </a:p>
        </p:txBody>
      </p:sp>
      <p:sp>
        <p:nvSpPr>
          <p:cNvPr id="31747" name="Text Box 3"/>
          <p:cNvSpPr txBox="1">
            <a:spLocks noChangeArrowheads="1"/>
          </p:cNvSpPr>
          <p:nvPr/>
        </p:nvSpPr>
        <p:spPr bwMode="auto">
          <a:xfrm>
            <a:off x="4229100" y="3527425"/>
            <a:ext cx="234950" cy="692150"/>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eaLnBrk="0" fontAlgn="base" hangingPunct="0">
              <a:spcBef>
                <a:spcPct val="0"/>
              </a:spcBef>
              <a:spcAft>
                <a:spcPct val="0"/>
              </a:spcAft>
              <a:buClrTx/>
              <a:buSzTx/>
              <a:buFontTx/>
              <a:buNone/>
            </a:pPr>
            <a:endParaRPr lang="en-US" altLang="en-US" sz="3600" b="1" smtClean="0">
              <a:solidFill>
                <a:srgbClr val="FFFFFF"/>
              </a:solidFill>
              <a:latin typeface="Verdana" panose="020B0604030504040204" pitchFamily="34" charset="0"/>
            </a:endParaRPr>
          </a:p>
        </p:txBody>
      </p:sp>
      <p:sp>
        <p:nvSpPr>
          <p:cNvPr id="1044484" name="Text Box 4"/>
          <p:cNvSpPr txBox="1">
            <a:spLocks noChangeArrowheads="1"/>
          </p:cNvSpPr>
          <p:nvPr/>
        </p:nvSpPr>
        <p:spPr bwMode="auto">
          <a:xfrm>
            <a:off x="4395788" y="3794125"/>
            <a:ext cx="234950" cy="812800"/>
          </a:xfrm>
          <a:prstGeom prst="rect">
            <a:avLst/>
          </a:prstGeom>
          <a:noFill/>
          <a:ln w="50800">
            <a:solidFill>
              <a:schemeClr val="tx1"/>
            </a:solidFill>
            <a:miter lim="800000"/>
            <a:headEnd/>
            <a:tailEnd/>
          </a:ln>
          <a:effectLst/>
        </p:spPr>
        <p:txBody>
          <a:bodyPr wrap="none">
            <a:spAutoFit/>
          </a:bodyPr>
          <a:lstStyle/>
          <a:p>
            <a:pPr algn="ctr" eaLnBrk="0" fontAlgn="base" hangingPunct="0">
              <a:spcBef>
                <a:spcPct val="0"/>
              </a:spcBef>
              <a:spcAft>
                <a:spcPct val="0"/>
              </a:spcAft>
              <a:defRPr/>
            </a:pPr>
            <a:endParaRPr lang="en-US" sz="4400" b="1">
              <a:solidFill>
                <a:srgbClr val="FFFFFF"/>
              </a:solidFill>
              <a:effectLst>
                <a:outerShdw blurRad="38100" dist="38100" dir="2700000" algn="tl">
                  <a:srgbClr val="C0C0C0"/>
                </a:outerShdw>
              </a:effectLst>
              <a:latin typeface="Arial" charset="0"/>
            </a:endParaRPr>
          </a:p>
        </p:txBody>
      </p:sp>
      <p:pic>
        <p:nvPicPr>
          <p:cNvPr id="31749" name="Picture 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513013" y="990600"/>
            <a:ext cx="4230687" cy="552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0" name="Line 6"/>
          <p:cNvSpPr>
            <a:spLocks noChangeShapeType="1"/>
          </p:cNvSpPr>
          <p:nvPr/>
        </p:nvSpPr>
        <p:spPr bwMode="auto">
          <a:xfrm>
            <a:off x="2711450" y="4148138"/>
            <a:ext cx="3714750" cy="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31751" name="Line 7"/>
          <p:cNvSpPr>
            <a:spLocks noChangeShapeType="1"/>
          </p:cNvSpPr>
          <p:nvPr/>
        </p:nvSpPr>
        <p:spPr bwMode="auto">
          <a:xfrm>
            <a:off x="2736850" y="2546350"/>
            <a:ext cx="3962400" cy="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31752" name="AutoShape 8"/>
          <p:cNvSpPr>
            <a:spLocks noChangeArrowheads="1"/>
          </p:cNvSpPr>
          <p:nvPr/>
        </p:nvSpPr>
        <p:spPr bwMode="auto">
          <a:xfrm>
            <a:off x="5035550" y="2665413"/>
            <a:ext cx="742950" cy="2057400"/>
          </a:xfrm>
          <a:prstGeom prst="downArrow">
            <a:avLst>
              <a:gd name="adj1" fmla="val 50000"/>
              <a:gd name="adj2" fmla="val 69231"/>
            </a:avLst>
          </a:prstGeom>
          <a:solidFill>
            <a:srgbClr val="FF0B17"/>
          </a:solidFill>
          <a:ln w="50800">
            <a:solidFill>
              <a:schemeClr val="tx1"/>
            </a:solidFill>
            <a:miter lim="800000"/>
            <a:headEnd/>
            <a:tailEnd/>
          </a:ln>
        </p:spPr>
        <p:txBody>
          <a:bodyPr vert="eaVert"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endParaRPr lang="en-US" altLang="en-US" sz="1800" smtClean="0">
              <a:solidFill>
                <a:srgbClr val="FFFFFF"/>
              </a:solidFill>
              <a:latin typeface="Verdana" panose="020B0604030504040204" pitchFamily="34" charset="0"/>
            </a:endParaRPr>
          </a:p>
        </p:txBody>
      </p:sp>
      <p:sp>
        <p:nvSpPr>
          <p:cNvPr id="31753" name="AutoShape 9"/>
          <p:cNvSpPr>
            <a:spLocks noChangeArrowheads="1"/>
          </p:cNvSpPr>
          <p:nvPr/>
        </p:nvSpPr>
        <p:spPr bwMode="auto">
          <a:xfrm rot="10800000">
            <a:off x="4184650" y="3116263"/>
            <a:ext cx="742950" cy="1143000"/>
          </a:xfrm>
          <a:prstGeom prst="downArrow">
            <a:avLst>
              <a:gd name="adj1" fmla="val 50000"/>
              <a:gd name="adj2" fmla="val 38462"/>
            </a:avLst>
          </a:prstGeom>
          <a:solidFill>
            <a:srgbClr val="FFFF00"/>
          </a:solidFill>
          <a:ln w="50800">
            <a:solidFill>
              <a:schemeClr val="tx1"/>
            </a:solidFill>
            <a:miter lim="800000"/>
            <a:headEnd/>
            <a:tailEnd/>
          </a:ln>
        </p:spPr>
        <p:txBody>
          <a:bodyPr vert="eaVert"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endParaRPr lang="en-US" altLang="en-US" sz="1800" smtClean="0">
              <a:solidFill>
                <a:srgbClr val="FFFFFF"/>
              </a:solidFill>
              <a:latin typeface="Verdana" panose="020B0604030504040204" pitchFamily="34" charset="0"/>
            </a:endParaRPr>
          </a:p>
        </p:txBody>
      </p:sp>
      <p:sp>
        <p:nvSpPr>
          <p:cNvPr id="1044490" name="AutoShape 10"/>
          <p:cNvSpPr>
            <a:spLocks noChangeArrowheads="1"/>
          </p:cNvSpPr>
          <p:nvPr/>
        </p:nvSpPr>
        <p:spPr bwMode="auto">
          <a:xfrm rot="10800000">
            <a:off x="3309938" y="2587625"/>
            <a:ext cx="742950" cy="2146300"/>
          </a:xfrm>
          <a:prstGeom prst="downArrow">
            <a:avLst>
              <a:gd name="adj1" fmla="val 50000"/>
              <a:gd name="adj2" fmla="val 72222"/>
            </a:avLst>
          </a:prstGeom>
          <a:solidFill>
            <a:srgbClr val="00FF00"/>
          </a:solidFill>
          <a:ln w="50800">
            <a:solidFill>
              <a:schemeClr val="tx1"/>
            </a:solidFill>
            <a:miter lim="800000"/>
            <a:headEnd/>
            <a:tailEnd/>
          </a:ln>
        </p:spPr>
        <p:txBody>
          <a:bodyPr vert="eaVert"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endParaRPr lang="en-US" altLang="en-US" sz="1800" smtClean="0">
              <a:solidFill>
                <a:srgbClr val="FFFFFF"/>
              </a:solidFill>
              <a:latin typeface="Verdana" panose="020B0604030504040204" pitchFamily="34" charset="0"/>
            </a:endParaRPr>
          </a:p>
        </p:txBody>
      </p:sp>
      <p:sp>
        <p:nvSpPr>
          <p:cNvPr id="1044491" name="Text Box 11"/>
          <p:cNvSpPr txBox="1">
            <a:spLocks noChangeArrowheads="1"/>
          </p:cNvSpPr>
          <p:nvPr/>
        </p:nvSpPr>
        <p:spPr bwMode="auto">
          <a:xfrm>
            <a:off x="1395413" y="2401888"/>
            <a:ext cx="3140075" cy="641350"/>
          </a:xfrm>
          <a:prstGeom prst="rect">
            <a:avLst/>
          </a:prstGeom>
          <a:noFill/>
          <a:ln w="50800">
            <a:noFill/>
            <a:miter lim="800000"/>
            <a:headEnd/>
            <a:tailEnd/>
          </a:ln>
          <a:effectLst/>
        </p:spPr>
        <p:txBody>
          <a:bodyPr>
            <a:spAutoFit/>
          </a:bodyPr>
          <a:lstStyle/>
          <a:p>
            <a:pPr algn="r" eaLnBrk="0" fontAlgn="base" hangingPunct="0">
              <a:spcBef>
                <a:spcPct val="0"/>
              </a:spcBef>
              <a:spcAft>
                <a:spcPct val="0"/>
              </a:spcAft>
              <a:defRPr/>
            </a:pPr>
            <a:endParaRPr lang="en-US" sz="3600" b="1">
              <a:solidFill>
                <a:srgbClr val="FFFFFF"/>
              </a:solidFill>
              <a:effectLst>
                <a:outerShdw blurRad="38100" dist="38100" dir="2700000" algn="tl">
                  <a:srgbClr val="C0C0C0"/>
                </a:outerShdw>
              </a:effectLst>
              <a:latin typeface="Arial" charset="0"/>
            </a:endParaRPr>
          </a:p>
        </p:txBody>
      </p:sp>
      <p:sp>
        <p:nvSpPr>
          <p:cNvPr id="1044492" name="Text Box 12"/>
          <p:cNvSpPr txBox="1">
            <a:spLocks noChangeArrowheads="1"/>
          </p:cNvSpPr>
          <p:nvPr/>
        </p:nvSpPr>
        <p:spPr bwMode="auto">
          <a:xfrm>
            <a:off x="1335088" y="2751138"/>
            <a:ext cx="3048000" cy="762000"/>
          </a:xfrm>
          <a:prstGeom prst="rect">
            <a:avLst/>
          </a:prstGeom>
          <a:noFill/>
          <a:ln w="50800">
            <a:noFill/>
            <a:miter lim="800000"/>
            <a:headEnd/>
            <a:tailEnd/>
          </a:ln>
          <a:effectLst/>
        </p:spPr>
        <p:txBody>
          <a:bodyPr>
            <a:spAutoFit/>
          </a:bodyPr>
          <a:lstStyle/>
          <a:p>
            <a:pPr algn="r" eaLnBrk="0" fontAlgn="base" hangingPunct="0">
              <a:spcBef>
                <a:spcPct val="50000"/>
              </a:spcBef>
              <a:spcAft>
                <a:spcPct val="0"/>
              </a:spcAft>
              <a:defRPr/>
            </a:pPr>
            <a:endParaRPr lang="en-US" sz="4400" b="1">
              <a:solidFill>
                <a:srgbClr val="FFFFFF"/>
              </a:solidFill>
              <a:effectLst>
                <a:outerShdw blurRad="38100" dist="38100" dir="2700000" algn="tl">
                  <a:srgbClr val="C0C0C0"/>
                </a:outerShdw>
              </a:effectLst>
              <a:latin typeface="Arial" charset="0"/>
            </a:endParaRPr>
          </a:p>
        </p:txBody>
      </p:sp>
      <p:sp>
        <p:nvSpPr>
          <p:cNvPr id="1044493" name="Text Box 13"/>
          <p:cNvSpPr txBox="1">
            <a:spLocks noChangeArrowheads="1"/>
          </p:cNvSpPr>
          <p:nvPr/>
        </p:nvSpPr>
        <p:spPr bwMode="auto">
          <a:xfrm>
            <a:off x="1716088" y="2568575"/>
            <a:ext cx="2286000" cy="762000"/>
          </a:xfrm>
          <a:prstGeom prst="rect">
            <a:avLst/>
          </a:prstGeom>
          <a:noFill/>
          <a:ln w="50800">
            <a:noFill/>
            <a:miter lim="800000"/>
            <a:headEnd/>
            <a:tailEnd/>
          </a:ln>
          <a:effectLst/>
        </p:spPr>
        <p:txBody>
          <a:bodyPr>
            <a:spAutoFit/>
          </a:bodyPr>
          <a:lstStyle/>
          <a:p>
            <a:pPr algn="r" eaLnBrk="0" fontAlgn="base" hangingPunct="0">
              <a:spcBef>
                <a:spcPct val="0"/>
              </a:spcBef>
              <a:spcAft>
                <a:spcPct val="0"/>
              </a:spcAft>
              <a:defRPr/>
            </a:pPr>
            <a:endParaRPr lang="en-US" sz="4400" b="1">
              <a:solidFill>
                <a:srgbClr val="FFFFFF"/>
              </a:solidFill>
              <a:effectLst>
                <a:outerShdw blurRad="38100" dist="38100" dir="2700000" algn="tl">
                  <a:srgbClr val="C0C0C0"/>
                </a:outerShdw>
              </a:effectLst>
              <a:latin typeface="Arial" charset="0"/>
            </a:endParaRPr>
          </a:p>
        </p:txBody>
      </p:sp>
      <p:sp>
        <p:nvSpPr>
          <p:cNvPr id="1044494" name="Text Box 14"/>
          <p:cNvSpPr txBox="1">
            <a:spLocks noChangeArrowheads="1"/>
          </p:cNvSpPr>
          <p:nvPr/>
        </p:nvSpPr>
        <p:spPr bwMode="auto">
          <a:xfrm>
            <a:off x="1395413" y="2478088"/>
            <a:ext cx="3444875" cy="762000"/>
          </a:xfrm>
          <a:prstGeom prst="rect">
            <a:avLst/>
          </a:prstGeom>
          <a:noFill/>
          <a:ln w="50800">
            <a:noFill/>
            <a:miter lim="800000"/>
            <a:headEnd/>
            <a:tailEnd/>
          </a:ln>
          <a:effectLst/>
        </p:spPr>
        <p:txBody>
          <a:bodyPr>
            <a:spAutoFit/>
          </a:bodyPr>
          <a:lstStyle/>
          <a:p>
            <a:pPr algn="r" eaLnBrk="0" fontAlgn="base" hangingPunct="0">
              <a:spcBef>
                <a:spcPct val="0"/>
              </a:spcBef>
              <a:spcAft>
                <a:spcPct val="0"/>
              </a:spcAft>
              <a:defRPr/>
            </a:pPr>
            <a:endParaRPr lang="en-US" sz="4400" b="1">
              <a:solidFill>
                <a:srgbClr val="FFFFFF"/>
              </a:solidFill>
              <a:effectLst>
                <a:outerShdw blurRad="38100" dist="38100" dir="2700000" algn="tl">
                  <a:srgbClr val="C0C0C0"/>
                </a:outerShdw>
              </a:effectLst>
              <a:latin typeface="Arial" charset="0"/>
            </a:endParaRPr>
          </a:p>
        </p:txBody>
      </p:sp>
      <p:sp>
        <p:nvSpPr>
          <p:cNvPr id="1044495" name="Text Box 15"/>
          <p:cNvSpPr txBox="1">
            <a:spLocks noChangeArrowheads="1"/>
          </p:cNvSpPr>
          <p:nvPr/>
        </p:nvSpPr>
        <p:spPr bwMode="auto">
          <a:xfrm>
            <a:off x="0" y="1600200"/>
            <a:ext cx="2540000" cy="946150"/>
          </a:xfrm>
          <a:prstGeom prst="rect">
            <a:avLst/>
          </a:prstGeom>
          <a:noFill/>
          <a:ln w="9525">
            <a:noFill/>
            <a:miter lim="800000"/>
            <a:headEnd/>
            <a:tailEnd/>
          </a:ln>
          <a:effectLst/>
        </p:spPr>
        <p:txBody>
          <a:bodyPr wrap="none">
            <a:spAutoFit/>
          </a:bodyPr>
          <a:lstStyle/>
          <a:p>
            <a:pPr algn="ctr" eaLnBrk="0" fontAlgn="base" hangingPunct="0">
              <a:spcBef>
                <a:spcPct val="0"/>
              </a:spcBef>
              <a:spcAft>
                <a:spcPct val="0"/>
              </a:spcAft>
              <a:defRPr/>
            </a:pPr>
            <a:r>
              <a:rPr lang="en-US" b="1">
                <a:solidFill>
                  <a:srgbClr val="CCECFF"/>
                </a:solidFill>
                <a:effectLst>
                  <a:outerShdw blurRad="38100" dist="38100" dir="2700000" algn="tl">
                    <a:srgbClr val="C0C0C0"/>
                  </a:outerShdw>
                </a:effectLst>
                <a:latin typeface="Arial" charset="0"/>
              </a:rPr>
              <a:t>In </a:t>
            </a:r>
          </a:p>
          <a:p>
            <a:pPr algn="ctr" eaLnBrk="0" fontAlgn="base" hangingPunct="0">
              <a:spcBef>
                <a:spcPct val="0"/>
              </a:spcBef>
              <a:spcAft>
                <a:spcPct val="0"/>
              </a:spcAft>
              <a:defRPr/>
            </a:pPr>
            <a:r>
              <a:rPr lang="en-US" b="1">
                <a:solidFill>
                  <a:srgbClr val="CCECFF"/>
                </a:solidFill>
                <a:effectLst>
                  <a:outerShdw blurRad="38100" dist="38100" dir="2700000" algn="tl">
                    <a:srgbClr val="C0C0C0"/>
                  </a:outerShdw>
                </a:effectLst>
                <a:latin typeface="Arial" charset="0"/>
              </a:rPr>
              <a:t>Preparedness</a:t>
            </a:r>
          </a:p>
        </p:txBody>
      </p:sp>
      <p:sp>
        <p:nvSpPr>
          <p:cNvPr id="1044496" name="Text Box 16"/>
          <p:cNvSpPr txBox="1">
            <a:spLocks noChangeArrowheads="1"/>
          </p:cNvSpPr>
          <p:nvPr/>
        </p:nvSpPr>
        <p:spPr bwMode="auto">
          <a:xfrm>
            <a:off x="15875" y="2730500"/>
            <a:ext cx="1682750" cy="247015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defRPr/>
            </a:pPr>
            <a:r>
              <a:rPr lang="en-US" sz="2000" b="1">
                <a:solidFill>
                  <a:srgbClr val="FFFFFF"/>
                </a:solidFill>
                <a:effectLst>
                  <a:outerShdw blurRad="38100" dist="38100" dir="2700000" algn="tl">
                    <a:srgbClr val="C0C0C0"/>
                  </a:outerShdw>
                </a:effectLst>
                <a:latin typeface="Arial" charset="0"/>
              </a:rPr>
              <a:t>Design &amp;</a:t>
            </a:r>
          </a:p>
          <a:p>
            <a:pPr eaLnBrk="0" fontAlgn="base" hangingPunct="0">
              <a:spcBef>
                <a:spcPct val="0"/>
              </a:spcBef>
              <a:spcAft>
                <a:spcPct val="0"/>
              </a:spcAft>
              <a:defRPr/>
            </a:pPr>
            <a:r>
              <a:rPr lang="en-US" sz="2000" b="1">
                <a:solidFill>
                  <a:srgbClr val="FFFFFF"/>
                </a:solidFill>
                <a:effectLst>
                  <a:outerShdw blurRad="38100" dist="38100" dir="2700000" algn="tl">
                    <a:srgbClr val="C0C0C0"/>
                  </a:outerShdw>
                </a:effectLst>
                <a:latin typeface="Arial" charset="0"/>
              </a:rPr>
              <a:t>Build Your</a:t>
            </a:r>
          </a:p>
          <a:p>
            <a:pPr eaLnBrk="0" fontAlgn="base" hangingPunct="0">
              <a:spcBef>
                <a:spcPct val="0"/>
              </a:spcBef>
              <a:spcAft>
                <a:spcPct val="0"/>
              </a:spcAft>
              <a:defRPr/>
            </a:pPr>
            <a:r>
              <a:rPr lang="en-US" sz="2000" b="1">
                <a:solidFill>
                  <a:srgbClr val="FFFFFF"/>
                </a:solidFill>
                <a:effectLst>
                  <a:outerShdw blurRad="38100" dist="38100" dir="2700000" algn="tl">
                    <a:srgbClr val="C0C0C0"/>
                  </a:outerShdw>
                </a:effectLst>
                <a:latin typeface="Arial" charset="0"/>
              </a:rPr>
              <a:t>Policies &amp;</a:t>
            </a:r>
          </a:p>
          <a:p>
            <a:pPr eaLnBrk="0" fontAlgn="base" hangingPunct="0">
              <a:spcBef>
                <a:spcPct val="0"/>
              </a:spcBef>
              <a:spcAft>
                <a:spcPct val="0"/>
              </a:spcAft>
              <a:defRPr/>
            </a:pPr>
            <a:r>
              <a:rPr lang="en-US" sz="2000" b="1">
                <a:solidFill>
                  <a:srgbClr val="FFFFFF"/>
                </a:solidFill>
                <a:effectLst>
                  <a:outerShdw blurRad="38100" dist="38100" dir="2700000" algn="tl">
                    <a:srgbClr val="C0C0C0"/>
                  </a:outerShdw>
                </a:effectLst>
                <a:latin typeface="Arial" charset="0"/>
              </a:rPr>
              <a:t>Protocols</a:t>
            </a:r>
            <a:br>
              <a:rPr lang="en-US" sz="2000" b="1">
                <a:solidFill>
                  <a:srgbClr val="FFFFFF"/>
                </a:solidFill>
                <a:effectLst>
                  <a:outerShdw blurRad="38100" dist="38100" dir="2700000" algn="tl">
                    <a:srgbClr val="C0C0C0"/>
                  </a:outerShdw>
                </a:effectLst>
                <a:latin typeface="Arial" charset="0"/>
              </a:rPr>
            </a:br>
            <a:endParaRPr lang="en-US" sz="2000" b="1">
              <a:solidFill>
                <a:srgbClr val="FFFFFF"/>
              </a:solidFill>
              <a:effectLst>
                <a:outerShdw blurRad="38100" dist="38100" dir="2700000" algn="tl">
                  <a:srgbClr val="C0C0C0"/>
                </a:outerShdw>
              </a:effectLst>
              <a:latin typeface="Arial" charset="0"/>
            </a:endParaRPr>
          </a:p>
          <a:p>
            <a:pPr eaLnBrk="0" fontAlgn="base" hangingPunct="0">
              <a:spcBef>
                <a:spcPct val="0"/>
              </a:spcBef>
              <a:spcAft>
                <a:spcPct val="0"/>
              </a:spcAft>
              <a:defRPr/>
            </a:pPr>
            <a:endParaRPr lang="en-US" sz="1600" b="1">
              <a:solidFill>
                <a:srgbClr val="FFFFFF"/>
              </a:solidFill>
              <a:effectLst>
                <a:outerShdw blurRad="38100" dist="38100" dir="2700000" algn="tl">
                  <a:srgbClr val="C0C0C0"/>
                </a:outerShdw>
              </a:effectLst>
              <a:latin typeface="Arial" charset="0"/>
            </a:endParaRPr>
          </a:p>
          <a:p>
            <a:pPr eaLnBrk="0" fontAlgn="base" hangingPunct="0">
              <a:spcBef>
                <a:spcPct val="0"/>
              </a:spcBef>
              <a:spcAft>
                <a:spcPct val="0"/>
              </a:spcAft>
              <a:defRPr/>
            </a:pPr>
            <a:r>
              <a:rPr lang="en-US" sz="2000" b="1">
                <a:solidFill>
                  <a:srgbClr val="FFFFFF"/>
                </a:solidFill>
                <a:effectLst>
                  <a:outerShdw blurRad="38100" dist="38100" dir="2700000" algn="tl">
                    <a:srgbClr val="C0C0C0"/>
                  </a:outerShdw>
                </a:effectLst>
                <a:latin typeface="Arial" charset="0"/>
              </a:rPr>
              <a:t>EMBED THE</a:t>
            </a:r>
          </a:p>
          <a:p>
            <a:pPr eaLnBrk="0" fontAlgn="base" hangingPunct="0">
              <a:spcBef>
                <a:spcPct val="0"/>
              </a:spcBef>
              <a:spcAft>
                <a:spcPct val="0"/>
              </a:spcAft>
              <a:defRPr/>
            </a:pPr>
            <a:r>
              <a:rPr lang="en-US" sz="2000" b="1">
                <a:solidFill>
                  <a:srgbClr val="FFFFFF"/>
                </a:solidFill>
                <a:effectLst>
                  <a:outerShdw blurRad="38100" dist="38100" dir="2700000" algn="tl">
                    <a:srgbClr val="C0C0C0"/>
                  </a:outerShdw>
                </a:effectLst>
                <a:latin typeface="Arial" charset="0"/>
              </a:rPr>
              <a:t>PATTERNS</a:t>
            </a:r>
          </a:p>
        </p:txBody>
      </p:sp>
      <p:sp>
        <p:nvSpPr>
          <p:cNvPr id="1044497" name="AutoShape 17"/>
          <p:cNvSpPr>
            <a:spLocks noChangeArrowheads="1"/>
          </p:cNvSpPr>
          <p:nvPr/>
        </p:nvSpPr>
        <p:spPr bwMode="auto">
          <a:xfrm>
            <a:off x="3148013" y="3544888"/>
            <a:ext cx="304800" cy="304800"/>
          </a:xfrm>
          <a:prstGeom prst="cube">
            <a:avLst>
              <a:gd name="adj" fmla="val 25000"/>
            </a:avLst>
          </a:prstGeom>
          <a:solidFill>
            <a:srgbClr val="FFFF00"/>
          </a:solidFill>
          <a:ln w="9525">
            <a:solidFill>
              <a:schemeClr val="tx1"/>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endParaRPr lang="en-US" altLang="en-US" sz="1800" smtClean="0">
              <a:solidFill>
                <a:srgbClr val="FFFFFF"/>
              </a:solidFill>
              <a:latin typeface="Verdana" panose="020B0604030504040204" pitchFamily="34" charset="0"/>
            </a:endParaRPr>
          </a:p>
        </p:txBody>
      </p:sp>
      <p:sp>
        <p:nvSpPr>
          <p:cNvPr id="1044498" name="AutoShape 18"/>
          <p:cNvSpPr>
            <a:spLocks noChangeArrowheads="1"/>
          </p:cNvSpPr>
          <p:nvPr/>
        </p:nvSpPr>
        <p:spPr bwMode="auto">
          <a:xfrm>
            <a:off x="2690813" y="3201988"/>
            <a:ext cx="381000" cy="381000"/>
          </a:xfrm>
          <a:prstGeom prst="star5">
            <a:avLst/>
          </a:prstGeom>
          <a:solidFill>
            <a:srgbClr val="FFFF00"/>
          </a:solidFill>
          <a:ln w="9525">
            <a:solidFill>
              <a:schemeClr val="tx1"/>
            </a:solidFill>
            <a:miter lim="800000"/>
            <a:headEnd/>
            <a:tailEnd/>
          </a:ln>
          <a:effectLst/>
        </p:spPr>
        <p:txBody>
          <a:bodyPr wrap="none" anchor="ctr"/>
          <a:lstStyle/>
          <a:p>
            <a:pPr eaLnBrk="0" fontAlgn="base" hangingPunct="0">
              <a:spcBef>
                <a:spcPct val="0"/>
              </a:spcBef>
              <a:spcAft>
                <a:spcPct val="0"/>
              </a:spcAft>
              <a:defRPr/>
            </a:pPr>
            <a:endParaRPr lang="en-US">
              <a:solidFill>
                <a:srgbClr val="FFFFFF"/>
              </a:solidFill>
              <a:latin typeface="Arial" charset="0"/>
            </a:endParaRPr>
          </a:p>
        </p:txBody>
      </p:sp>
      <p:sp>
        <p:nvSpPr>
          <p:cNvPr id="1044499" name="AutoShape 19"/>
          <p:cNvSpPr>
            <a:spLocks noChangeArrowheads="1"/>
          </p:cNvSpPr>
          <p:nvPr/>
        </p:nvSpPr>
        <p:spPr bwMode="auto">
          <a:xfrm>
            <a:off x="2767013" y="3786188"/>
            <a:ext cx="304800" cy="304800"/>
          </a:xfrm>
          <a:prstGeom prst="flowChartMultidocument">
            <a:avLst/>
          </a:prstGeom>
          <a:solidFill>
            <a:srgbClr val="FFFF00"/>
          </a:solidFill>
          <a:ln w="9525">
            <a:solidFill>
              <a:schemeClr val="tx1"/>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endParaRPr lang="en-US" altLang="en-US" sz="1800" smtClean="0">
              <a:solidFill>
                <a:srgbClr val="FFFFFF"/>
              </a:solidFill>
              <a:latin typeface="Verdana" panose="020B0604030504040204" pitchFamily="34" charset="0"/>
            </a:endParaRPr>
          </a:p>
        </p:txBody>
      </p:sp>
      <p:sp>
        <p:nvSpPr>
          <p:cNvPr id="1044500" name="AutoShape 20"/>
          <p:cNvSpPr>
            <a:spLocks noChangeArrowheads="1"/>
          </p:cNvSpPr>
          <p:nvPr/>
        </p:nvSpPr>
        <p:spPr bwMode="auto">
          <a:xfrm>
            <a:off x="5700713" y="3697288"/>
            <a:ext cx="381000" cy="304800"/>
          </a:xfrm>
          <a:prstGeom prst="triangle">
            <a:avLst>
              <a:gd name="adj" fmla="val 50000"/>
            </a:avLst>
          </a:prstGeom>
          <a:solidFill>
            <a:srgbClr val="FFFF00"/>
          </a:solidFill>
          <a:ln w="9525">
            <a:solidFill>
              <a:schemeClr val="tx1"/>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endParaRPr lang="en-US" altLang="en-US" sz="1800" smtClean="0">
              <a:solidFill>
                <a:srgbClr val="FFFFFF"/>
              </a:solidFill>
              <a:latin typeface="Verdana" panose="020B0604030504040204" pitchFamily="34" charset="0"/>
            </a:endParaRPr>
          </a:p>
        </p:txBody>
      </p:sp>
      <p:sp>
        <p:nvSpPr>
          <p:cNvPr id="1044501" name="Text Box 21"/>
          <p:cNvSpPr txBox="1">
            <a:spLocks noChangeArrowheads="1"/>
          </p:cNvSpPr>
          <p:nvPr/>
        </p:nvSpPr>
        <p:spPr bwMode="auto">
          <a:xfrm>
            <a:off x="7653338" y="1600200"/>
            <a:ext cx="1173162" cy="946150"/>
          </a:xfrm>
          <a:prstGeom prst="rect">
            <a:avLst/>
          </a:prstGeom>
          <a:noFill/>
          <a:ln w="9525">
            <a:noFill/>
            <a:miter lim="800000"/>
            <a:headEnd/>
            <a:tailEnd/>
          </a:ln>
          <a:effectLst/>
        </p:spPr>
        <p:txBody>
          <a:bodyPr wrap="none">
            <a:spAutoFit/>
          </a:bodyPr>
          <a:lstStyle/>
          <a:p>
            <a:pPr algn="ctr" eaLnBrk="0" fontAlgn="base" hangingPunct="0">
              <a:spcBef>
                <a:spcPct val="0"/>
              </a:spcBef>
              <a:spcAft>
                <a:spcPct val="0"/>
              </a:spcAft>
              <a:defRPr/>
            </a:pPr>
            <a:r>
              <a:rPr lang="en-US" b="1">
                <a:solidFill>
                  <a:srgbClr val="CCECFF"/>
                </a:solidFill>
                <a:effectLst>
                  <a:outerShdw blurRad="38100" dist="38100" dir="2700000" algn="tl">
                    <a:srgbClr val="C0C0C0"/>
                  </a:outerShdw>
                </a:effectLst>
                <a:latin typeface="Arial" charset="0"/>
              </a:rPr>
              <a:t>In </a:t>
            </a:r>
          </a:p>
          <a:p>
            <a:pPr algn="ctr" eaLnBrk="0" fontAlgn="base" hangingPunct="0">
              <a:spcBef>
                <a:spcPct val="0"/>
              </a:spcBef>
              <a:spcAft>
                <a:spcPct val="0"/>
              </a:spcAft>
              <a:defRPr/>
            </a:pPr>
            <a:r>
              <a:rPr lang="en-US" b="1">
                <a:solidFill>
                  <a:srgbClr val="CCECFF"/>
                </a:solidFill>
                <a:effectLst>
                  <a:outerShdw blurRad="38100" dist="38100" dir="2700000" algn="tl">
                    <a:srgbClr val="C0C0C0"/>
                  </a:outerShdw>
                </a:effectLst>
                <a:latin typeface="Arial" charset="0"/>
              </a:rPr>
              <a:t>Crisis</a:t>
            </a:r>
          </a:p>
        </p:txBody>
      </p:sp>
      <p:sp>
        <p:nvSpPr>
          <p:cNvPr id="1044502" name="Text Box 22"/>
          <p:cNvSpPr txBox="1">
            <a:spLocks noChangeArrowheads="1"/>
          </p:cNvSpPr>
          <p:nvPr/>
        </p:nvSpPr>
        <p:spPr bwMode="auto">
          <a:xfrm>
            <a:off x="7793038" y="2714625"/>
            <a:ext cx="1060450" cy="2347913"/>
          </a:xfrm>
          <a:prstGeom prst="rect">
            <a:avLst/>
          </a:prstGeom>
          <a:noFill/>
          <a:ln w="9525">
            <a:noFill/>
            <a:miter lim="800000"/>
            <a:headEnd/>
            <a:tailEnd/>
          </a:ln>
          <a:effectLst/>
        </p:spPr>
        <p:txBody>
          <a:bodyPr wrap="none">
            <a:spAutoFit/>
          </a:bodyPr>
          <a:lstStyle/>
          <a:p>
            <a:pPr algn="r" eaLnBrk="0" fontAlgn="base" hangingPunct="0">
              <a:spcBef>
                <a:spcPct val="0"/>
              </a:spcBef>
              <a:spcAft>
                <a:spcPct val="0"/>
              </a:spcAft>
              <a:defRPr/>
            </a:pPr>
            <a:r>
              <a:rPr lang="en-US" sz="2000" b="1">
                <a:solidFill>
                  <a:srgbClr val="FFFFFF"/>
                </a:solidFill>
                <a:effectLst>
                  <a:outerShdw blurRad="38100" dist="38100" dir="2700000" algn="tl">
                    <a:srgbClr val="C0C0C0"/>
                  </a:outerShdw>
                </a:effectLst>
                <a:latin typeface="Arial" charset="0"/>
              </a:rPr>
              <a:t>CLOSE</a:t>
            </a:r>
          </a:p>
          <a:p>
            <a:pPr algn="r" eaLnBrk="0" fontAlgn="base" hangingPunct="0">
              <a:spcBef>
                <a:spcPct val="0"/>
              </a:spcBef>
              <a:spcAft>
                <a:spcPct val="0"/>
              </a:spcAft>
              <a:defRPr/>
            </a:pPr>
            <a:r>
              <a:rPr lang="en-US" sz="2000" b="1">
                <a:solidFill>
                  <a:srgbClr val="FFFFFF"/>
                </a:solidFill>
                <a:effectLst>
                  <a:outerShdw blurRad="38100" dist="38100" dir="2700000" algn="tl">
                    <a:srgbClr val="C0C0C0"/>
                  </a:outerShdw>
                </a:effectLst>
                <a:latin typeface="Arial" charset="0"/>
              </a:rPr>
              <a:t>GAPS</a:t>
            </a:r>
            <a:br>
              <a:rPr lang="en-US" sz="2000" b="1">
                <a:solidFill>
                  <a:srgbClr val="FFFFFF"/>
                </a:solidFill>
                <a:effectLst>
                  <a:outerShdw blurRad="38100" dist="38100" dir="2700000" algn="tl">
                    <a:srgbClr val="C0C0C0"/>
                  </a:outerShdw>
                </a:effectLst>
                <a:latin typeface="Arial" charset="0"/>
              </a:rPr>
            </a:br>
            <a:endParaRPr lang="en-US" sz="2000" b="1">
              <a:solidFill>
                <a:srgbClr val="FFFFFF"/>
              </a:solidFill>
              <a:effectLst>
                <a:outerShdw blurRad="38100" dist="38100" dir="2700000" algn="tl">
                  <a:srgbClr val="C0C0C0"/>
                </a:outerShdw>
              </a:effectLst>
              <a:latin typeface="Arial" charset="0"/>
            </a:endParaRPr>
          </a:p>
          <a:p>
            <a:pPr algn="r" eaLnBrk="0" fontAlgn="base" hangingPunct="0">
              <a:spcBef>
                <a:spcPct val="0"/>
              </a:spcBef>
              <a:spcAft>
                <a:spcPct val="0"/>
              </a:spcAft>
              <a:defRPr/>
            </a:pPr>
            <a:endParaRPr lang="en-US" sz="2000" b="1">
              <a:solidFill>
                <a:srgbClr val="FFFFFF"/>
              </a:solidFill>
              <a:effectLst>
                <a:outerShdw blurRad="38100" dist="38100" dir="2700000" algn="tl">
                  <a:srgbClr val="C0C0C0"/>
                </a:outerShdw>
              </a:effectLst>
              <a:latin typeface="Arial" charset="0"/>
            </a:endParaRPr>
          </a:p>
          <a:p>
            <a:pPr algn="r" eaLnBrk="0" fontAlgn="base" hangingPunct="0">
              <a:spcBef>
                <a:spcPct val="0"/>
              </a:spcBef>
              <a:spcAft>
                <a:spcPct val="0"/>
              </a:spcAft>
              <a:defRPr/>
            </a:pPr>
            <a:endParaRPr lang="en-US" sz="2000" b="1">
              <a:solidFill>
                <a:srgbClr val="FFFFFF"/>
              </a:solidFill>
              <a:effectLst>
                <a:outerShdw blurRad="38100" dist="38100" dir="2700000" algn="tl">
                  <a:srgbClr val="C0C0C0"/>
                </a:outerShdw>
              </a:effectLst>
              <a:latin typeface="Arial" charset="0"/>
            </a:endParaRPr>
          </a:p>
          <a:p>
            <a:pPr algn="r" eaLnBrk="0" fontAlgn="base" hangingPunct="0">
              <a:spcBef>
                <a:spcPct val="0"/>
              </a:spcBef>
              <a:spcAft>
                <a:spcPct val="0"/>
              </a:spcAft>
              <a:defRPr/>
            </a:pPr>
            <a:endParaRPr lang="en-US" b="1">
              <a:solidFill>
                <a:srgbClr val="FFFFFF"/>
              </a:solidFill>
              <a:effectLst>
                <a:outerShdw blurRad="38100" dist="38100" dir="2700000" algn="tl">
                  <a:srgbClr val="C0C0C0"/>
                </a:outerShdw>
              </a:effectLst>
              <a:latin typeface="Arial" charset="0"/>
            </a:endParaRPr>
          </a:p>
          <a:p>
            <a:pPr algn="r" eaLnBrk="0" fontAlgn="base" hangingPunct="0">
              <a:spcBef>
                <a:spcPct val="0"/>
              </a:spcBef>
              <a:spcAft>
                <a:spcPct val="0"/>
              </a:spcAft>
              <a:defRPr/>
            </a:pPr>
            <a:endParaRPr lang="en-US" sz="2000" b="1">
              <a:solidFill>
                <a:srgbClr val="FFFFFF"/>
              </a:solidFill>
              <a:effectLst>
                <a:outerShdw blurRad="38100" dist="38100" dir="2700000" algn="tl">
                  <a:srgbClr val="C0C0C0"/>
                </a:outerShdw>
              </a:effectLst>
              <a:latin typeface="Arial" charset="0"/>
            </a:endParaRPr>
          </a:p>
        </p:txBody>
      </p:sp>
      <p:sp>
        <p:nvSpPr>
          <p:cNvPr id="1044503" name="Oval 23"/>
          <p:cNvSpPr>
            <a:spLocks noChangeArrowheads="1"/>
          </p:cNvSpPr>
          <p:nvPr/>
        </p:nvSpPr>
        <p:spPr bwMode="auto">
          <a:xfrm>
            <a:off x="7391400" y="3810000"/>
            <a:ext cx="838200" cy="685800"/>
          </a:xfrm>
          <a:prstGeom prst="ellipse">
            <a:avLst/>
          </a:prstGeom>
          <a:solidFill>
            <a:srgbClr val="00FF00"/>
          </a:solidFill>
          <a:ln w="19050">
            <a:solidFill>
              <a:schemeClr val="tx1"/>
            </a:solidFill>
            <a:round/>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endParaRPr lang="en-US" altLang="en-US" sz="1800" smtClean="0">
              <a:solidFill>
                <a:srgbClr val="FFFFFF"/>
              </a:solidFill>
              <a:latin typeface="Verdana" panose="020B0604030504040204" pitchFamily="34" charset="0"/>
            </a:endParaRPr>
          </a:p>
        </p:txBody>
      </p:sp>
      <p:sp>
        <p:nvSpPr>
          <p:cNvPr id="1044504" name="Text Box 24"/>
          <p:cNvSpPr txBox="1">
            <a:spLocks noChangeArrowheads="1"/>
          </p:cNvSpPr>
          <p:nvPr/>
        </p:nvSpPr>
        <p:spPr bwMode="auto">
          <a:xfrm>
            <a:off x="7315200" y="3505200"/>
            <a:ext cx="996950" cy="33655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defRPr/>
            </a:pPr>
            <a:r>
              <a:rPr lang="en-US" sz="1600" b="1">
                <a:solidFill>
                  <a:srgbClr val="FFFFFF"/>
                </a:solidFill>
                <a:effectLst>
                  <a:outerShdw blurRad="38100" dist="38100" dir="2700000" algn="tl">
                    <a:srgbClr val="C0C0C0"/>
                  </a:outerShdw>
                </a:effectLst>
                <a:latin typeface="Arial" charset="0"/>
              </a:rPr>
              <a:t>Observe</a:t>
            </a:r>
          </a:p>
        </p:txBody>
      </p:sp>
      <p:sp>
        <p:nvSpPr>
          <p:cNvPr id="1044505" name="Text Box 25"/>
          <p:cNvSpPr txBox="1">
            <a:spLocks noChangeArrowheads="1"/>
          </p:cNvSpPr>
          <p:nvPr/>
        </p:nvSpPr>
        <p:spPr bwMode="auto">
          <a:xfrm>
            <a:off x="7467600" y="4495800"/>
            <a:ext cx="849313" cy="33655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defRPr/>
            </a:pPr>
            <a:r>
              <a:rPr lang="en-US" sz="1600" b="1">
                <a:solidFill>
                  <a:srgbClr val="FFFFFF"/>
                </a:solidFill>
                <a:effectLst>
                  <a:outerShdw blurRad="38100" dist="38100" dir="2700000" algn="tl">
                    <a:srgbClr val="C0C0C0"/>
                  </a:outerShdw>
                </a:effectLst>
                <a:latin typeface="Arial" charset="0"/>
              </a:rPr>
              <a:t>Decide</a:t>
            </a:r>
          </a:p>
        </p:txBody>
      </p:sp>
      <p:sp>
        <p:nvSpPr>
          <p:cNvPr id="1044506" name="Text Box 26"/>
          <p:cNvSpPr txBox="1">
            <a:spLocks noChangeArrowheads="1"/>
          </p:cNvSpPr>
          <p:nvPr/>
        </p:nvSpPr>
        <p:spPr bwMode="auto">
          <a:xfrm>
            <a:off x="6889750" y="3962400"/>
            <a:ext cx="568325" cy="336550"/>
          </a:xfrm>
          <a:prstGeom prst="rect">
            <a:avLst/>
          </a:prstGeom>
          <a:noFill/>
          <a:ln w="9525">
            <a:noFill/>
            <a:miter lim="800000"/>
            <a:headEnd/>
            <a:tailEnd/>
          </a:ln>
          <a:effectLst/>
        </p:spPr>
        <p:txBody>
          <a:bodyPr wrap="none">
            <a:spAutoFit/>
          </a:bodyPr>
          <a:lstStyle/>
          <a:p>
            <a:pPr algn="ctr" eaLnBrk="0" fontAlgn="base" hangingPunct="0">
              <a:spcBef>
                <a:spcPct val="0"/>
              </a:spcBef>
              <a:spcAft>
                <a:spcPct val="0"/>
              </a:spcAft>
              <a:defRPr/>
            </a:pPr>
            <a:r>
              <a:rPr lang="en-US" sz="1600" b="1">
                <a:solidFill>
                  <a:srgbClr val="FFFFFF"/>
                </a:solidFill>
                <a:effectLst>
                  <a:outerShdw blurRad="38100" dist="38100" dir="2700000" algn="tl">
                    <a:srgbClr val="C0C0C0"/>
                  </a:outerShdw>
                </a:effectLst>
                <a:latin typeface="Arial" charset="0"/>
              </a:rPr>
              <a:t>Act </a:t>
            </a:r>
          </a:p>
        </p:txBody>
      </p:sp>
      <p:sp>
        <p:nvSpPr>
          <p:cNvPr id="1044507" name="AutoShape 27"/>
          <p:cNvSpPr>
            <a:spLocks noChangeArrowheads="1"/>
          </p:cNvSpPr>
          <p:nvPr/>
        </p:nvSpPr>
        <p:spPr bwMode="auto">
          <a:xfrm>
            <a:off x="8305800" y="3581400"/>
            <a:ext cx="457200" cy="1295400"/>
          </a:xfrm>
          <a:prstGeom prst="curvedLeftArrow">
            <a:avLst>
              <a:gd name="adj1" fmla="val 56667"/>
              <a:gd name="adj2" fmla="val 113333"/>
              <a:gd name="adj3" fmla="val 33333"/>
            </a:avLst>
          </a:prstGeom>
          <a:solidFill>
            <a:schemeClr val="bg1"/>
          </a:solidFill>
          <a:ln w="9525">
            <a:solidFill>
              <a:schemeClr val="tx1"/>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endParaRPr lang="en-US" altLang="en-US" sz="1800" smtClean="0">
              <a:solidFill>
                <a:srgbClr val="FFFFFF"/>
              </a:solidFill>
              <a:latin typeface="Verdana" panose="020B0604030504040204" pitchFamily="34" charset="0"/>
            </a:endParaRPr>
          </a:p>
        </p:txBody>
      </p:sp>
      <p:sp>
        <p:nvSpPr>
          <p:cNvPr id="1044508" name="AutoShape 28"/>
          <p:cNvSpPr>
            <a:spLocks noChangeArrowheads="1"/>
          </p:cNvSpPr>
          <p:nvPr/>
        </p:nvSpPr>
        <p:spPr bwMode="auto">
          <a:xfrm rot="10800000">
            <a:off x="6858000" y="3429000"/>
            <a:ext cx="457200" cy="1295400"/>
          </a:xfrm>
          <a:prstGeom prst="curvedLeftArrow">
            <a:avLst>
              <a:gd name="adj1" fmla="val 56667"/>
              <a:gd name="adj2" fmla="val 113333"/>
              <a:gd name="adj3" fmla="val 33333"/>
            </a:avLst>
          </a:prstGeom>
          <a:solidFill>
            <a:schemeClr val="bg1"/>
          </a:solidFill>
          <a:ln w="9525">
            <a:solidFill>
              <a:schemeClr val="tx1"/>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endParaRPr lang="en-US" altLang="en-US" sz="1800" smtClean="0">
              <a:solidFill>
                <a:srgbClr val="FFFFFF"/>
              </a:solidFill>
              <a:latin typeface="Verdana" panose="020B0604030504040204" pitchFamily="34" charset="0"/>
            </a:endParaRPr>
          </a:p>
        </p:txBody>
      </p:sp>
      <p:sp>
        <p:nvSpPr>
          <p:cNvPr id="1044509" name="Text Box 29"/>
          <p:cNvSpPr txBox="1">
            <a:spLocks noChangeArrowheads="1"/>
          </p:cNvSpPr>
          <p:nvPr/>
        </p:nvSpPr>
        <p:spPr bwMode="auto">
          <a:xfrm>
            <a:off x="8378825" y="3962400"/>
            <a:ext cx="898525" cy="33655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defRPr/>
            </a:pPr>
            <a:r>
              <a:rPr lang="en-US" sz="1600" b="1">
                <a:solidFill>
                  <a:srgbClr val="FFFFFF"/>
                </a:solidFill>
                <a:effectLst>
                  <a:outerShdw blurRad="38100" dist="38100" dir="2700000" algn="tl">
                    <a:srgbClr val="C0C0C0"/>
                  </a:outerShdw>
                </a:effectLst>
                <a:latin typeface="Arial" charset="0"/>
              </a:rPr>
              <a:t>Orient  </a:t>
            </a:r>
          </a:p>
        </p:txBody>
      </p:sp>
      <p:sp>
        <p:nvSpPr>
          <p:cNvPr id="1044510" name="AutoShape 30"/>
          <p:cNvSpPr>
            <a:spLocks noChangeArrowheads="1"/>
          </p:cNvSpPr>
          <p:nvPr/>
        </p:nvSpPr>
        <p:spPr bwMode="auto">
          <a:xfrm>
            <a:off x="393700" y="5583238"/>
            <a:ext cx="8229600" cy="685800"/>
          </a:xfrm>
          <a:prstGeom prst="leftRightArrow">
            <a:avLst>
              <a:gd name="adj1" fmla="val 50000"/>
              <a:gd name="adj2" fmla="val 240000"/>
            </a:avLst>
          </a:prstGeom>
          <a:solidFill>
            <a:srgbClr val="FF3300"/>
          </a:solidFill>
          <a:ln w="28575">
            <a:solidFill>
              <a:schemeClr val="tx1"/>
            </a:solidFill>
            <a:miter lim="800000"/>
            <a:headEnd/>
            <a:tailEnd/>
          </a:ln>
          <a:effectLst/>
        </p:spPr>
        <p:txBody>
          <a:bodyPr wrap="none" anchor="ctr"/>
          <a:lstStyle/>
          <a:p>
            <a:pPr algn="ctr" eaLnBrk="0" fontAlgn="base" hangingPunct="0">
              <a:spcBef>
                <a:spcPct val="0"/>
              </a:spcBef>
              <a:spcAft>
                <a:spcPct val="0"/>
              </a:spcAft>
              <a:defRPr/>
            </a:pPr>
            <a:r>
              <a:rPr lang="en-US" sz="2000" b="1">
                <a:solidFill>
                  <a:srgbClr val="FFFF00"/>
                </a:solidFill>
                <a:effectLst>
                  <a:outerShdw blurRad="38100" dist="38100" dir="2700000" algn="tl">
                    <a:srgbClr val="000000"/>
                  </a:outerShdw>
                </a:effectLst>
                <a:latin typeface="Arial" charset="0"/>
              </a:rPr>
              <a:t>WORKING WITH YOUR BRAIN</a:t>
            </a:r>
          </a:p>
        </p:txBody>
      </p:sp>
      <p:sp>
        <p:nvSpPr>
          <p:cNvPr id="1044511" name="AutoShape 31"/>
          <p:cNvSpPr>
            <a:spLocks noChangeArrowheads="1"/>
          </p:cNvSpPr>
          <p:nvPr/>
        </p:nvSpPr>
        <p:spPr bwMode="auto">
          <a:xfrm>
            <a:off x="6132513" y="3570288"/>
            <a:ext cx="304800" cy="304800"/>
          </a:xfrm>
          <a:prstGeom prst="can">
            <a:avLst>
              <a:gd name="adj" fmla="val 25000"/>
            </a:avLst>
          </a:prstGeom>
          <a:solidFill>
            <a:srgbClr val="FFFF00"/>
          </a:solidFill>
          <a:ln w="9525">
            <a:solidFill>
              <a:schemeClr val="tx1"/>
            </a:solidFill>
            <a:round/>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endParaRPr lang="en-US" altLang="en-US" sz="1800" smtClean="0">
              <a:solidFill>
                <a:srgbClr val="FFFFFF"/>
              </a:solidFill>
              <a:latin typeface="Verdana" panose="020B0604030504040204" pitchFamily="34" charset="0"/>
            </a:endParaRPr>
          </a:p>
        </p:txBody>
      </p:sp>
      <p:sp>
        <p:nvSpPr>
          <p:cNvPr id="1044512" name="Text Box 32"/>
          <p:cNvSpPr txBox="1">
            <a:spLocks noChangeArrowheads="1"/>
          </p:cNvSpPr>
          <p:nvPr/>
        </p:nvSpPr>
        <p:spPr bwMode="auto">
          <a:xfrm>
            <a:off x="7620000" y="3276600"/>
            <a:ext cx="1200150" cy="2347913"/>
          </a:xfrm>
          <a:prstGeom prst="rect">
            <a:avLst/>
          </a:prstGeom>
          <a:noFill/>
          <a:ln w="9525">
            <a:noFill/>
            <a:miter lim="800000"/>
            <a:headEnd/>
            <a:tailEnd/>
          </a:ln>
          <a:effectLst/>
        </p:spPr>
        <p:txBody>
          <a:bodyPr wrap="none">
            <a:spAutoFit/>
          </a:bodyPr>
          <a:lstStyle/>
          <a:p>
            <a:pPr algn="r" eaLnBrk="0" fontAlgn="base" hangingPunct="0">
              <a:spcBef>
                <a:spcPct val="0"/>
              </a:spcBef>
              <a:spcAft>
                <a:spcPct val="0"/>
              </a:spcAft>
              <a:defRPr/>
            </a:pPr>
            <a:endParaRPr lang="en-US" sz="2000" b="1">
              <a:solidFill>
                <a:srgbClr val="FFFFFF"/>
              </a:solidFill>
              <a:effectLst>
                <a:outerShdw blurRad="38100" dist="38100" dir="2700000" algn="tl">
                  <a:srgbClr val="C0C0C0"/>
                </a:outerShdw>
              </a:effectLst>
              <a:latin typeface="Arial" charset="0"/>
            </a:endParaRPr>
          </a:p>
          <a:p>
            <a:pPr algn="r" eaLnBrk="0" fontAlgn="base" hangingPunct="0">
              <a:spcBef>
                <a:spcPct val="0"/>
              </a:spcBef>
              <a:spcAft>
                <a:spcPct val="0"/>
              </a:spcAft>
              <a:defRPr/>
            </a:pPr>
            <a:endParaRPr lang="en-US" sz="2000" b="1">
              <a:solidFill>
                <a:srgbClr val="FFFFFF"/>
              </a:solidFill>
              <a:effectLst>
                <a:outerShdw blurRad="38100" dist="38100" dir="2700000" algn="tl">
                  <a:srgbClr val="C0C0C0"/>
                </a:outerShdw>
              </a:effectLst>
              <a:latin typeface="Arial" charset="0"/>
            </a:endParaRPr>
          </a:p>
          <a:p>
            <a:pPr algn="r" eaLnBrk="0" fontAlgn="base" hangingPunct="0">
              <a:spcBef>
                <a:spcPct val="0"/>
              </a:spcBef>
              <a:spcAft>
                <a:spcPct val="0"/>
              </a:spcAft>
              <a:defRPr/>
            </a:pPr>
            <a:endParaRPr lang="en-US" sz="2000" b="1">
              <a:solidFill>
                <a:srgbClr val="FFFFFF"/>
              </a:solidFill>
              <a:effectLst>
                <a:outerShdw blurRad="38100" dist="38100" dir="2700000" algn="tl">
                  <a:srgbClr val="C0C0C0"/>
                </a:outerShdw>
              </a:effectLst>
              <a:latin typeface="Arial" charset="0"/>
            </a:endParaRPr>
          </a:p>
          <a:p>
            <a:pPr algn="r" eaLnBrk="0" fontAlgn="base" hangingPunct="0">
              <a:spcBef>
                <a:spcPct val="0"/>
              </a:spcBef>
              <a:spcAft>
                <a:spcPct val="0"/>
              </a:spcAft>
              <a:defRPr/>
            </a:pPr>
            <a:endParaRPr lang="en-US" b="1">
              <a:solidFill>
                <a:srgbClr val="FFFFFF"/>
              </a:solidFill>
              <a:effectLst>
                <a:outerShdw blurRad="38100" dist="38100" dir="2700000" algn="tl">
                  <a:srgbClr val="C0C0C0"/>
                </a:outerShdw>
              </a:effectLst>
              <a:latin typeface="Arial" charset="0"/>
            </a:endParaRPr>
          </a:p>
          <a:p>
            <a:pPr algn="r" eaLnBrk="0" fontAlgn="base" hangingPunct="0">
              <a:spcBef>
                <a:spcPct val="0"/>
              </a:spcBef>
              <a:spcAft>
                <a:spcPct val="0"/>
              </a:spcAft>
              <a:defRPr/>
            </a:pPr>
            <a:endParaRPr lang="en-US" sz="2000" b="1">
              <a:solidFill>
                <a:srgbClr val="FFFFFF"/>
              </a:solidFill>
              <a:effectLst>
                <a:outerShdw blurRad="38100" dist="38100" dir="2700000" algn="tl">
                  <a:srgbClr val="C0C0C0"/>
                </a:outerShdw>
              </a:effectLst>
              <a:latin typeface="Arial" charset="0"/>
            </a:endParaRPr>
          </a:p>
          <a:p>
            <a:pPr algn="r" eaLnBrk="0" fontAlgn="base" hangingPunct="0">
              <a:spcBef>
                <a:spcPct val="0"/>
              </a:spcBef>
              <a:spcAft>
                <a:spcPct val="0"/>
              </a:spcAft>
              <a:defRPr/>
            </a:pPr>
            <a:r>
              <a:rPr lang="en-US" sz="2000" b="1">
                <a:solidFill>
                  <a:srgbClr val="FFFFFF"/>
                </a:solidFill>
                <a:effectLst>
                  <a:outerShdw blurRad="38100" dist="38100" dir="2700000" algn="tl">
                    <a:srgbClr val="C0C0C0"/>
                  </a:outerShdw>
                </a:effectLst>
                <a:latin typeface="Arial" charset="0"/>
              </a:rPr>
              <a:t>“OODA”</a:t>
            </a:r>
          </a:p>
          <a:p>
            <a:pPr algn="r" eaLnBrk="0" fontAlgn="base" hangingPunct="0">
              <a:spcBef>
                <a:spcPct val="0"/>
              </a:spcBef>
              <a:spcAft>
                <a:spcPct val="0"/>
              </a:spcAft>
              <a:defRPr/>
            </a:pPr>
            <a:r>
              <a:rPr lang="en-US" sz="2000" b="1">
                <a:solidFill>
                  <a:srgbClr val="FFFFFF"/>
                </a:solidFill>
                <a:effectLst>
                  <a:outerShdw blurRad="38100" dist="38100" dir="2700000" algn="tl">
                    <a:srgbClr val="C0C0C0"/>
                  </a:outerShdw>
                </a:effectLst>
                <a:latin typeface="Arial" charset="0"/>
              </a:rPr>
              <a:t>LOOP</a:t>
            </a:r>
          </a:p>
        </p:txBody>
      </p:sp>
      <p:sp>
        <p:nvSpPr>
          <p:cNvPr id="1044513" name="AutoShape 33"/>
          <p:cNvSpPr>
            <a:spLocks noChangeArrowheads="1"/>
          </p:cNvSpPr>
          <p:nvPr/>
        </p:nvSpPr>
        <p:spPr bwMode="auto">
          <a:xfrm>
            <a:off x="5751513" y="3189288"/>
            <a:ext cx="381000" cy="381000"/>
          </a:xfrm>
          <a:custGeom>
            <a:avLst/>
            <a:gdLst>
              <a:gd name="T0" fmla="*/ 2147483646 w 21600"/>
              <a:gd name="T1" fmla="*/ 2147483646 h 21600"/>
              <a:gd name="T2" fmla="*/ 2147483646 w 21600"/>
              <a:gd name="T3" fmla="*/ 2147483646 h 21600"/>
              <a:gd name="T4" fmla="*/ 0 w 21600"/>
              <a:gd name="T5" fmla="*/ 2147483646 h 21600"/>
              <a:gd name="T6" fmla="*/ 2147483646 w 21600"/>
              <a:gd name="T7" fmla="*/ 0 h 21600"/>
              <a:gd name="T8" fmla="*/ 0 60000 65536"/>
              <a:gd name="T9" fmla="*/ 5898240 60000 65536"/>
              <a:gd name="T10" fmla="*/ 11796480 60000 65536"/>
              <a:gd name="T11" fmla="*/ 17694720 60000 65536"/>
              <a:gd name="T12" fmla="*/ 2160 w 21600"/>
              <a:gd name="T13" fmla="*/ 8640 h 21600"/>
              <a:gd name="T14" fmla="*/ 19440 w 21600"/>
              <a:gd name="T15" fmla="*/ 12960 h 21600"/>
            </a:gdLst>
            <a:ahLst/>
            <a:cxnLst>
              <a:cxn ang="T8">
                <a:pos x="T0" y="T1"/>
              </a:cxn>
              <a:cxn ang="T9">
                <a:pos x="T2" y="T3"/>
              </a:cxn>
              <a:cxn ang="T10">
                <a:pos x="T4" y="T5"/>
              </a:cxn>
              <a:cxn ang="T11">
                <a:pos x="T6" y="T7"/>
              </a:cxn>
            </a:cxnLst>
            <a:rect l="T12" t="T13" r="T14" b="T15"/>
            <a:pathLst>
              <a:path w="21600" h="21600">
                <a:moveTo>
                  <a:pt x="10800" y="0"/>
                </a:moveTo>
                <a:lnTo>
                  <a:pt x="6480" y="4320"/>
                </a:lnTo>
                <a:lnTo>
                  <a:pt x="8640" y="4320"/>
                </a:lnTo>
                <a:lnTo>
                  <a:pt x="8640" y="8640"/>
                </a:lnTo>
                <a:lnTo>
                  <a:pt x="4320" y="8640"/>
                </a:lnTo>
                <a:lnTo>
                  <a:pt x="4320" y="6480"/>
                </a:lnTo>
                <a:lnTo>
                  <a:pt x="0" y="10800"/>
                </a:lnTo>
                <a:lnTo>
                  <a:pt x="4320" y="15120"/>
                </a:lnTo>
                <a:lnTo>
                  <a:pt x="4320" y="12960"/>
                </a:lnTo>
                <a:lnTo>
                  <a:pt x="8640" y="12960"/>
                </a:lnTo>
                <a:lnTo>
                  <a:pt x="8640" y="17280"/>
                </a:lnTo>
                <a:lnTo>
                  <a:pt x="6480" y="17280"/>
                </a:lnTo>
                <a:lnTo>
                  <a:pt x="10800" y="21600"/>
                </a:lnTo>
                <a:lnTo>
                  <a:pt x="15120" y="17280"/>
                </a:lnTo>
                <a:lnTo>
                  <a:pt x="12960" y="17280"/>
                </a:lnTo>
                <a:lnTo>
                  <a:pt x="12960" y="12960"/>
                </a:lnTo>
                <a:lnTo>
                  <a:pt x="17280" y="12960"/>
                </a:lnTo>
                <a:lnTo>
                  <a:pt x="17280" y="15120"/>
                </a:lnTo>
                <a:lnTo>
                  <a:pt x="21600" y="10800"/>
                </a:lnTo>
                <a:lnTo>
                  <a:pt x="17280" y="6480"/>
                </a:lnTo>
                <a:lnTo>
                  <a:pt x="17280" y="8640"/>
                </a:lnTo>
                <a:lnTo>
                  <a:pt x="12960" y="8640"/>
                </a:lnTo>
                <a:lnTo>
                  <a:pt x="12960" y="4320"/>
                </a:lnTo>
                <a:lnTo>
                  <a:pt x="15120" y="4320"/>
                </a:lnTo>
                <a:lnTo>
                  <a:pt x="10800" y="0"/>
                </a:lnTo>
                <a:close/>
              </a:path>
            </a:pathLst>
          </a:custGeom>
          <a:solidFill>
            <a:srgbClr val="FFFF00"/>
          </a:solidFill>
          <a:ln w="12700">
            <a:solidFill>
              <a:schemeClr val="tx1"/>
            </a:solidFill>
            <a:miter lim="800000"/>
            <a:headEnd/>
            <a:tailEnd/>
          </a:ln>
        </p:spPr>
        <p:txBody>
          <a:bodyPr wrap="none" anchor="ct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044514" name="Line 34"/>
          <p:cNvSpPr>
            <a:spLocks noChangeShapeType="1"/>
          </p:cNvSpPr>
          <p:nvPr/>
        </p:nvSpPr>
        <p:spPr bwMode="auto">
          <a:xfrm>
            <a:off x="92075" y="2546350"/>
            <a:ext cx="236220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1044515" name="Line 35"/>
          <p:cNvSpPr>
            <a:spLocks noChangeShapeType="1"/>
          </p:cNvSpPr>
          <p:nvPr/>
        </p:nvSpPr>
        <p:spPr bwMode="auto">
          <a:xfrm>
            <a:off x="7543800" y="2546350"/>
            <a:ext cx="129540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pic>
        <p:nvPicPr>
          <p:cNvPr id="1044516" name="Picture 36" descr="science4"/>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441825" y="1955800"/>
            <a:ext cx="504825"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17" name="Picture 37" descr="gears3"/>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5008563" y="1831975"/>
            <a:ext cx="79057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18" name="Picture 38" descr="gear5"/>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3822700" y="2022475"/>
            <a:ext cx="5238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7420954"/>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44490"/>
                                        </p:tgtEl>
                                        <p:attrNameLst>
                                          <p:attrName>style.visibility</p:attrName>
                                        </p:attrNameLst>
                                      </p:cBhvr>
                                      <p:to>
                                        <p:strVal val="visible"/>
                                      </p:to>
                                    </p:set>
                                    <p:animEffect transition="in" filter="wipe(down)">
                                      <p:cBhvr>
                                        <p:cTn id="7" dur="500"/>
                                        <p:tgtEl>
                                          <p:spTgt spid="1044490"/>
                                        </p:tgtEl>
                                      </p:cBhvr>
                                    </p:animEffect>
                                  </p:childTnLst>
                                </p:cTn>
                              </p:par>
                            </p:childTnLst>
                          </p:cTn>
                        </p:par>
                        <p:par>
                          <p:cTn id="8" fill="hold" nodeType="afterGroup">
                            <p:stCondLst>
                              <p:cond delay="500"/>
                            </p:stCondLst>
                            <p:childTnLst>
                              <p:par>
                                <p:cTn id="9" presetID="12" presetClass="entr" presetSubtype="1" fill="hold" grpId="0" nodeType="afterEffect">
                                  <p:stCondLst>
                                    <p:cond delay="0"/>
                                  </p:stCondLst>
                                  <p:childTnLst>
                                    <p:set>
                                      <p:cBhvr>
                                        <p:cTn id="10" dur="1" fill="hold">
                                          <p:stCondLst>
                                            <p:cond delay="0"/>
                                          </p:stCondLst>
                                        </p:cTn>
                                        <p:tgtEl>
                                          <p:spTgt spid="1044501"/>
                                        </p:tgtEl>
                                        <p:attrNameLst>
                                          <p:attrName>style.visibility</p:attrName>
                                        </p:attrNameLst>
                                      </p:cBhvr>
                                      <p:to>
                                        <p:strVal val="visible"/>
                                      </p:to>
                                    </p:set>
                                    <p:animEffect transition="in" filter="slide(fromTop)">
                                      <p:cBhvr>
                                        <p:cTn id="11" dur="500"/>
                                        <p:tgtEl>
                                          <p:spTgt spid="1044501"/>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1044515"/>
                                        </p:tgtEl>
                                        <p:attrNameLst>
                                          <p:attrName>style.visibility</p:attrName>
                                        </p:attrNameLst>
                                      </p:cBhvr>
                                      <p:to>
                                        <p:strVal val="visible"/>
                                      </p:to>
                                    </p:set>
                                  </p:childTnLst>
                                </p:cTn>
                              </p:par>
                            </p:childTnLst>
                          </p:cTn>
                        </p:par>
                        <p:par>
                          <p:cTn id="14" fill="hold" nodeType="afterGroup">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1044502"/>
                                        </p:tgtEl>
                                        <p:attrNameLst>
                                          <p:attrName>style.visibility</p:attrName>
                                        </p:attrNameLst>
                                      </p:cBhvr>
                                      <p:to>
                                        <p:strVal val="visible"/>
                                      </p:to>
                                    </p:set>
                                    <p:animEffect transition="in" filter="wipe(up)">
                                      <p:cBhvr>
                                        <p:cTn id="17" dur="500"/>
                                        <p:tgtEl>
                                          <p:spTgt spid="1044502"/>
                                        </p:tgtEl>
                                      </p:cBhvr>
                                    </p:animEffect>
                                  </p:childTnLst>
                                </p:cTn>
                              </p:par>
                            </p:childTnLst>
                          </p:cTn>
                        </p:par>
                        <p:par>
                          <p:cTn id="18" fill="hold" nodeType="afterGroup">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1044512"/>
                                        </p:tgtEl>
                                        <p:attrNameLst>
                                          <p:attrName>style.visibility</p:attrName>
                                        </p:attrNameLst>
                                      </p:cBhvr>
                                      <p:to>
                                        <p:strVal val="visible"/>
                                      </p:to>
                                    </p:set>
                                    <p:animEffect transition="in" filter="wipe(up)">
                                      <p:cBhvr>
                                        <p:cTn id="21" dur="500"/>
                                        <p:tgtEl>
                                          <p:spTgt spid="1044512"/>
                                        </p:tgtEl>
                                      </p:cBhvr>
                                    </p:animEffect>
                                  </p:childTnLst>
                                </p:cTn>
                              </p:par>
                            </p:childTnLst>
                          </p:cTn>
                        </p:par>
                        <p:par>
                          <p:cTn id="22" fill="hold" nodeType="afterGroup">
                            <p:stCondLst>
                              <p:cond delay="2000"/>
                            </p:stCondLst>
                            <p:childTnLst>
                              <p:par>
                                <p:cTn id="23" presetID="22" presetClass="entr" presetSubtype="1" fill="hold" nodeType="afterEffect">
                                  <p:stCondLst>
                                    <p:cond delay="0"/>
                                  </p:stCondLst>
                                  <p:childTnLst>
                                    <p:set>
                                      <p:cBhvr>
                                        <p:cTn id="24" dur="1" fill="hold">
                                          <p:stCondLst>
                                            <p:cond delay="0"/>
                                          </p:stCondLst>
                                        </p:cTn>
                                        <p:tgtEl>
                                          <p:spTgt spid="1044516"/>
                                        </p:tgtEl>
                                        <p:attrNameLst>
                                          <p:attrName>style.visibility</p:attrName>
                                        </p:attrNameLst>
                                      </p:cBhvr>
                                      <p:to>
                                        <p:strVal val="visible"/>
                                      </p:to>
                                    </p:set>
                                    <p:animEffect transition="in" filter="wipe(up)">
                                      <p:cBhvr>
                                        <p:cTn id="25" dur="500"/>
                                        <p:tgtEl>
                                          <p:spTgt spid="1044516"/>
                                        </p:tgtEl>
                                      </p:cBhvr>
                                    </p:animEffect>
                                  </p:childTnLst>
                                </p:cTn>
                              </p:par>
                              <p:par>
                                <p:cTn id="26" presetID="22" presetClass="entr" presetSubtype="1" fill="hold" nodeType="withEffect">
                                  <p:stCondLst>
                                    <p:cond delay="0"/>
                                  </p:stCondLst>
                                  <p:childTnLst>
                                    <p:set>
                                      <p:cBhvr>
                                        <p:cTn id="27" dur="1" fill="hold">
                                          <p:stCondLst>
                                            <p:cond delay="0"/>
                                          </p:stCondLst>
                                        </p:cTn>
                                        <p:tgtEl>
                                          <p:spTgt spid="1044517"/>
                                        </p:tgtEl>
                                        <p:attrNameLst>
                                          <p:attrName>style.visibility</p:attrName>
                                        </p:attrNameLst>
                                      </p:cBhvr>
                                      <p:to>
                                        <p:strVal val="visible"/>
                                      </p:to>
                                    </p:set>
                                    <p:animEffect transition="in" filter="wipe(up)">
                                      <p:cBhvr>
                                        <p:cTn id="28" dur="500"/>
                                        <p:tgtEl>
                                          <p:spTgt spid="1044517"/>
                                        </p:tgtEl>
                                      </p:cBhvr>
                                    </p:animEffect>
                                  </p:childTnLst>
                                </p:cTn>
                              </p:par>
                              <p:par>
                                <p:cTn id="29" presetID="22" presetClass="entr" presetSubtype="1" fill="hold" nodeType="withEffect">
                                  <p:stCondLst>
                                    <p:cond delay="0"/>
                                  </p:stCondLst>
                                  <p:childTnLst>
                                    <p:set>
                                      <p:cBhvr>
                                        <p:cTn id="30" dur="1" fill="hold">
                                          <p:stCondLst>
                                            <p:cond delay="0"/>
                                          </p:stCondLst>
                                        </p:cTn>
                                        <p:tgtEl>
                                          <p:spTgt spid="1044518"/>
                                        </p:tgtEl>
                                        <p:attrNameLst>
                                          <p:attrName>style.visibility</p:attrName>
                                        </p:attrNameLst>
                                      </p:cBhvr>
                                      <p:to>
                                        <p:strVal val="visible"/>
                                      </p:to>
                                    </p:set>
                                    <p:animEffect transition="in" filter="wipe(up)">
                                      <p:cBhvr>
                                        <p:cTn id="31" dur="500"/>
                                        <p:tgtEl>
                                          <p:spTgt spid="1044518"/>
                                        </p:tgtEl>
                                      </p:cBhvr>
                                    </p:animEffect>
                                  </p:childTnLst>
                                </p:cTn>
                              </p:par>
                            </p:childTnLst>
                          </p:cTn>
                        </p:par>
                        <p:par>
                          <p:cTn id="32" fill="hold" nodeType="afterGroup">
                            <p:stCondLst>
                              <p:cond delay="2500"/>
                            </p:stCondLst>
                            <p:childTnLst>
                              <p:par>
                                <p:cTn id="33" presetID="1" presetClass="entr" presetSubtype="0" fill="hold" grpId="0" nodeType="afterEffect">
                                  <p:stCondLst>
                                    <p:cond delay="0"/>
                                  </p:stCondLst>
                                  <p:childTnLst>
                                    <p:set>
                                      <p:cBhvr>
                                        <p:cTn id="34" dur="1" fill="hold">
                                          <p:stCondLst>
                                            <p:cond delay="0"/>
                                          </p:stCondLst>
                                        </p:cTn>
                                        <p:tgtEl>
                                          <p:spTgt spid="104450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4450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4450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04450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44506"/>
                                        </p:tgtEl>
                                        <p:attrNameLst>
                                          <p:attrName>style.visibility</p:attrName>
                                        </p:attrNameLst>
                                      </p:cBhvr>
                                      <p:to>
                                        <p:strVal val="visible"/>
                                      </p:to>
                                    </p:set>
                                  </p:childTnLst>
                                </p:cTn>
                              </p:par>
                            </p:childTnLst>
                          </p:cTn>
                        </p:par>
                        <p:par>
                          <p:cTn id="43" fill="hold" nodeType="afterGroup">
                            <p:stCondLst>
                              <p:cond delay="2500"/>
                            </p:stCondLst>
                            <p:childTnLst>
                              <p:par>
                                <p:cTn id="44" presetID="22" presetClass="entr" presetSubtype="1" fill="hold" grpId="0" nodeType="afterEffect">
                                  <p:stCondLst>
                                    <p:cond delay="0"/>
                                  </p:stCondLst>
                                  <p:childTnLst>
                                    <p:set>
                                      <p:cBhvr>
                                        <p:cTn id="45" dur="1" fill="hold">
                                          <p:stCondLst>
                                            <p:cond delay="0"/>
                                          </p:stCondLst>
                                        </p:cTn>
                                        <p:tgtEl>
                                          <p:spTgt spid="1044507"/>
                                        </p:tgtEl>
                                        <p:attrNameLst>
                                          <p:attrName>style.visibility</p:attrName>
                                        </p:attrNameLst>
                                      </p:cBhvr>
                                      <p:to>
                                        <p:strVal val="visible"/>
                                      </p:to>
                                    </p:set>
                                    <p:animEffect transition="in" filter="wipe(up)">
                                      <p:cBhvr>
                                        <p:cTn id="46" dur="500"/>
                                        <p:tgtEl>
                                          <p:spTgt spid="1044507"/>
                                        </p:tgtEl>
                                      </p:cBhvr>
                                    </p:animEffect>
                                  </p:childTnLst>
                                </p:cTn>
                              </p:par>
                            </p:childTnLst>
                          </p:cTn>
                        </p:par>
                        <p:par>
                          <p:cTn id="47" fill="hold" nodeType="afterGroup">
                            <p:stCondLst>
                              <p:cond delay="3000"/>
                            </p:stCondLst>
                            <p:childTnLst>
                              <p:par>
                                <p:cTn id="48" presetID="22" presetClass="entr" presetSubtype="4" fill="hold" grpId="0" nodeType="afterEffect">
                                  <p:stCondLst>
                                    <p:cond delay="0"/>
                                  </p:stCondLst>
                                  <p:childTnLst>
                                    <p:set>
                                      <p:cBhvr>
                                        <p:cTn id="49" dur="1" fill="hold">
                                          <p:stCondLst>
                                            <p:cond delay="0"/>
                                          </p:stCondLst>
                                        </p:cTn>
                                        <p:tgtEl>
                                          <p:spTgt spid="1044508"/>
                                        </p:tgtEl>
                                        <p:attrNameLst>
                                          <p:attrName>style.visibility</p:attrName>
                                        </p:attrNameLst>
                                      </p:cBhvr>
                                      <p:to>
                                        <p:strVal val="visible"/>
                                      </p:to>
                                    </p:set>
                                    <p:animEffect transition="in" filter="wipe(down)">
                                      <p:cBhvr>
                                        <p:cTn id="50" dur="500"/>
                                        <p:tgtEl>
                                          <p:spTgt spid="1044508"/>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2" presetClass="entr" presetSubtype="1" fill="hold" grpId="0" nodeType="clickEffect">
                                  <p:stCondLst>
                                    <p:cond delay="0"/>
                                  </p:stCondLst>
                                  <p:childTnLst>
                                    <p:set>
                                      <p:cBhvr>
                                        <p:cTn id="54" dur="1" fill="hold">
                                          <p:stCondLst>
                                            <p:cond delay="0"/>
                                          </p:stCondLst>
                                        </p:cTn>
                                        <p:tgtEl>
                                          <p:spTgt spid="1044495"/>
                                        </p:tgtEl>
                                        <p:attrNameLst>
                                          <p:attrName>style.visibility</p:attrName>
                                        </p:attrNameLst>
                                      </p:cBhvr>
                                      <p:to>
                                        <p:strVal val="visible"/>
                                      </p:to>
                                    </p:set>
                                    <p:animEffect transition="in" filter="slide(fromTop)">
                                      <p:cBhvr>
                                        <p:cTn id="55" dur="500"/>
                                        <p:tgtEl>
                                          <p:spTgt spid="1044495"/>
                                        </p:tgtEl>
                                      </p:cBhvr>
                                    </p:animEffect>
                                  </p:childTnLst>
                                </p:cTn>
                              </p:par>
                              <p:par>
                                <p:cTn id="56" presetID="1" presetClass="entr" presetSubtype="0" fill="hold" grpId="0" nodeType="withEffect">
                                  <p:stCondLst>
                                    <p:cond delay="0"/>
                                  </p:stCondLst>
                                  <p:childTnLst>
                                    <p:set>
                                      <p:cBhvr>
                                        <p:cTn id="57" dur="1" fill="hold">
                                          <p:stCondLst>
                                            <p:cond delay="0"/>
                                          </p:stCondLst>
                                        </p:cTn>
                                        <p:tgtEl>
                                          <p:spTgt spid="1044514"/>
                                        </p:tgtEl>
                                        <p:attrNameLst>
                                          <p:attrName>style.visibility</p:attrName>
                                        </p:attrNameLst>
                                      </p:cBhvr>
                                      <p:to>
                                        <p:strVal val="visible"/>
                                      </p:to>
                                    </p:set>
                                  </p:childTnLst>
                                </p:cTn>
                              </p:par>
                            </p:childTnLst>
                          </p:cTn>
                        </p:par>
                        <p:par>
                          <p:cTn id="58" fill="hold" nodeType="afterGroup">
                            <p:stCondLst>
                              <p:cond delay="500"/>
                            </p:stCondLst>
                            <p:childTnLst>
                              <p:par>
                                <p:cTn id="59" presetID="22" presetClass="entr" presetSubtype="1" fill="hold" grpId="0" nodeType="afterEffect">
                                  <p:stCondLst>
                                    <p:cond delay="0"/>
                                  </p:stCondLst>
                                  <p:childTnLst>
                                    <p:set>
                                      <p:cBhvr>
                                        <p:cTn id="60" dur="1" fill="hold">
                                          <p:stCondLst>
                                            <p:cond delay="0"/>
                                          </p:stCondLst>
                                        </p:cTn>
                                        <p:tgtEl>
                                          <p:spTgt spid="1044496"/>
                                        </p:tgtEl>
                                        <p:attrNameLst>
                                          <p:attrName>style.visibility</p:attrName>
                                        </p:attrNameLst>
                                      </p:cBhvr>
                                      <p:to>
                                        <p:strVal val="visible"/>
                                      </p:to>
                                    </p:set>
                                    <p:animEffect transition="in" filter="wipe(up)">
                                      <p:cBhvr>
                                        <p:cTn id="61" dur="500"/>
                                        <p:tgtEl>
                                          <p:spTgt spid="1044496"/>
                                        </p:tgtEl>
                                      </p:cBhvr>
                                    </p:animEffect>
                                  </p:childTnLst>
                                </p:cTn>
                              </p:par>
                            </p:childTnLst>
                          </p:cTn>
                        </p:par>
                        <p:par>
                          <p:cTn id="62" fill="hold" nodeType="afterGroup">
                            <p:stCondLst>
                              <p:cond delay="1000"/>
                            </p:stCondLst>
                            <p:childTnLst>
                              <p:par>
                                <p:cTn id="63" presetID="47" presetClass="entr" presetSubtype="0" fill="hold" nodeType="afterEffect">
                                  <p:stCondLst>
                                    <p:cond delay="0"/>
                                  </p:stCondLst>
                                  <p:childTnLst>
                                    <p:set>
                                      <p:cBhvr>
                                        <p:cTn id="64" dur="1" fill="hold">
                                          <p:stCondLst>
                                            <p:cond delay="0"/>
                                          </p:stCondLst>
                                        </p:cTn>
                                        <p:tgtEl>
                                          <p:spTgt spid="1044498"/>
                                        </p:tgtEl>
                                        <p:attrNameLst>
                                          <p:attrName>style.visibility</p:attrName>
                                        </p:attrNameLst>
                                      </p:cBhvr>
                                      <p:to>
                                        <p:strVal val="visible"/>
                                      </p:to>
                                    </p:set>
                                    <p:animEffect transition="in" filter="fade">
                                      <p:cBhvr>
                                        <p:cTn id="65" dur="500"/>
                                        <p:tgtEl>
                                          <p:spTgt spid="1044498"/>
                                        </p:tgtEl>
                                      </p:cBhvr>
                                    </p:animEffect>
                                    <p:anim calcmode="lin" valueType="num">
                                      <p:cBhvr>
                                        <p:cTn id="66" dur="500" fill="hold"/>
                                        <p:tgtEl>
                                          <p:spTgt spid="1044498"/>
                                        </p:tgtEl>
                                        <p:attrNameLst>
                                          <p:attrName>ppt_x</p:attrName>
                                        </p:attrNameLst>
                                      </p:cBhvr>
                                      <p:tavLst>
                                        <p:tav tm="0">
                                          <p:val>
                                            <p:strVal val="#ppt_x"/>
                                          </p:val>
                                        </p:tav>
                                        <p:tav tm="100000">
                                          <p:val>
                                            <p:strVal val="#ppt_x"/>
                                          </p:val>
                                        </p:tav>
                                      </p:tavLst>
                                    </p:anim>
                                    <p:anim calcmode="lin" valueType="num">
                                      <p:cBhvr>
                                        <p:cTn id="67" dur="500" fill="hold"/>
                                        <p:tgtEl>
                                          <p:spTgt spid="1044498"/>
                                        </p:tgtEl>
                                        <p:attrNameLst>
                                          <p:attrName>ppt_y</p:attrName>
                                        </p:attrNameLst>
                                      </p:cBhvr>
                                      <p:tavLst>
                                        <p:tav tm="0">
                                          <p:val>
                                            <p:strVal val="#ppt_y-.1"/>
                                          </p:val>
                                        </p:tav>
                                        <p:tav tm="100000">
                                          <p:val>
                                            <p:strVal val="#ppt_y"/>
                                          </p:val>
                                        </p:tav>
                                      </p:tavLst>
                                    </p:anim>
                                  </p:childTnLst>
                                </p:cTn>
                              </p:par>
                            </p:childTnLst>
                          </p:cTn>
                        </p:par>
                        <p:par>
                          <p:cTn id="68" fill="hold" nodeType="afterGroup">
                            <p:stCondLst>
                              <p:cond delay="1500"/>
                            </p:stCondLst>
                            <p:childTnLst>
                              <p:par>
                                <p:cTn id="69" presetID="47" presetClass="entr" presetSubtype="0" fill="hold" grpId="0" nodeType="afterEffect">
                                  <p:stCondLst>
                                    <p:cond delay="0"/>
                                  </p:stCondLst>
                                  <p:childTnLst>
                                    <p:set>
                                      <p:cBhvr>
                                        <p:cTn id="70" dur="1" fill="hold">
                                          <p:stCondLst>
                                            <p:cond delay="0"/>
                                          </p:stCondLst>
                                        </p:cTn>
                                        <p:tgtEl>
                                          <p:spTgt spid="1044497"/>
                                        </p:tgtEl>
                                        <p:attrNameLst>
                                          <p:attrName>style.visibility</p:attrName>
                                        </p:attrNameLst>
                                      </p:cBhvr>
                                      <p:to>
                                        <p:strVal val="visible"/>
                                      </p:to>
                                    </p:set>
                                    <p:animEffect transition="in" filter="fade">
                                      <p:cBhvr>
                                        <p:cTn id="71" dur="500"/>
                                        <p:tgtEl>
                                          <p:spTgt spid="1044497"/>
                                        </p:tgtEl>
                                      </p:cBhvr>
                                    </p:animEffect>
                                    <p:anim calcmode="lin" valueType="num">
                                      <p:cBhvr>
                                        <p:cTn id="72" dur="500" fill="hold"/>
                                        <p:tgtEl>
                                          <p:spTgt spid="1044497"/>
                                        </p:tgtEl>
                                        <p:attrNameLst>
                                          <p:attrName>ppt_x</p:attrName>
                                        </p:attrNameLst>
                                      </p:cBhvr>
                                      <p:tavLst>
                                        <p:tav tm="0">
                                          <p:val>
                                            <p:strVal val="#ppt_x"/>
                                          </p:val>
                                        </p:tav>
                                        <p:tav tm="100000">
                                          <p:val>
                                            <p:strVal val="#ppt_x"/>
                                          </p:val>
                                        </p:tav>
                                      </p:tavLst>
                                    </p:anim>
                                    <p:anim calcmode="lin" valueType="num">
                                      <p:cBhvr>
                                        <p:cTn id="73" dur="500" fill="hold"/>
                                        <p:tgtEl>
                                          <p:spTgt spid="1044497"/>
                                        </p:tgtEl>
                                        <p:attrNameLst>
                                          <p:attrName>ppt_y</p:attrName>
                                        </p:attrNameLst>
                                      </p:cBhvr>
                                      <p:tavLst>
                                        <p:tav tm="0">
                                          <p:val>
                                            <p:strVal val="#ppt_y-.1"/>
                                          </p:val>
                                        </p:tav>
                                        <p:tav tm="100000">
                                          <p:val>
                                            <p:strVal val="#ppt_y"/>
                                          </p:val>
                                        </p:tav>
                                      </p:tavLst>
                                    </p:anim>
                                  </p:childTnLst>
                                </p:cTn>
                              </p:par>
                            </p:childTnLst>
                          </p:cTn>
                        </p:par>
                        <p:par>
                          <p:cTn id="74" fill="hold" nodeType="afterGroup">
                            <p:stCondLst>
                              <p:cond delay="2000"/>
                            </p:stCondLst>
                            <p:childTnLst>
                              <p:par>
                                <p:cTn id="75" presetID="47" presetClass="entr" presetSubtype="0" fill="hold" grpId="0" nodeType="afterEffect">
                                  <p:stCondLst>
                                    <p:cond delay="0"/>
                                  </p:stCondLst>
                                  <p:childTnLst>
                                    <p:set>
                                      <p:cBhvr>
                                        <p:cTn id="76" dur="1" fill="hold">
                                          <p:stCondLst>
                                            <p:cond delay="0"/>
                                          </p:stCondLst>
                                        </p:cTn>
                                        <p:tgtEl>
                                          <p:spTgt spid="1044499"/>
                                        </p:tgtEl>
                                        <p:attrNameLst>
                                          <p:attrName>style.visibility</p:attrName>
                                        </p:attrNameLst>
                                      </p:cBhvr>
                                      <p:to>
                                        <p:strVal val="visible"/>
                                      </p:to>
                                    </p:set>
                                    <p:animEffect transition="in" filter="fade">
                                      <p:cBhvr>
                                        <p:cTn id="77" dur="500"/>
                                        <p:tgtEl>
                                          <p:spTgt spid="1044499"/>
                                        </p:tgtEl>
                                      </p:cBhvr>
                                    </p:animEffect>
                                    <p:anim calcmode="lin" valueType="num">
                                      <p:cBhvr>
                                        <p:cTn id="78" dur="500" fill="hold"/>
                                        <p:tgtEl>
                                          <p:spTgt spid="1044499"/>
                                        </p:tgtEl>
                                        <p:attrNameLst>
                                          <p:attrName>ppt_x</p:attrName>
                                        </p:attrNameLst>
                                      </p:cBhvr>
                                      <p:tavLst>
                                        <p:tav tm="0">
                                          <p:val>
                                            <p:strVal val="#ppt_x"/>
                                          </p:val>
                                        </p:tav>
                                        <p:tav tm="100000">
                                          <p:val>
                                            <p:strVal val="#ppt_x"/>
                                          </p:val>
                                        </p:tav>
                                      </p:tavLst>
                                    </p:anim>
                                    <p:anim calcmode="lin" valueType="num">
                                      <p:cBhvr>
                                        <p:cTn id="79" dur="500" fill="hold"/>
                                        <p:tgtEl>
                                          <p:spTgt spid="1044499"/>
                                        </p:tgtEl>
                                        <p:attrNameLst>
                                          <p:attrName>ppt_y</p:attrName>
                                        </p:attrNameLst>
                                      </p:cBhvr>
                                      <p:tavLst>
                                        <p:tav tm="0">
                                          <p:val>
                                            <p:strVal val="#ppt_y-.1"/>
                                          </p:val>
                                        </p:tav>
                                        <p:tav tm="100000">
                                          <p:val>
                                            <p:strVal val="#ppt_y"/>
                                          </p:val>
                                        </p:tav>
                                      </p:tavLst>
                                    </p:anim>
                                  </p:childTnLst>
                                </p:cTn>
                              </p:par>
                            </p:childTnLst>
                          </p:cTn>
                        </p:par>
                        <p:par>
                          <p:cTn id="80" fill="hold" nodeType="afterGroup">
                            <p:stCondLst>
                              <p:cond delay="2500"/>
                            </p:stCondLst>
                            <p:childTnLst>
                              <p:par>
                                <p:cTn id="81" presetID="47" presetClass="entr" presetSubtype="0" fill="hold" grpId="0" nodeType="afterEffect">
                                  <p:stCondLst>
                                    <p:cond delay="0"/>
                                  </p:stCondLst>
                                  <p:childTnLst>
                                    <p:set>
                                      <p:cBhvr>
                                        <p:cTn id="82" dur="1" fill="hold">
                                          <p:stCondLst>
                                            <p:cond delay="0"/>
                                          </p:stCondLst>
                                        </p:cTn>
                                        <p:tgtEl>
                                          <p:spTgt spid="1044513"/>
                                        </p:tgtEl>
                                        <p:attrNameLst>
                                          <p:attrName>style.visibility</p:attrName>
                                        </p:attrNameLst>
                                      </p:cBhvr>
                                      <p:to>
                                        <p:strVal val="visible"/>
                                      </p:to>
                                    </p:set>
                                    <p:animEffect transition="in" filter="fade">
                                      <p:cBhvr>
                                        <p:cTn id="83" dur="500"/>
                                        <p:tgtEl>
                                          <p:spTgt spid="1044513"/>
                                        </p:tgtEl>
                                      </p:cBhvr>
                                    </p:animEffect>
                                    <p:anim calcmode="lin" valueType="num">
                                      <p:cBhvr>
                                        <p:cTn id="84" dur="500" fill="hold"/>
                                        <p:tgtEl>
                                          <p:spTgt spid="1044513"/>
                                        </p:tgtEl>
                                        <p:attrNameLst>
                                          <p:attrName>ppt_x</p:attrName>
                                        </p:attrNameLst>
                                      </p:cBhvr>
                                      <p:tavLst>
                                        <p:tav tm="0">
                                          <p:val>
                                            <p:strVal val="#ppt_x"/>
                                          </p:val>
                                        </p:tav>
                                        <p:tav tm="100000">
                                          <p:val>
                                            <p:strVal val="#ppt_x"/>
                                          </p:val>
                                        </p:tav>
                                      </p:tavLst>
                                    </p:anim>
                                    <p:anim calcmode="lin" valueType="num">
                                      <p:cBhvr>
                                        <p:cTn id="85" dur="500" fill="hold"/>
                                        <p:tgtEl>
                                          <p:spTgt spid="1044513"/>
                                        </p:tgtEl>
                                        <p:attrNameLst>
                                          <p:attrName>ppt_y</p:attrName>
                                        </p:attrNameLst>
                                      </p:cBhvr>
                                      <p:tavLst>
                                        <p:tav tm="0">
                                          <p:val>
                                            <p:strVal val="#ppt_y-.1"/>
                                          </p:val>
                                        </p:tav>
                                        <p:tav tm="100000">
                                          <p:val>
                                            <p:strVal val="#ppt_y"/>
                                          </p:val>
                                        </p:tav>
                                      </p:tavLst>
                                    </p:anim>
                                  </p:childTnLst>
                                </p:cTn>
                              </p:par>
                            </p:childTnLst>
                          </p:cTn>
                        </p:par>
                        <p:par>
                          <p:cTn id="86" fill="hold" nodeType="afterGroup">
                            <p:stCondLst>
                              <p:cond delay="3000"/>
                            </p:stCondLst>
                            <p:childTnLst>
                              <p:par>
                                <p:cTn id="87" presetID="47" presetClass="entr" presetSubtype="0" fill="hold" grpId="0" nodeType="afterEffect">
                                  <p:stCondLst>
                                    <p:cond delay="0"/>
                                  </p:stCondLst>
                                  <p:childTnLst>
                                    <p:set>
                                      <p:cBhvr>
                                        <p:cTn id="88" dur="1" fill="hold">
                                          <p:stCondLst>
                                            <p:cond delay="0"/>
                                          </p:stCondLst>
                                        </p:cTn>
                                        <p:tgtEl>
                                          <p:spTgt spid="1044511"/>
                                        </p:tgtEl>
                                        <p:attrNameLst>
                                          <p:attrName>style.visibility</p:attrName>
                                        </p:attrNameLst>
                                      </p:cBhvr>
                                      <p:to>
                                        <p:strVal val="visible"/>
                                      </p:to>
                                    </p:set>
                                    <p:animEffect transition="in" filter="fade">
                                      <p:cBhvr>
                                        <p:cTn id="89" dur="500"/>
                                        <p:tgtEl>
                                          <p:spTgt spid="1044511"/>
                                        </p:tgtEl>
                                      </p:cBhvr>
                                    </p:animEffect>
                                    <p:anim calcmode="lin" valueType="num">
                                      <p:cBhvr>
                                        <p:cTn id="90" dur="500" fill="hold"/>
                                        <p:tgtEl>
                                          <p:spTgt spid="1044511"/>
                                        </p:tgtEl>
                                        <p:attrNameLst>
                                          <p:attrName>ppt_x</p:attrName>
                                        </p:attrNameLst>
                                      </p:cBhvr>
                                      <p:tavLst>
                                        <p:tav tm="0">
                                          <p:val>
                                            <p:strVal val="#ppt_x"/>
                                          </p:val>
                                        </p:tav>
                                        <p:tav tm="100000">
                                          <p:val>
                                            <p:strVal val="#ppt_x"/>
                                          </p:val>
                                        </p:tav>
                                      </p:tavLst>
                                    </p:anim>
                                    <p:anim calcmode="lin" valueType="num">
                                      <p:cBhvr>
                                        <p:cTn id="91" dur="500" fill="hold"/>
                                        <p:tgtEl>
                                          <p:spTgt spid="1044511"/>
                                        </p:tgtEl>
                                        <p:attrNameLst>
                                          <p:attrName>ppt_y</p:attrName>
                                        </p:attrNameLst>
                                      </p:cBhvr>
                                      <p:tavLst>
                                        <p:tav tm="0">
                                          <p:val>
                                            <p:strVal val="#ppt_y-.1"/>
                                          </p:val>
                                        </p:tav>
                                        <p:tav tm="100000">
                                          <p:val>
                                            <p:strVal val="#ppt_y"/>
                                          </p:val>
                                        </p:tav>
                                      </p:tavLst>
                                    </p:anim>
                                  </p:childTnLst>
                                </p:cTn>
                              </p:par>
                            </p:childTnLst>
                          </p:cTn>
                        </p:par>
                        <p:par>
                          <p:cTn id="92" fill="hold" nodeType="afterGroup">
                            <p:stCondLst>
                              <p:cond delay="3500"/>
                            </p:stCondLst>
                            <p:childTnLst>
                              <p:par>
                                <p:cTn id="93" presetID="47" presetClass="entr" presetSubtype="0" fill="hold" grpId="0" nodeType="afterEffect">
                                  <p:stCondLst>
                                    <p:cond delay="0"/>
                                  </p:stCondLst>
                                  <p:childTnLst>
                                    <p:set>
                                      <p:cBhvr>
                                        <p:cTn id="94" dur="1" fill="hold">
                                          <p:stCondLst>
                                            <p:cond delay="0"/>
                                          </p:stCondLst>
                                        </p:cTn>
                                        <p:tgtEl>
                                          <p:spTgt spid="1044500"/>
                                        </p:tgtEl>
                                        <p:attrNameLst>
                                          <p:attrName>style.visibility</p:attrName>
                                        </p:attrNameLst>
                                      </p:cBhvr>
                                      <p:to>
                                        <p:strVal val="visible"/>
                                      </p:to>
                                    </p:set>
                                    <p:animEffect transition="in" filter="fade">
                                      <p:cBhvr>
                                        <p:cTn id="95" dur="500"/>
                                        <p:tgtEl>
                                          <p:spTgt spid="1044500"/>
                                        </p:tgtEl>
                                      </p:cBhvr>
                                    </p:animEffect>
                                    <p:anim calcmode="lin" valueType="num">
                                      <p:cBhvr>
                                        <p:cTn id="96" dur="500" fill="hold"/>
                                        <p:tgtEl>
                                          <p:spTgt spid="1044500"/>
                                        </p:tgtEl>
                                        <p:attrNameLst>
                                          <p:attrName>ppt_x</p:attrName>
                                        </p:attrNameLst>
                                      </p:cBhvr>
                                      <p:tavLst>
                                        <p:tav tm="0">
                                          <p:val>
                                            <p:strVal val="#ppt_x"/>
                                          </p:val>
                                        </p:tav>
                                        <p:tav tm="100000">
                                          <p:val>
                                            <p:strVal val="#ppt_x"/>
                                          </p:val>
                                        </p:tav>
                                      </p:tavLst>
                                    </p:anim>
                                    <p:anim calcmode="lin" valueType="num">
                                      <p:cBhvr>
                                        <p:cTn id="97" dur="500" fill="hold"/>
                                        <p:tgtEl>
                                          <p:spTgt spid="1044500"/>
                                        </p:tgtEl>
                                        <p:attrNameLst>
                                          <p:attrName>ppt_y</p:attrName>
                                        </p:attrNameLst>
                                      </p:cBhvr>
                                      <p:tavLst>
                                        <p:tav tm="0">
                                          <p:val>
                                            <p:strVal val="#ppt_y-.1"/>
                                          </p:val>
                                        </p:tav>
                                        <p:tav tm="100000">
                                          <p:val>
                                            <p:strVal val="#ppt_y"/>
                                          </p:val>
                                        </p:tav>
                                      </p:tavLst>
                                    </p:anim>
                                  </p:childTnLst>
                                </p:cTn>
                              </p:par>
                            </p:childTnLst>
                          </p:cTn>
                        </p:par>
                      </p:childTnLst>
                    </p:cTn>
                  </p:par>
                  <p:par>
                    <p:cTn id="98" fill="hold" nodeType="clickPar">
                      <p:stCondLst>
                        <p:cond delay="indefinite"/>
                      </p:stCondLst>
                      <p:childTnLst>
                        <p:par>
                          <p:cTn id="99" fill="hold" nodeType="withGroup">
                            <p:stCondLst>
                              <p:cond delay="0"/>
                            </p:stCondLst>
                            <p:childTnLst>
                              <p:par>
                                <p:cTn id="100" presetID="16" presetClass="entr" presetSubtype="37" fill="hold" grpId="0" nodeType="clickEffect">
                                  <p:stCondLst>
                                    <p:cond delay="0"/>
                                  </p:stCondLst>
                                  <p:childTnLst>
                                    <p:set>
                                      <p:cBhvr>
                                        <p:cTn id="101" dur="1" fill="hold">
                                          <p:stCondLst>
                                            <p:cond delay="0"/>
                                          </p:stCondLst>
                                        </p:cTn>
                                        <p:tgtEl>
                                          <p:spTgt spid="1044510"/>
                                        </p:tgtEl>
                                        <p:attrNameLst>
                                          <p:attrName>style.visibility</p:attrName>
                                        </p:attrNameLst>
                                      </p:cBhvr>
                                      <p:to>
                                        <p:strVal val="visible"/>
                                      </p:to>
                                    </p:set>
                                    <p:animEffect transition="in" filter="barn(outVertical)">
                                      <p:cBhvr>
                                        <p:cTn id="102" dur="500"/>
                                        <p:tgtEl>
                                          <p:spTgt spid="10445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490" grpId="0" animBg="1"/>
      <p:bldP spid="1044495" grpId="0"/>
      <p:bldP spid="1044496" grpId="0"/>
      <p:bldP spid="1044497" grpId="0" animBg="1"/>
      <p:bldP spid="1044499" grpId="0" animBg="1"/>
      <p:bldP spid="1044500" grpId="0" animBg="1"/>
      <p:bldP spid="1044501" grpId="0"/>
      <p:bldP spid="1044502" grpId="0"/>
      <p:bldP spid="1044503" grpId="0" animBg="1"/>
      <p:bldP spid="1044504" grpId="0"/>
      <p:bldP spid="1044505" grpId="0"/>
      <p:bldP spid="1044506" grpId="0"/>
      <p:bldP spid="1044507" grpId="0" animBg="1"/>
      <p:bldP spid="1044508" grpId="0" animBg="1"/>
      <p:bldP spid="1044509" grpId="0"/>
      <p:bldP spid="1044510" grpId="0" animBg="1"/>
      <p:bldP spid="1044511" grpId="0" animBg="1"/>
      <p:bldP spid="1044512" grpId="0"/>
      <p:bldP spid="1044513" grpId="0" animBg="1"/>
      <p:bldP spid="1044514" grpId="0" animBg="1"/>
      <p:bldP spid="1044515"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a:xfrm>
            <a:off x="0" y="228600"/>
            <a:ext cx="3429000" cy="533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eaLnBrk="1" hangingPunct="1">
              <a:defRPr/>
            </a:pPr>
            <a:r>
              <a:rPr lang="en-US" altLang="en-US" sz="2800" b="1" smtClean="0">
                <a:cs typeface="Times New Roman" panose="02020603050405020304" pitchFamily="18" charset="0"/>
              </a:rPr>
              <a:t>   Dis-Connectivity</a:t>
            </a:r>
          </a:p>
        </p:txBody>
      </p:sp>
      <p:sp>
        <p:nvSpPr>
          <p:cNvPr id="32771" name="Rectangle 3"/>
          <p:cNvSpPr>
            <a:spLocks noGrp="1" noChangeArrowheads="1"/>
          </p:cNvSpPr>
          <p:nvPr>
            <p:ph type="body" idx="4294967295"/>
          </p:nvPr>
        </p:nvSpPr>
        <p:spPr>
          <a:xfrm>
            <a:off x="0" y="3124200"/>
            <a:ext cx="9067800" cy="914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685800" lvl="1" indent="-228600" algn="ctr" eaLnBrk="1" hangingPunct="1">
              <a:buFontTx/>
              <a:buNone/>
              <a:defRPr/>
            </a:pPr>
            <a:r>
              <a:rPr lang="en-US" altLang="en-US" smtClean="0"/>
              <a:t>  </a:t>
            </a:r>
          </a:p>
        </p:txBody>
      </p:sp>
      <p:sp>
        <p:nvSpPr>
          <p:cNvPr id="33796" name="AutoShape 4"/>
          <p:cNvSpPr>
            <a:spLocks noChangeArrowheads="1"/>
          </p:cNvSpPr>
          <p:nvPr/>
        </p:nvSpPr>
        <p:spPr bwMode="auto">
          <a:xfrm>
            <a:off x="1562100" y="2676525"/>
            <a:ext cx="3124200" cy="3276600"/>
          </a:xfrm>
          <a:prstGeom prst="cube">
            <a:avLst>
              <a:gd name="adj" fmla="val 25000"/>
            </a:avLst>
          </a:prstGeom>
          <a:solidFill>
            <a:schemeClr val="bg1"/>
          </a:solidFill>
          <a:ln w="50800">
            <a:solidFill>
              <a:srgbClr val="000066"/>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740357" name="AutoShape 5"/>
          <p:cNvSpPr>
            <a:spLocks noChangeArrowheads="1"/>
          </p:cNvSpPr>
          <p:nvPr/>
        </p:nvSpPr>
        <p:spPr bwMode="auto">
          <a:xfrm>
            <a:off x="2401888" y="4057650"/>
            <a:ext cx="1295400" cy="1524000"/>
          </a:xfrm>
          <a:prstGeom prst="flowChartExtract">
            <a:avLst/>
          </a:prstGeom>
          <a:solidFill>
            <a:srgbClr val="FF9900"/>
          </a:solidFill>
          <a:ln w="50800">
            <a:solidFill>
              <a:srgbClr val="000066"/>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740358" name="Oval 6"/>
          <p:cNvSpPr>
            <a:spLocks noChangeArrowheads="1"/>
          </p:cNvSpPr>
          <p:nvPr/>
        </p:nvSpPr>
        <p:spPr bwMode="auto">
          <a:xfrm>
            <a:off x="2400300" y="5419725"/>
            <a:ext cx="1295400" cy="381000"/>
          </a:xfrm>
          <a:prstGeom prst="ellipse">
            <a:avLst/>
          </a:prstGeom>
          <a:solidFill>
            <a:srgbClr val="FF9900"/>
          </a:solidFill>
          <a:ln w="50800">
            <a:solidFill>
              <a:srgbClr val="000066"/>
            </a:solidFill>
            <a:round/>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33799" name="Line 7"/>
          <p:cNvSpPr>
            <a:spLocks noChangeShapeType="1"/>
          </p:cNvSpPr>
          <p:nvPr/>
        </p:nvSpPr>
        <p:spPr bwMode="auto">
          <a:xfrm flipV="1">
            <a:off x="1562100" y="5724525"/>
            <a:ext cx="228600" cy="228600"/>
          </a:xfrm>
          <a:prstGeom prst="line">
            <a:avLst/>
          </a:prstGeom>
          <a:noFill/>
          <a:ln w="50800">
            <a:solidFill>
              <a:srgbClr val="0000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33800" name="Line 8"/>
          <p:cNvSpPr>
            <a:spLocks noChangeShapeType="1"/>
          </p:cNvSpPr>
          <p:nvPr/>
        </p:nvSpPr>
        <p:spPr bwMode="auto">
          <a:xfrm>
            <a:off x="2324100" y="3209925"/>
            <a:ext cx="0" cy="304800"/>
          </a:xfrm>
          <a:prstGeom prst="line">
            <a:avLst/>
          </a:prstGeom>
          <a:noFill/>
          <a:ln w="50800">
            <a:solidFill>
              <a:srgbClr val="0000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33801" name="Line 9"/>
          <p:cNvSpPr>
            <a:spLocks noChangeShapeType="1"/>
          </p:cNvSpPr>
          <p:nvPr/>
        </p:nvSpPr>
        <p:spPr bwMode="auto">
          <a:xfrm>
            <a:off x="2324100" y="3819525"/>
            <a:ext cx="0" cy="304800"/>
          </a:xfrm>
          <a:prstGeom prst="line">
            <a:avLst/>
          </a:prstGeom>
          <a:noFill/>
          <a:ln w="50800">
            <a:solidFill>
              <a:srgbClr val="0000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33802" name="Line 10"/>
          <p:cNvSpPr>
            <a:spLocks noChangeShapeType="1"/>
          </p:cNvSpPr>
          <p:nvPr/>
        </p:nvSpPr>
        <p:spPr bwMode="auto">
          <a:xfrm>
            <a:off x="2324100" y="4429125"/>
            <a:ext cx="0" cy="304800"/>
          </a:xfrm>
          <a:prstGeom prst="line">
            <a:avLst/>
          </a:prstGeom>
          <a:noFill/>
          <a:ln w="50800">
            <a:solidFill>
              <a:srgbClr val="0000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33803" name="Line 11"/>
          <p:cNvSpPr>
            <a:spLocks noChangeShapeType="1"/>
          </p:cNvSpPr>
          <p:nvPr/>
        </p:nvSpPr>
        <p:spPr bwMode="auto">
          <a:xfrm rot="5400000">
            <a:off x="3999707" y="5039518"/>
            <a:ext cx="0" cy="303213"/>
          </a:xfrm>
          <a:prstGeom prst="line">
            <a:avLst/>
          </a:prstGeom>
          <a:noFill/>
          <a:ln w="50800">
            <a:solidFill>
              <a:srgbClr val="0000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33804" name="Line 12"/>
          <p:cNvSpPr>
            <a:spLocks noChangeShapeType="1"/>
          </p:cNvSpPr>
          <p:nvPr/>
        </p:nvSpPr>
        <p:spPr bwMode="auto">
          <a:xfrm rot="5400000">
            <a:off x="4456907" y="5039518"/>
            <a:ext cx="0" cy="303213"/>
          </a:xfrm>
          <a:prstGeom prst="line">
            <a:avLst/>
          </a:prstGeom>
          <a:noFill/>
          <a:ln w="50800">
            <a:solidFill>
              <a:srgbClr val="0000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33805" name="Line 13"/>
          <p:cNvSpPr>
            <a:spLocks noChangeShapeType="1"/>
          </p:cNvSpPr>
          <p:nvPr/>
        </p:nvSpPr>
        <p:spPr bwMode="auto">
          <a:xfrm>
            <a:off x="2324100" y="4886325"/>
            <a:ext cx="0" cy="304800"/>
          </a:xfrm>
          <a:prstGeom prst="line">
            <a:avLst/>
          </a:prstGeom>
          <a:noFill/>
          <a:ln w="50800">
            <a:solidFill>
              <a:srgbClr val="0000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33806" name="Line 14"/>
          <p:cNvSpPr>
            <a:spLocks noChangeShapeType="1"/>
          </p:cNvSpPr>
          <p:nvPr/>
        </p:nvSpPr>
        <p:spPr bwMode="auto">
          <a:xfrm flipV="1">
            <a:off x="1866900" y="5495925"/>
            <a:ext cx="152400" cy="152400"/>
          </a:xfrm>
          <a:prstGeom prst="line">
            <a:avLst/>
          </a:prstGeom>
          <a:noFill/>
          <a:ln w="50800">
            <a:solidFill>
              <a:srgbClr val="0000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740367" name="Oval 15"/>
          <p:cNvSpPr>
            <a:spLocks noChangeArrowheads="1"/>
          </p:cNvSpPr>
          <p:nvPr/>
        </p:nvSpPr>
        <p:spPr bwMode="auto">
          <a:xfrm>
            <a:off x="4305300" y="3971925"/>
            <a:ext cx="76200" cy="914400"/>
          </a:xfrm>
          <a:prstGeom prst="ellipse">
            <a:avLst/>
          </a:prstGeom>
          <a:solidFill>
            <a:schemeClr val="bg1"/>
          </a:solidFill>
          <a:ln w="50800">
            <a:solidFill>
              <a:srgbClr val="000066"/>
            </a:solidFill>
            <a:round/>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740368" name="Text Box 16"/>
          <p:cNvSpPr txBox="1">
            <a:spLocks noChangeArrowheads="1"/>
          </p:cNvSpPr>
          <p:nvPr/>
        </p:nvSpPr>
        <p:spPr bwMode="auto">
          <a:xfrm>
            <a:off x="4724400" y="2827338"/>
            <a:ext cx="128905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eaLnBrk="0" fontAlgn="base" hangingPunct="0">
              <a:spcBef>
                <a:spcPct val="0"/>
              </a:spcBef>
              <a:spcAft>
                <a:spcPct val="0"/>
              </a:spcAft>
              <a:buClrTx/>
              <a:buSzTx/>
              <a:buFontTx/>
              <a:buNone/>
            </a:pPr>
            <a:r>
              <a:rPr lang="en-US" altLang="en-US" sz="1800" b="1" smtClean="0">
                <a:solidFill>
                  <a:srgbClr val="000066"/>
                </a:solidFill>
                <a:latin typeface="Arial" panose="020B0604020202020204" pitchFamily="34" charset="0"/>
              </a:rPr>
              <a:t>Peep Hole</a:t>
            </a:r>
          </a:p>
          <a:p>
            <a:pPr algn="ctr" eaLnBrk="0" fontAlgn="base" hangingPunct="0">
              <a:spcBef>
                <a:spcPct val="0"/>
              </a:spcBef>
              <a:spcAft>
                <a:spcPct val="0"/>
              </a:spcAft>
              <a:buClrTx/>
              <a:buSzTx/>
              <a:buFontTx/>
              <a:buNone/>
            </a:pPr>
            <a:r>
              <a:rPr lang="en-US" altLang="en-US" b="1" smtClean="0">
                <a:solidFill>
                  <a:srgbClr val="000066"/>
                </a:solidFill>
                <a:latin typeface="Times New Roman" panose="02020603050405020304" pitchFamily="18" charset="0"/>
              </a:rPr>
              <a:t>A</a:t>
            </a:r>
          </a:p>
        </p:txBody>
      </p:sp>
      <p:sp>
        <p:nvSpPr>
          <p:cNvPr id="740369" name="Line 17"/>
          <p:cNvSpPr>
            <a:spLocks noChangeShapeType="1"/>
          </p:cNvSpPr>
          <p:nvPr/>
        </p:nvSpPr>
        <p:spPr bwMode="auto">
          <a:xfrm flipH="1">
            <a:off x="4533900" y="3667125"/>
            <a:ext cx="533400" cy="457200"/>
          </a:xfrm>
          <a:prstGeom prst="line">
            <a:avLst/>
          </a:prstGeom>
          <a:noFill/>
          <a:ln w="50800">
            <a:solidFill>
              <a:srgbClr val="000066"/>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740370" name="Oval 18"/>
          <p:cNvSpPr>
            <a:spLocks noChangeArrowheads="1"/>
          </p:cNvSpPr>
          <p:nvPr/>
        </p:nvSpPr>
        <p:spPr bwMode="auto">
          <a:xfrm rot="-5400000">
            <a:off x="2971800" y="2562225"/>
            <a:ext cx="76200" cy="914400"/>
          </a:xfrm>
          <a:prstGeom prst="ellipse">
            <a:avLst/>
          </a:prstGeom>
          <a:solidFill>
            <a:schemeClr val="bg1"/>
          </a:solidFill>
          <a:ln w="50800">
            <a:solidFill>
              <a:srgbClr val="000066"/>
            </a:solidFill>
            <a:round/>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740371" name="Line 19"/>
          <p:cNvSpPr>
            <a:spLocks noChangeShapeType="1"/>
          </p:cNvSpPr>
          <p:nvPr/>
        </p:nvSpPr>
        <p:spPr bwMode="auto">
          <a:xfrm>
            <a:off x="2019300" y="2600325"/>
            <a:ext cx="533400" cy="304800"/>
          </a:xfrm>
          <a:prstGeom prst="line">
            <a:avLst/>
          </a:prstGeom>
          <a:noFill/>
          <a:ln w="50800">
            <a:solidFill>
              <a:srgbClr val="000066"/>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740372" name="Rectangle 20"/>
          <p:cNvSpPr>
            <a:spLocks noChangeArrowheads="1"/>
          </p:cNvSpPr>
          <p:nvPr/>
        </p:nvSpPr>
        <p:spPr bwMode="auto">
          <a:xfrm>
            <a:off x="6629400" y="2828925"/>
            <a:ext cx="1447800" cy="1371600"/>
          </a:xfrm>
          <a:prstGeom prst="rect">
            <a:avLst/>
          </a:prstGeom>
          <a:solidFill>
            <a:srgbClr val="EAEAEA"/>
          </a:solidFill>
          <a:ln w="50800">
            <a:solidFill>
              <a:srgbClr val="000066"/>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740373" name="Oval 21"/>
          <p:cNvSpPr>
            <a:spLocks noChangeArrowheads="1"/>
          </p:cNvSpPr>
          <p:nvPr/>
        </p:nvSpPr>
        <p:spPr bwMode="auto">
          <a:xfrm>
            <a:off x="6858000" y="3057525"/>
            <a:ext cx="990600" cy="914400"/>
          </a:xfrm>
          <a:prstGeom prst="ellipse">
            <a:avLst/>
          </a:prstGeom>
          <a:solidFill>
            <a:schemeClr val="bg1"/>
          </a:solidFill>
          <a:ln w="50800">
            <a:solidFill>
              <a:srgbClr val="000066"/>
            </a:solidFill>
            <a:round/>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740374" name="Rectangle 22"/>
          <p:cNvSpPr>
            <a:spLocks noChangeArrowheads="1"/>
          </p:cNvSpPr>
          <p:nvPr/>
        </p:nvSpPr>
        <p:spPr bwMode="auto">
          <a:xfrm>
            <a:off x="6629400" y="4886325"/>
            <a:ext cx="1447800" cy="1371600"/>
          </a:xfrm>
          <a:prstGeom prst="rect">
            <a:avLst/>
          </a:prstGeom>
          <a:solidFill>
            <a:srgbClr val="EAEAEA"/>
          </a:solidFill>
          <a:ln w="50800">
            <a:solidFill>
              <a:srgbClr val="000066"/>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740375" name="Oval 23"/>
          <p:cNvSpPr>
            <a:spLocks noChangeArrowheads="1"/>
          </p:cNvSpPr>
          <p:nvPr/>
        </p:nvSpPr>
        <p:spPr bwMode="auto">
          <a:xfrm>
            <a:off x="6858000" y="5114925"/>
            <a:ext cx="990600" cy="914400"/>
          </a:xfrm>
          <a:prstGeom prst="ellipse">
            <a:avLst/>
          </a:prstGeom>
          <a:solidFill>
            <a:schemeClr val="bg1"/>
          </a:solidFill>
          <a:ln w="50800">
            <a:solidFill>
              <a:srgbClr val="000066"/>
            </a:solidFill>
            <a:round/>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740376" name="AutoShape 24"/>
          <p:cNvSpPr>
            <a:spLocks noChangeArrowheads="1"/>
          </p:cNvSpPr>
          <p:nvPr/>
        </p:nvSpPr>
        <p:spPr bwMode="auto">
          <a:xfrm>
            <a:off x="7162800" y="3209925"/>
            <a:ext cx="381000" cy="609600"/>
          </a:xfrm>
          <a:prstGeom prst="flowChartExtract">
            <a:avLst/>
          </a:prstGeom>
          <a:solidFill>
            <a:srgbClr val="FF9900"/>
          </a:solidFill>
          <a:ln w="50800">
            <a:solidFill>
              <a:srgbClr val="000066"/>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740377" name="Oval 25"/>
          <p:cNvSpPr>
            <a:spLocks noChangeArrowheads="1"/>
          </p:cNvSpPr>
          <p:nvPr/>
        </p:nvSpPr>
        <p:spPr bwMode="auto">
          <a:xfrm>
            <a:off x="7118350" y="5337175"/>
            <a:ext cx="457200" cy="457200"/>
          </a:xfrm>
          <a:prstGeom prst="ellipse">
            <a:avLst/>
          </a:prstGeom>
          <a:solidFill>
            <a:srgbClr val="FF9900"/>
          </a:solidFill>
          <a:ln w="50800">
            <a:solidFill>
              <a:srgbClr val="000066"/>
            </a:solidFill>
            <a:round/>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740378" name="Line 26"/>
          <p:cNvSpPr>
            <a:spLocks noChangeShapeType="1"/>
          </p:cNvSpPr>
          <p:nvPr/>
        </p:nvSpPr>
        <p:spPr bwMode="auto">
          <a:xfrm>
            <a:off x="2638425" y="5435600"/>
            <a:ext cx="7938" cy="247650"/>
          </a:xfrm>
          <a:prstGeom prst="line">
            <a:avLst/>
          </a:prstGeom>
          <a:noFill/>
          <a:ln w="762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740379" name="Line 27"/>
          <p:cNvSpPr>
            <a:spLocks noChangeShapeType="1"/>
          </p:cNvSpPr>
          <p:nvPr/>
        </p:nvSpPr>
        <p:spPr bwMode="auto">
          <a:xfrm>
            <a:off x="2933700" y="5376863"/>
            <a:ext cx="12700" cy="228600"/>
          </a:xfrm>
          <a:prstGeom prst="line">
            <a:avLst/>
          </a:prstGeom>
          <a:noFill/>
          <a:ln w="762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740380" name="Line 28"/>
          <p:cNvSpPr>
            <a:spLocks noChangeShapeType="1"/>
          </p:cNvSpPr>
          <p:nvPr/>
        </p:nvSpPr>
        <p:spPr bwMode="auto">
          <a:xfrm>
            <a:off x="3227388" y="5395913"/>
            <a:ext cx="12700" cy="228600"/>
          </a:xfrm>
          <a:prstGeom prst="line">
            <a:avLst/>
          </a:prstGeom>
          <a:noFill/>
          <a:ln w="762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740381" name="Line 29"/>
          <p:cNvSpPr>
            <a:spLocks noChangeShapeType="1"/>
          </p:cNvSpPr>
          <p:nvPr/>
        </p:nvSpPr>
        <p:spPr bwMode="auto">
          <a:xfrm>
            <a:off x="3463925" y="5429250"/>
            <a:ext cx="12700" cy="228600"/>
          </a:xfrm>
          <a:prstGeom prst="line">
            <a:avLst/>
          </a:prstGeom>
          <a:noFill/>
          <a:ln w="762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33822" name="Rectangle 30"/>
          <p:cNvSpPr>
            <a:spLocks noChangeArrowheads="1"/>
          </p:cNvSpPr>
          <p:nvPr/>
        </p:nvSpPr>
        <p:spPr bwMode="auto">
          <a:xfrm>
            <a:off x="228600" y="1066800"/>
            <a:ext cx="9144000"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fontAlgn="base">
              <a:spcBef>
                <a:spcPct val="0"/>
              </a:spcBef>
              <a:spcAft>
                <a:spcPct val="0"/>
              </a:spcAft>
              <a:buClrTx/>
              <a:buSzTx/>
              <a:buFontTx/>
              <a:buNone/>
            </a:pPr>
            <a:r>
              <a:rPr lang="en-US" altLang="en-US" b="1" smtClean="0">
                <a:solidFill>
                  <a:srgbClr val="FFFF00"/>
                </a:solidFill>
                <a:latin typeface="Arial" panose="020B0604020202020204" pitchFamily="34" charset="0"/>
                <a:cs typeface="Times New Roman" panose="02020603050405020304" pitchFamily="18" charset="0"/>
              </a:rPr>
              <a:t>THE DILEMMA OF THE CUBE</a:t>
            </a:r>
          </a:p>
        </p:txBody>
      </p:sp>
      <p:sp>
        <p:nvSpPr>
          <p:cNvPr id="740383" name="Text Box 31"/>
          <p:cNvSpPr txBox="1">
            <a:spLocks noChangeArrowheads="1"/>
          </p:cNvSpPr>
          <p:nvPr/>
        </p:nvSpPr>
        <p:spPr bwMode="auto">
          <a:xfrm>
            <a:off x="990600" y="2133600"/>
            <a:ext cx="1289050" cy="112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fontAlgn="base">
              <a:spcBef>
                <a:spcPct val="0"/>
              </a:spcBef>
              <a:spcAft>
                <a:spcPct val="0"/>
              </a:spcAft>
              <a:buClrTx/>
              <a:buSzTx/>
              <a:buFontTx/>
              <a:buNone/>
            </a:pPr>
            <a:r>
              <a:rPr lang="en-US" altLang="en-US" sz="1800" b="1" smtClean="0">
                <a:solidFill>
                  <a:srgbClr val="000066"/>
                </a:solidFill>
                <a:latin typeface="Arial" panose="020B0604020202020204" pitchFamily="34" charset="0"/>
              </a:rPr>
              <a:t>Peep Hole</a:t>
            </a:r>
          </a:p>
          <a:p>
            <a:pPr algn="ctr" fontAlgn="base">
              <a:spcBef>
                <a:spcPct val="0"/>
              </a:spcBef>
              <a:spcAft>
                <a:spcPct val="0"/>
              </a:spcAft>
              <a:buClrTx/>
              <a:buSzTx/>
              <a:buFontTx/>
              <a:buNone/>
            </a:pPr>
            <a:r>
              <a:rPr lang="en-US" altLang="en-US" b="1" smtClean="0">
                <a:solidFill>
                  <a:srgbClr val="000066"/>
                </a:solidFill>
                <a:latin typeface="Arial" panose="020B0604020202020204" pitchFamily="34" charset="0"/>
              </a:rPr>
              <a:t>B</a:t>
            </a:r>
          </a:p>
          <a:p>
            <a:pPr algn="ctr" fontAlgn="base">
              <a:spcBef>
                <a:spcPct val="0"/>
              </a:spcBef>
              <a:spcAft>
                <a:spcPct val="0"/>
              </a:spcAft>
              <a:buClrTx/>
              <a:buSzTx/>
              <a:buFontTx/>
              <a:buNone/>
            </a:pPr>
            <a:endParaRPr lang="en-US" altLang="en-US" sz="1800" smtClean="0">
              <a:solidFill>
                <a:srgbClr val="FFFFFF"/>
              </a:solidFill>
              <a:latin typeface="Arial" panose="020B0604020202020204" pitchFamily="34" charset="0"/>
            </a:endParaRPr>
          </a:p>
        </p:txBody>
      </p:sp>
      <p:sp>
        <p:nvSpPr>
          <p:cNvPr id="740384" name="Text Box 32"/>
          <p:cNvSpPr txBox="1">
            <a:spLocks noChangeArrowheads="1"/>
          </p:cNvSpPr>
          <p:nvPr/>
        </p:nvSpPr>
        <p:spPr bwMode="auto">
          <a:xfrm>
            <a:off x="6477000" y="2286000"/>
            <a:ext cx="1752600"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r>
              <a:rPr lang="en-US" altLang="en-US" sz="2000" b="1" u="sng" smtClean="0">
                <a:solidFill>
                  <a:srgbClr val="000066"/>
                </a:solidFill>
                <a:latin typeface="Arial" panose="020B0604020202020204" pitchFamily="34" charset="0"/>
              </a:rPr>
              <a:t>Peep Hole A</a:t>
            </a:r>
          </a:p>
          <a:p>
            <a:pPr fontAlgn="base">
              <a:spcBef>
                <a:spcPct val="0"/>
              </a:spcBef>
              <a:spcAft>
                <a:spcPct val="0"/>
              </a:spcAft>
              <a:buClrTx/>
              <a:buSzTx/>
              <a:buFontTx/>
              <a:buNone/>
            </a:pPr>
            <a:endParaRPr lang="en-US" altLang="en-US" sz="1800" u="sng" smtClean="0">
              <a:solidFill>
                <a:srgbClr val="FFFFFF"/>
              </a:solidFill>
              <a:latin typeface="Arial" panose="020B0604020202020204" pitchFamily="34" charset="0"/>
            </a:endParaRPr>
          </a:p>
        </p:txBody>
      </p:sp>
      <p:sp>
        <p:nvSpPr>
          <p:cNvPr id="740385" name="Text Box 33"/>
          <p:cNvSpPr txBox="1">
            <a:spLocks noChangeArrowheads="1"/>
          </p:cNvSpPr>
          <p:nvPr/>
        </p:nvSpPr>
        <p:spPr bwMode="auto">
          <a:xfrm>
            <a:off x="6477000" y="4419600"/>
            <a:ext cx="1676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spcBef>
                <a:spcPct val="0"/>
              </a:spcBef>
              <a:spcAft>
                <a:spcPct val="0"/>
              </a:spcAft>
              <a:buClrTx/>
              <a:buSzTx/>
              <a:buFontTx/>
              <a:buNone/>
            </a:pPr>
            <a:r>
              <a:rPr lang="en-US" altLang="en-US" sz="2000" b="1" u="sng" smtClean="0">
                <a:solidFill>
                  <a:srgbClr val="000066"/>
                </a:solidFill>
                <a:latin typeface="Arial" panose="020B0604020202020204" pitchFamily="34" charset="0"/>
              </a:rPr>
              <a:t>Peep Hole B</a:t>
            </a:r>
          </a:p>
          <a:p>
            <a:pPr fontAlgn="base">
              <a:spcBef>
                <a:spcPct val="0"/>
              </a:spcBef>
              <a:spcAft>
                <a:spcPct val="0"/>
              </a:spcAft>
              <a:buClrTx/>
              <a:buSzTx/>
              <a:buFontTx/>
              <a:buNone/>
            </a:pPr>
            <a:endParaRPr lang="en-US" altLang="en-US" sz="2000" smtClean="0">
              <a:solidFill>
                <a:srgbClr val="FFFFFF"/>
              </a:solidFill>
              <a:latin typeface="Arial" panose="020B0604020202020204" pitchFamily="34" charset="0"/>
            </a:endParaRPr>
          </a:p>
        </p:txBody>
      </p:sp>
      <p:sp>
        <p:nvSpPr>
          <p:cNvPr id="33826" name="Line 34"/>
          <p:cNvSpPr>
            <a:spLocks noChangeShapeType="1"/>
          </p:cNvSpPr>
          <p:nvPr/>
        </p:nvSpPr>
        <p:spPr bwMode="auto">
          <a:xfrm>
            <a:off x="1981200" y="2057400"/>
            <a:ext cx="5638800" cy="0"/>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Tree>
    <p:extLst>
      <p:ext uri="{BB962C8B-B14F-4D97-AF65-F5344CB8AC3E}">
        <p14:creationId xmlns:p14="http://schemas.microsoft.com/office/powerpoint/2010/main" val="3122900656"/>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740358"/>
                                        </p:tgtEl>
                                        <p:attrNameLst>
                                          <p:attrName>style.visibility</p:attrName>
                                        </p:attrNameLst>
                                      </p:cBhvr>
                                      <p:to>
                                        <p:strVal val="visible"/>
                                      </p:to>
                                    </p:set>
                                    <p:animEffect transition="in" filter="barn(inHorizontal)">
                                      <p:cBhvr>
                                        <p:cTn id="7" dur="500"/>
                                        <p:tgtEl>
                                          <p:spTgt spid="740358"/>
                                        </p:tgtEl>
                                      </p:cBhvr>
                                    </p:animEffect>
                                  </p:childTnLst>
                                </p:cTn>
                              </p:par>
                              <p:par>
                                <p:cTn id="8" presetID="1" presetClass="entr" presetSubtype="0" fill="hold" grpId="0" nodeType="withEffect">
                                  <p:stCondLst>
                                    <p:cond delay="0"/>
                                  </p:stCondLst>
                                  <p:childTnLst>
                                    <p:set>
                                      <p:cBhvr>
                                        <p:cTn id="9" dur="1" fill="hold">
                                          <p:stCondLst>
                                            <p:cond delay="499"/>
                                          </p:stCondLst>
                                        </p:cTn>
                                        <p:tgtEl>
                                          <p:spTgt spid="740378"/>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499"/>
                                          </p:stCondLst>
                                        </p:cTn>
                                        <p:tgtEl>
                                          <p:spTgt spid="740379"/>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499"/>
                                          </p:stCondLst>
                                        </p:cTn>
                                        <p:tgtEl>
                                          <p:spTgt spid="740380"/>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499"/>
                                          </p:stCondLst>
                                        </p:cTn>
                                        <p:tgtEl>
                                          <p:spTgt spid="740381"/>
                                        </p:tgtEl>
                                        <p:attrNameLst>
                                          <p:attrName>style.visibility</p:attrName>
                                        </p:attrNameLst>
                                      </p:cBhvr>
                                      <p:to>
                                        <p:strVal val="visible"/>
                                      </p:to>
                                    </p:set>
                                  </p:childTnLst>
                                </p:cTn>
                              </p:par>
                            </p:childTnLst>
                          </p:cTn>
                        </p:par>
                        <p:par>
                          <p:cTn id="16" fill="hold" nodeType="afterGroup">
                            <p:stCondLst>
                              <p:cond delay="500"/>
                            </p:stCondLst>
                            <p:childTnLst>
                              <p:par>
                                <p:cTn id="17" presetID="16" presetClass="entr" presetSubtype="26" fill="hold" grpId="0" nodeType="afterEffect">
                                  <p:stCondLst>
                                    <p:cond delay="0"/>
                                  </p:stCondLst>
                                  <p:childTnLst>
                                    <p:set>
                                      <p:cBhvr>
                                        <p:cTn id="18" dur="1" fill="hold">
                                          <p:stCondLst>
                                            <p:cond delay="0"/>
                                          </p:stCondLst>
                                        </p:cTn>
                                        <p:tgtEl>
                                          <p:spTgt spid="740357"/>
                                        </p:tgtEl>
                                        <p:attrNameLst>
                                          <p:attrName>style.visibility</p:attrName>
                                        </p:attrNameLst>
                                      </p:cBhvr>
                                      <p:to>
                                        <p:strVal val="visible"/>
                                      </p:to>
                                    </p:set>
                                    <p:animEffect transition="in" filter="barn(inHorizontal)">
                                      <p:cBhvr>
                                        <p:cTn id="19" dur="500"/>
                                        <p:tgtEl>
                                          <p:spTgt spid="740357"/>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740367"/>
                                        </p:tgtEl>
                                        <p:attrNameLst>
                                          <p:attrName>style.visibility</p:attrName>
                                        </p:attrNameLst>
                                      </p:cBhvr>
                                      <p:to>
                                        <p:strVal val="visible"/>
                                      </p:to>
                                    </p:set>
                                  </p:childTnLst>
                                </p:cTn>
                              </p:par>
                            </p:childTnLst>
                          </p:cTn>
                        </p:par>
                        <p:par>
                          <p:cTn id="24" fill="hold" nodeType="afterGroup">
                            <p:stCondLst>
                              <p:cond delay="500"/>
                            </p:stCondLst>
                            <p:childTnLst>
                              <p:par>
                                <p:cTn id="25" presetID="22" presetClass="entr" presetSubtype="1" fill="hold" grpId="0" nodeType="afterEffect">
                                  <p:stCondLst>
                                    <p:cond delay="0"/>
                                  </p:stCondLst>
                                  <p:childTnLst>
                                    <p:set>
                                      <p:cBhvr>
                                        <p:cTn id="26" dur="1" fill="hold">
                                          <p:stCondLst>
                                            <p:cond delay="0"/>
                                          </p:stCondLst>
                                        </p:cTn>
                                        <p:tgtEl>
                                          <p:spTgt spid="740368"/>
                                        </p:tgtEl>
                                        <p:attrNameLst>
                                          <p:attrName>style.visibility</p:attrName>
                                        </p:attrNameLst>
                                      </p:cBhvr>
                                      <p:to>
                                        <p:strVal val="visible"/>
                                      </p:to>
                                    </p:set>
                                    <p:animEffect transition="in" filter="wipe(up)">
                                      <p:cBhvr>
                                        <p:cTn id="27" dur="500"/>
                                        <p:tgtEl>
                                          <p:spTgt spid="740368"/>
                                        </p:tgtEl>
                                      </p:cBhvr>
                                    </p:animEffect>
                                  </p:childTnLst>
                                </p:cTn>
                              </p:par>
                            </p:childTnLst>
                          </p:cTn>
                        </p:par>
                        <p:par>
                          <p:cTn id="28" fill="hold" nodeType="afterGroup">
                            <p:stCondLst>
                              <p:cond delay="1000"/>
                            </p:stCondLst>
                            <p:childTnLst>
                              <p:par>
                                <p:cTn id="29" presetID="22" presetClass="entr" presetSubtype="1" fill="hold" grpId="0" nodeType="afterEffect">
                                  <p:stCondLst>
                                    <p:cond delay="0"/>
                                  </p:stCondLst>
                                  <p:childTnLst>
                                    <p:set>
                                      <p:cBhvr>
                                        <p:cTn id="30" dur="1" fill="hold">
                                          <p:stCondLst>
                                            <p:cond delay="0"/>
                                          </p:stCondLst>
                                        </p:cTn>
                                        <p:tgtEl>
                                          <p:spTgt spid="740369"/>
                                        </p:tgtEl>
                                        <p:attrNameLst>
                                          <p:attrName>style.visibility</p:attrName>
                                        </p:attrNameLst>
                                      </p:cBhvr>
                                      <p:to>
                                        <p:strVal val="visible"/>
                                      </p:to>
                                    </p:set>
                                    <p:animEffect transition="in" filter="wipe(up)">
                                      <p:cBhvr>
                                        <p:cTn id="31" dur="500"/>
                                        <p:tgtEl>
                                          <p:spTgt spid="740369"/>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grpId="0" nodeType="clickEffect">
                                  <p:stCondLst>
                                    <p:cond delay="0"/>
                                  </p:stCondLst>
                                  <p:childTnLst>
                                    <p:set>
                                      <p:cBhvr>
                                        <p:cTn id="35" dur="1" fill="hold">
                                          <p:stCondLst>
                                            <p:cond delay="499"/>
                                          </p:stCondLst>
                                        </p:cTn>
                                        <p:tgtEl>
                                          <p:spTgt spid="740370"/>
                                        </p:tgtEl>
                                        <p:attrNameLst>
                                          <p:attrName>style.visibility</p:attrName>
                                        </p:attrNameLst>
                                      </p:cBhvr>
                                      <p:to>
                                        <p:strVal val="visible"/>
                                      </p:to>
                                    </p:set>
                                  </p:childTnLst>
                                </p:cTn>
                              </p:par>
                            </p:childTnLst>
                          </p:cTn>
                        </p:par>
                        <p:par>
                          <p:cTn id="36" fill="hold" nodeType="afterGroup">
                            <p:stCondLst>
                              <p:cond delay="500"/>
                            </p:stCondLst>
                            <p:childTnLst>
                              <p:par>
                                <p:cTn id="37" presetID="22" presetClass="entr" presetSubtype="1" fill="hold" grpId="0" nodeType="afterEffect">
                                  <p:stCondLst>
                                    <p:cond delay="0"/>
                                  </p:stCondLst>
                                  <p:childTnLst>
                                    <p:set>
                                      <p:cBhvr>
                                        <p:cTn id="38" dur="1" fill="hold">
                                          <p:stCondLst>
                                            <p:cond delay="0"/>
                                          </p:stCondLst>
                                        </p:cTn>
                                        <p:tgtEl>
                                          <p:spTgt spid="740383"/>
                                        </p:tgtEl>
                                        <p:attrNameLst>
                                          <p:attrName>style.visibility</p:attrName>
                                        </p:attrNameLst>
                                      </p:cBhvr>
                                      <p:to>
                                        <p:strVal val="visible"/>
                                      </p:to>
                                    </p:set>
                                    <p:animEffect transition="in" filter="wipe(up)">
                                      <p:cBhvr>
                                        <p:cTn id="39" dur="500"/>
                                        <p:tgtEl>
                                          <p:spTgt spid="740383"/>
                                        </p:tgtEl>
                                      </p:cBhvr>
                                    </p:animEffect>
                                  </p:childTnLst>
                                </p:cTn>
                              </p:par>
                            </p:childTnLst>
                          </p:cTn>
                        </p:par>
                        <p:par>
                          <p:cTn id="40" fill="hold" nodeType="afterGroup">
                            <p:stCondLst>
                              <p:cond delay="1000"/>
                            </p:stCondLst>
                            <p:childTnLst>
                              <p:par>
                                <p:cTn id="41" presetID="22" presetClass="entr" presetSubtype="1" fill="hold" grpId="0" nodeType="afterEffect">
                                  <p:stCondLst>
                                    <p:cond delay="0"/>
                                  </p:stCondLst>
                                  <p:childTnLst>
                                    <p:set>
                                      <p:cBhvr>
                                        <p:cTn id="42" dur="1" fill="hold">
                                          <p:stCondLst>
                                            <p:cond delay="0"/>
                                          </p:stCondLst>
                                        </p:cTn>
                                        <p:tgtEl>
                                          <p:spTgt spid="740371"/>
                                        </p:tgtEl>
                                        <p:attrNameLst>
                                          <p:attrName>style.visibility</p:attrName>
                                        </p:attrNameLst>
                                      </p:cBhvr>
                                      <p:to>
                                        <p:strVal val="visible"/>
                                      </p:to>
                                    </p:set>
                                    <p:animEffect transition="in" filter="wipe(up)">
                                      <p:cBhvr>
                                        <p:cTn id="43" dur="500"/>
                                        <p:tgtEl>
                                          <p:spTgt spid="740371"/>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1" fill="hold" grpId="0" nodeType="clickEffect">
                                  <p:stCondLst>
                                    <p:cond delay="0"/>
                                  </p:stCondLst>
                                  <p:childTnLst>
                                    <p:set>
                                      <p:cBhvr>
                                        <p:cTn id="47" dur="1" fill="hold">
                                          <p:stCondLst>
                                            <p:cond delay="0"/>
                                          </p:stCondLst>
                                        </p:cTn>
                                        <p:tgtEl>
                                          <p:spTgt spid="740384"/>
                                        </p:tgtEl>
                                        <p:attrNameLst>
                                          <p:attrName>style.visibility</p:attrName>
                                        </p:attrNameLst>
                                      </p:cBhvr>
                                      <p:to>
                                        <p:strVal val="visible"/>
                                      </p:to>
                                    </p:set>
                                    <p:animEffect transition="in" filter="wipe(up)">
                                      <p:cBhvr>
                                        <p:cTn id="48" dur="500"/>
                                        <p:tgtEl>
                                          <p:spTgt spid="740384"/>
                                        </p:tgtEl>
                                      </p:cBhvr>
                                    </p:animEffect>
                                  </p:childTnLst>
                                </p:cTn>
                              </p:par>
                            </p:childTnLst>
                          </p:cTn>
                        </p:par>
                        <p:par>
                          <p:cTn id="49" fill="hold" nodeType="afterGroup">
                            <p:stCondLst>
                              <p:cond delay="500"/>
                            </p:stCondLst>
                            <p:childTnLst>
                              <p:par>
                                <p:cTn id="50" presetID="1" presetClass="entr" presetSubtype="0" fill="hold" grpId="0" nodeType="afterEffect">
                                  <p:stCondLst>
                                    <p:cond delay="0"/>
                                  </p:stCondLst>
                                  <p:childTnLst>
                                    <p:set>
                                      <p:cBhvr>
                                        <p:cTn id="51" dur="1" fill="hold">
                                          <p:stCondLst>
                                            <p:cond delay="499"/>
                                          </p:stCondLst>
                                        </p:cTn>
                                        <p:tgtEl>
                                          <p:spTgt spid="740372"/>
                                        </p:tgtEl>
                                        <p:attrNameLst>
                                          <p:attrName>style.visibility</p:attrName>
                                        </p:attrNameLst>
                                      </p:cBhvr>
                                      <p:to>
                                        <p:strVal val="visible"/>
                                      </p:to>
                                    </p:set>
                                  </p:childTnLst>
                                </p:cTn>
                              </p:par>
                            </p:childTnLst>
                          </p:cTn>
                        </p:par>
                        <p:par>
                          <p:cTn id="52" fill="hold" nodeType="afterGroup">
                            <p:stCondLst>
                              <p:cond delay="1000"/>
                            </p:stCondLst>
                            <p:childTnLst>
                              <p:par>
                                <p:cTn id="53" presetID="1" presetClass="entr" presetSubtype="0" fill="hold" grpId="0" nodeType="afterEffect">
                                  <p:stCondLst>
                                    <p:cond delay="0"/>
                                  </p:stCondLst>
                                  <p:childTnLst>
                                    <p:set>
                                      <p:cBhvr>
                                        <p:cTn id="54" dur="1" fill="hold">
                                          <p:stCondLst>
                                            <p:cond delay="499"/>
                                          </p:stCondLst>
                                        </p:cTn>
                                        <p:tgtEl>
                                          <p:spTgt spid="740373"/>
                                        </p:tgtEl>
                                        <p:attrNameLst>
                                          <p:attrName>style.visibility</p:attrName>
                                        </p:attrNameLst>
                                      </p:cBhvr>
                                      <p:to>
                                        <p:strVal val="visible"/>
                                      </p:to>
                                    </p:set>
                                  </p:childTnLst>
                                </p:cTn>
                              </p:par>
                            </p:childTnLst>
                          </p:cTn>
                        </p:par>
                        <p:par>
                          <p:cTn id="55" fill="hold" nodeType="afterGroup">
                            <p:stCondLst>
                              <p:cond delay="1500"/>
                            </p:stCondLst>
                            <p:childTnLst>
                              <p:par>
                                <p:cTn id="56" presetID="1" presetClass="entr" presetSubtype="0" fill="hold" grpId="0" nodeType="afterEffect">
                                  <p:stCondLst>
                                    <p:cond delay="0"/>
                                  </p:stCondLst>
                                  <p:childTnLst>
                                    <p:set>
                                      <p:cBhvr>
                                        <p:cTn id="57" dur="1" fill="hold">
                                          <p:stCondLst>
                                            <p:cond delay="499"/>
                                          </p:stCondLst>
                                        </p:cTn>
                                        <p:tgtEl>
                                          <p:spTgt spid="740376"/>
                                        </p:tgtEl>
                                        <p:attrNameLst>
                                          <p:attrName>style.visibility</p:attrName>
                                        </p:attrNameLst>
                                      </p:cBhvr>
                                      <p:to>
                                        <p:strVal val="visible"/>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1" fill="hold" grpId="0" nodeType="clickEffect">
                                  <p:stCondLst>
                                    <p:cond delay="0"/>
                                  </p:stCondLst>
                                  <p:childTnLst>
                                    <p:set>
                                      <p:cBhvr>
                                        <p:cTn id="61" dur="1" fill="hold">
                                          <p:stCondLst>
                                            <p:cond delay="0"/>
                                          </p:stCondLst>
                                        </p:cTn>
                                        <p:tgtEl>
                                          <p:spTgt spid="740385"/>
                                        </p:tgtEl>
                                        <p:attrNameLst>
                                          <p:attrName>style.visibility</p:attrName>
                                        </p:attrNameLst>
                                      </p:cBhvr>
                                      <p:to>
                                        <p:strVal val="visible"/>
                                      </p:to>
                                    </p:set>
                                    <p:animEffect transition="in" filter="wipe(up)">
                                      <p:cBhvr>
                                        <p:cTn id="62" dur="500"/>
                                        <p:tgtEl>
                                          <p:spTgt spid="740385"/>
                                        </p:tgtEl>
                                      </p:cBhvr>
                                    </p:animEffect>
                                  </p:childTnLst>
                                </p:cTn>
                              </p:par>
                            </p:childTnLst>
                          </p:cTn>
                        </p:par>
                        <p:par>
                          <p:cTn id="63" fill="hold" nodeType="afterGroup">
                            <p:stCondLst>
                              <p:cond delay="500"/>
                            </p:stCondLst>
                            <p:childTnLst>
                              <p:par>
                                <p:cTn id="64" presetID="1" presetClass="entr" presetSubtype="0" fill="hold" grpId="0" nodeType="afterEffect">
                                  <p:stCondLst>
                                    <p:cond delay="0"/>
                                  </p:stCondLst>
                                  <p:childTnLst>
                                    <p:set>
                                      <p:cBhvr>
                                        <p:cTn id="65" dur="1" fill="hold">
                                          <p:stCondLst>
                                            <p:cond delay="499"/>
                                          </p:stCondLst>
                                        </p:cTn>
                                        <p:tgtEl>
                                          <p:spTgt spid="740374"/>
                                        </p:tgtEl>
                                        <p:attrNameLst>
                                          <p:attrName>style.visibility</p:attrName>
                                        </p:attrNameLst>
                                      </p:cBhvr>
                                      <p:to>
                                        <p:strVal val="visible"/>
                                      </p:to>
                                    </p:set>
                                  </p:childTnLst>
                                </p:cTn>
                              </p:par>
                            </p:childTnLst>
                          </p:cTn>
                        </p:par>
                        <p:par>
                          <p:cTn id="66" fill="hold" nodeType="afterGroup">
                            <p:stCondLst>
                              <p:cond delay="1000"/>
                            </p:stCondLst>
                            <p:childTnLst>
                              <p:par>
                                <p:cTn id="67" presetID="1" presetClass="entr" presetSubtype="0" fill="hold" grpId="0" nodeType="afterEffect">
                                  <p:stCondLst>
                                    <p:cond delay="0"/>
                                  </p:stCondLst>
                                  <p:childTnLst>
                                    <p:set>
                                      <p:cBhvr>
                                        <p:cTn id="68" dur="1" fill="hold">
                                          <p:stCondLst>
                                            <p:cond delay="499"/>
                                          </p:stCondLst>
                                        </p:cTn>
                                        <p:tgtEl>
                                          <p:spTgt spid="740375"/>
                                        </p:tgtEl>
                                        <p:attrNameLst>
                                          <p:attrName>style.visibility</p:attrName>
                                        </p:attrNameLst>
                                      </p:cBhvr>
                                      <p:to>
                                        <p:strVal val="visible"/>
                                      </p:to>
                                    </p:set>
                                  </p:childTnLst>
                                </p:cTn>
                              </p:par>
                            </p:childTnLst>
                          </p:cTn>
                        </p:par>
                        <p:par>
                          <p:cTn id="69" fill="hold" nodeType="afterGroup">
                            <p:stCondLst>
                              <p:cond delay="1500"/>
                            </p:stCondLst>
                            <p:childTnLst>
                              <p:par>
                                <p:cTn id="70" presetID="1" presetClass="entr" presetSubtype="0" fill="hold" grpId="0" nodeType="afterEffect">
                                  <p:stCondLst>
                                    <p:cond delay="0"/>
                                  </p:stCondLst>
                                  <p:childTnLst>
                                    <p:set>
                                      <p:cBhvr>
                                        <p:cTn id="71" dur="1" fill="hold">
                                          <p:stCondLst>
                                            <p:cond delay="499"/>
                                          </p:stCondLst>
                                        </p:cTn>
                                        <p:tgtEl>
                                          <p:spTgt spid="7403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0357" grpId="0" animBg="1"/>
      <p:bldP spid="740358" grpId="0" animBg="1"/>
      <p:bldP spid="740367" grpId="0" animBg="1"/>
      <p:bldP spid="740368" grpId="0" autoUpdateAnimBg="0"/>
      <p:bldP spid="740369" grpId="0" animBg="1"/>
      <p:bldP spid="740370" grpId="0" animBg="1"/>
      <p:bldP spid="740371" grpId="0" animBg="1"/>
      <p:bldP spid="740372" grpId="0" animBg="1"/>
      <p:bldP spid="740373" grpId="0" animBg="1"/>
      <p:bldP spid="740374" grpId="0" animBg="1"/>
      <p:bldP spid="740375" grpId="0" animBg="1"/>
      <p:bldP spid="740376" grpId="0" animBg="1"/>
      <p:bldP spid="740377" grpId="0" animBg="1"/>
      <p:bldP spid="740378" grpId="0" animBg="1"/>
      <p:bldP spid="740379" grpId="0" animBg="1"/>
      <p:bldP spid="740380" grpId="0" animBg="1"/>
      <p:bldP spid="740381" grpId="0" animBg="1"/>
      <p:bldP spid="740383" grpId="0"/>
      <p:bldP spid="740384" grpId="0"/>
      <p:bldP spid="74038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10439400" y="4267200"/>
            <a:ext cx="184150" cy="143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eaLnBrk="0" fontAlgn="base" hangingPunct="0">
              <a:spcBef>
                <a:spcPct val="0"/>
              </a:spcBef>
              <a:spcAft>
                <a:spcPct val="0"/>
              </a:spcAft>
              <a:buClrTx/>
              <a:buSzTx/>
              <a:buFontTx/>
              <a:buNone/>
            </a:pPr>
            <a:endParaRPr lang="en-US" altLang="en-US" sz="8800" b="1" smtClean="0">
              <a:solidFill>
                <a:srgbClr val="FFFFFF"/>
              </a:solidFill>
              <a:latin typeface="Book Antiqua" panose="02040602050305030304" pitchFamily="18" charset="0"/>
            </a:endParaRPr>
          </a:p>
        </p:txBody>
      </p:sp>
      <p:sp>
        <p:nvSpPr>
          <p:cNvPr id="35843" name="Text Box 3"/>
          <p:cNvSpPr txBox="1">
            <a:spLocks noChangeArrowheads="1"/>
          </p:cNvSpPr>
          <p:nvPr/>
        </p:nvSpPr>
        <p:spPr bwMode="auto">
          <a:xfrm>
            <a:off x="9829800" y="1600200"/>
            <a:ext cx="1841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eaLnBrk="0" fontAlgn="base" hangingPunct="0">
              <a:spcBef>
                <a:spcPct val="0"/>
              </a:spcBef>
              <a:spcAft>
                <a:spcPct val="0"/>
              </a:spcAft>
              <a:buClrTx/>
              <a:buSzTx/>
              <a:buFontTx/>
              <a:buNone/>
            </a:pPr>
            <a:endParaRPr lang="en-US" altLang="en-US" sz="5400" b="1" smtClean="0">
              <a:solidFill>
                <a:srgbClr val="FFFFFF"/>
              </a:solidFill>
              <a:latin typeface="Book Antiqua" panose="02040602050305030304" pitchFamily="18" charset="0"/>
            </a:endParaRPr>
          </a:p>
        </p:txBody>
      </p:sp>
      <p:sp>
        <p:nvSpPr>
          <p:cNvPr id="35844" name="Rectangle 4"/>
          <p:cNvSpPr>
            <a:spLocks noChangeArrowheads="1"/>
          </p:cNvSpPr>
          <p:nvPr/>
        </p:nvSpPr>
        <p:spPr bwMode="auto">
          <a:xfrm>
            <a:off x="0" y="152400"/>
            <a:ext cx="8153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lnSpc>
                <a:spcPct val="90000"/>
              </a:lnSpc>
              <a:spcBef>
                <a:spcPct val="0"/>
              </a:spcBef>
              <a:spcAft>
                <a:spcPct val="0"/>
              </a:spcAft>
              <a:buClrTx/>
              <a:buSzTx/>
              <a:buFontTx/>
              <a:buNone/>
            </a:pPr>
            <a:r>
              <a:rPr lang="en-US" altLang="en-US" sz="2800" b="1" smtClean="0">
                <a:solidFill>
                  <a:srgbClr val="0066CC"/>
                </a:solidFill>
                <a:latin typeface="Arial" panose="020B0604020202020204" pitchFamily="34" charset="0"/>
              </a:rPr>
              <a:t>   Connectivity</a:t>
            </a:r>
          </a:p>
        </p:txBody>
      </p:sp>
      <p:sp>
        <p:nvSpPr>
          <p:cNvPr id="35845" name="Text Box 5"/>
          <p:cNvSpPr txBox="1">
            <a:spLocks noChangeArrowheads="1"/>
          </p:cNvSpPr>
          <p:nvPr/>
        </p:nvSpPr>
        <p:spPr bwMode="auto">
          <a:xfrm>
            <a:off x="2133600" y="1447800"/>
            <a:ext cx="49704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eaLnBrk="0" fontAlgn="base" hangingPunct="0">
              <a:spcBef>
                <a:spcPct val="0"/>
              </a:spcBef>
              <a:spcAft>
                <a:spcPct val="0"/>
              </a:spcAft>
              <a:buClrTx/>
              <a:buSzTx/>
              <a:buFontTx/>
              <a:buNone/>
            </a:pPr>
            <a:r>
              <a:rPr lang="en-US" altLang="en-US" sz="2800" b="1" smtClean="0">
                <a:solidFill>
                  <a:srgbClr val="FFFF00"/>
                </a:solidFill>
                <a:latin typeface="Arial" panose="020B0604020202020204" pitchFamily="34" charset="0"/>
              </a:rPr>
              <a:t>Beyond The “Silo” Mentality</a:t>
            </a:r>
          </a:p>
        </p:txBody>
      </p:sp>
      <p:sp>
        <p:nvSpPr>
          <p:cNvPr id="35846" name="Oval 6"/>
          <p:cNvSpPr>
            <a:spLocks noChangeArrowheads="1"/>
          </p:cNvSpPr>
          <p:nvPr/>
        </p:nvSpPr>
        <p:spPr bwMode="auto">
          <a:xfrm>
            <a:off x="981075" y="2495550"/>
            <a:ext cx="1466850" cy="895350"/>
          </a:xfrm>
          <a:prstGeom prst="ellipse">
            <a:avLst/>
          </a:prstGeom>
          <a:gradFill rotWithShape="1">
            <a:gsLst>
              <a:gs pos="0">
                <a:srgbClr val="760000"/>
              </a:gs>
              <a:gs pos="100000">
                <a:srgbClr val="FF0000"/>
              </a:gs>
            </a:gsLst>
            <a:lin ang="0" scaled="1"/>
          </a:gradFill>
          <a:ln w="50800">
            <a:solidFill>
              <a:schemeClr val="bg2"/>
            </a:solidFill>
            <a:round/>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35847" name="Rectangle 7"/>
          <p:cNvSpPr>
            <a:spLocks noChangeArrowheads="1"/>
          </p:cNvSpPr>
          <p:nvPr/>
        </p:nvSpPr>
        <p:spPr bwMode="auto">
          <a:xfrm>
            <a:off x="962025" y="2952750"/>
            <a:ext cx="1504950" cy="2609850"/>
          </a:xfrm>
          <a:prstGeom prst="rect">
            <a:avLst/>
          </a:prstGeom>
          <a:solidFill>
            <a:srgbClr val="FF9933"/>
          </a:solidFill>
          <a:ln w="50800">
            <a:solidFill>
              <a:schemeClr val="tx1"/>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742408" name="Oval 8"/>
          <p:cNvSpPr>
            <a:spLocks noChangeArrowheads="1"/>
          </p:cNvSpPr>
          <p:nvPr/>
        </p:nvSpPr>
        <p:spPr bwMode="auto">
          <a:xfrm>
            <a:off x="3000375" y="2895600"/>
            <a:ext cx="1466850" cy="895350"/>
          </a:xfrm>
          <a:prstGeom prst="ellipse">
            <a:avLst/>
          </a:prstGeom>
          <a:gradFill rotWithShape="1">
            <a:gsLst>
              <a:gs pos="0">
                <a:schemeClr val="folHlink">
                  <a:gamma/>
                  <a:shade val="46275"/>
                  <a:invGamma/>
                </a:schemeClr>
              </a:gs>
              <a:gs pos="100000">
                <a:schemeClr val="folHlink"/>
              </a:gs>
            </a:gsLst>
            <a:lin ang="0" scaled="1"/>
          </a:gradFill>
          <a:ln w="50800">
            <a:solidFill>
              <a:schemeClr val="bg2"/>
            </a:solidFill>
            <a:round/>
            <a:headEnd/>
            <a:tailEnd/>
          </a:ln>
          <a:effectLst/>
        </p:spPr>
        <p:txBody>
          <a:bodyPr wrap="none" anchor="ctr"/>
          <a:lstStyle/>
          <a:p>
            <a:pPr eaLnBrk="0" fontAlgn="base" hangingPunct="0">
              <a:spcBef>
                <a:spcPct val="0"/>
              </a:spcBef>
              <a:spcAft>
                <a:spcPct val="0"/>
              </a:spcAft>
              <a:defRPr/>
            </a:pPr>
            <a:endParaRPr lang="en-US">
              <a:solidFill>
                <a:srgbClr val="FFFFFF"/>
              </a:solidFill>
              <a:latin typeface="Arial" charset="0"/>
            </a:endParaRPr>
          </a:p>
        </p:txBody>
      </p:sp>
      <p:sp>
        <p:nvSpPr>
          <p:cNvPr id="742409" name="Rectangle 9"/>
          <p:cNvSpPr>
            <a:spLocks noChangeArrowheads="1"/>
          </p:cNvSpPr>
          <p:nvPr/>
        </p:nvSpPr>
        <p:spPr bwMode="auto">
          <a:xfrm>
            <a:off x="2981325" y="3352800"/>
            <a:ext cx="1504950" cy="2609850"/>
          </a:xfrm>
          <a:prstGeom prst="rect">
            <a:avLst/>
          </a:prstGeom>
          <a:gradFill rotWithShape="1">
            <a:gsLst>
              <a:gs pos="0">
                <a:schemeClr val="tx2">
                  <a:gamma/>
                  <a:shade val="46275"/>
                  <a:invGamma/>
                </a:schemeClr>
              </a:gs>
              <a:gs pos="100000">
                <a:schemeClr val="tx2"/>
              </a:gs>
            </a:gsLst>
            <a:lin ang="0" scaled="1"/>
          </a:gradFill>
          <a:ln w="50800">
            <a:solidFill>
              <a:srgbClr val="FF9900"/>
            </a:solidFill>
            <a:miter lim="800000"/>
            <a:headEnd/>
            <a:tailEnd/>
          </a:ln>
          <a:effectLst/>
        </p:spPr>
        <p:txBody>
          <a:bodyPr wrap="none" anchor="ctr"/>
          <a:lstStyle/>
          <a:p>
            <a:pPr eaLnBrk="0" fontAlgn="base" hangingPunct="0">
              <a:spcBef>
                <a:spcPct val="0"/>
              </a:spcBef>
              <a:spcAft>
                <a:spcPct val="0"/>
              </a:spcAft>
              <a:defRPr/>
            </a:pPr>
            <a:endParaRPr lang="en-US">
              <a:solidFill>
                <a:srgbClr val="FFFFFF"/>
              </a:solidFill>
              <a:latin typeface="Arial" charset="0"/>
            </a:endParaRPr>
          </a:p>
        </p:txBody>
      </p:sp>
      <p:sp>
        <p:nvSpPr>
          <p:cNvPr id="742410" name="Oval 10"/>
          <p:cNvSpPr>
            <a:spLocks noChangeArrowheads="1"/>
          </p:cNvSpPr>
          <p:nvPr/>
        </p:nvSpPr>
        <p:spPr bwMode="auto">
          <a:xfrm>
            <a:off x="4962525" y="2114550"/>
            <a:ext cx="1466850" cy="895350"/>
          </a:xfrm>
          <a:prstGeom prst="ellipse">
            <a:avLst/>
          </a:prstGeom>
          <a:gradFill rotWithShape="1">
            <a:gsLst>
              <a:gs pos="0">
                <a:schemeClr val="tx1">
                  <a:gamma/>
                  <a:shade val="46275"/>
                  <a:invGamma/>
                </a:schemeClr>
              </a:gs>
              <a:gs pos="100000">
                <a:schemeClr val="tx1"/>
              </a:gs>
            </a:gsLst>
            <a:lin ang="0" scaled="1"/>
          </a:gradFill>
          <a:ln w="50800">
            <a:solidFill>
              <a:schemeClr val="bg2"/>
            </a:solidFill>
            <a:round/>
            <a:headEnd/>
            <a:tailEnd/>
          </a:ln>
          <a:effectLst/>
        </p:spPr>
        <p:txBody>
          <a:bodyPr wrap="none" anchor="ctr"/>
          <a:lstStyle/>
          <a:p>
            <a:pPr eaLnBrk="0" fontAlgn="base" hangingPunct="0">
              <a:spcBef>
                <a:spcPct val="0"/>
              </a:spcBef>
              <a:spcAft>
                <a:spcPct val="0"/>
              </a:spcAft>
              <a:defRPr/>
            </a:pPr>
            <a:endParaRPr lang="en-US">
              <a:solidFill>
                <a:srgbClr val="FFFFFF"/>
              </a:solidFill>
              <a:latin typeface="Arial" charset="0"/>
            </a:endParaRPr>
          </a:p>
        </p:txBody>
      </p:sp>
      <p:sp>
        <p:nvSpPr>
          <p:cNvPr id="35851" name="Rectangle 11"/>
          <p:cNvSpPr>
            <a:spLocks noChangeArrowheads="1"/>
          </p:cNvSpPr>
          <p:nvPr/>
        </p:nvSpPr>
        <p:spPr bwMode="auto">
          <a:xfrm>
            <a:off x="4943475" y="2533650"/>
            <a:ext cx="1504950" cy="2609850"/>
          </a:xfrm>
          <a:prstGeom prst="rect">
            <a:avLst/>
          </a:prstGeom>
          <a:gradFill rotWithShape="1">
            <a:gsLst>
              <a:gs pos="0">
                <a:srgbClr val="002F00"/>
              </a:gs>
              <a:gs pos="100000">
                <a:srgbClr val="006600"/>
              </a:gs>
            </a:gsLst>
            <a:lin ang="0" scaled="1"/>
          </a:gradFill>
          <a:ln w="50800">
            <a:solidFill>
              <a:schemeClr val="tx1"/>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742412" name="Oval 12"/>
          <p:cNvSpPr>
            <a:spLocks noChangeArrowheads="1"/>
          </p:cNvSpPr>
          <p:nvPr/>
        </p:nvSpPr>
        <p:spPr bwMode="auto">
          <a:xfrm>
            <a:off x="6924675" y="2895600"/>
            <a:ext cx="1466850" cy="895350"/>
          </a:xfrm>
          <a:prstGeom prst="ellipse">
            <a:avLst/>
          </a:prstGeom>
          <a:gradFill rotWithShape="1">
            <a:gsLst>
              <a:gs pos="0">
                <a:schemeClr val="bg2"/>
              </a:gs>
              <a:gs pos="100000">
                <a:schemeClr val="bg2">
                  <a:gamma/>
                  <a:tint val="0"/>
                  <a:invGamma/>
                </a:schemeClr>
              </a:gs>
            </a:gsLst>
            <a:lin ang="0" scaled="1"/>
          </a:gradFill>
          <a:ln w="50800">
            <a:solidFill>
              <a:schemeClr val="bg2"/>
            </a:solidFill>
            <a:round/>
            <a:headEnd/>
            <a:tailEnd/>
          </a:ln>
          <a:effectLst/>
        </p:spPr>
        <p:txBody>
          <a:bodyPr wrap="none" anchor="ctr"/>
          <a:lstStyle/>
          <a:p>
            <a:pPr eaLnBrk="0" fontAlgn="base" hangingPunct="0">
              <a:spcBef>
                <a:spcPct val="0"/>
              </a:spcBef>
              <a:spcAft>
                <a:spcPct val="0"/>
              </a:spcAft>
              <a:defRPr/>
            </a:pPr>
            <a:endParaRPr lang="en-US">
              <a:solidFill>
                <a:srgbClr val="FFFFFF"/>
              </a:solidFill>
              <a:latin typeface="Arial" charset="0"/>
            </a:endParaRPr>
          </a:p>
        </p:txBody>
      </p:sp>
      <p:sp>
        <p:nvSpPr>
          <p:cNvPr id="35853" name="Rectangle 13"/>
          <p:cNvSpPr>
            <a:spLocks noChangeArrowheads="1"/>
          </p:cNvSpPr>
          <p:nvPr/>
        </p:nvSpPr>
        <p:spPr bwMode="auto">
          <a:xfrm>
            <a:off x="6886575" y="3371850"/>
            <a:ext cx="1504950" cy="2609850"/>
          </a:xfrm>
          <a:prstGeom prst="rect">
            <a:avLst/>
          </a:prstGeom>
          <a:gradFill rotWithShape="1">
            <a:gsLst>
              <a:gs pos="0">
                <a:srgbClr val="760000"/>
              </a:gs>
              <a:gs pos="100000">
                <a:srgbClr val="FF0000"/>
              </a:gs>
            </a:gsLst>
            <a:lin ang="0" scaled="1"/>
          </a:gradFill>
          <a:ln w="50800">
            <a:solidFill>
              <a:schemeClr val="tx1"/>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742414" name="AutoShape 14"/>
          <p:cNvSpPr>
            <a:spLocks noChangeArrowheads="1"/>
          </p:cNvSpPr>
          <p:nvPr/>
        </p:nvSpPr>
        <p:spPr bwMode="auto">
          <a:xfrm rot="5400000">
            <a:off x="2114550" y="3952875"/>
            <a:ext cx="2990850" cy="914400"/>
          </a:xfrm>
          <a:prstGeom prst="leftRightArrow">
            <a:avLst>
              <a:gd name="adj1" fmla="val 50000"/>
              <a:gd name="adj2" fmla="val 65417"/>
            </a:avLst>
          </a:prstGeom>
          <a:gradFill rotWithShape="1">
            <a:gsLst>
              <a:gs pos="0">
                <a:schemeClr val="bg2"/>
              </a:gs>
              <a:gs pos="100000">
                <a:schemeClr val="bg2">
                  <a:gamma/>
                  <a:tint val="0"/>
                  <a:invGamma/>
                </a:schemeClr>
              </a:gs>
            </a:gsLst>
            <a:lin ang="5400000" scaled="1"/>
          </a:gradFill>
          <a:ln w="50800">
            <a:solidFill>
              <a:srgbClr val="FF0000"/>
            </a:solidFill>
            <a:miter lim="800000"/>
            <a:headEnd/>
            <a:tailEnd/>
          </a:ln>
          <a:effectLst/>
        </p:spPr>
        <p:txBody>
          <a:bodyPr rot="10800000" vert="eaVert" wrap="none" anchor="ctr"/>
          <a:lstStyle/>
          <a:p>
            <a:pPr algn="ctr" eaLnBrk="0" fontAlgn="base" hangingPunct="0">
              <a:spcBef>
                <a:spcPct val="0"/>
              </a:spcBef>
              <a:spcAft>
                <a:spcPct val="0"/>
              </a:spcAft>
              <a:defRPr/>
            </a:pPr>
            <a:endParaRPr lang="en-US" sz="4400" b="1">
              <a:solidFill>
                <a:srgbClr val="003B76"/>
              </a:solidFill>
              <a:latin typeface="Arial" charset="0"/>
            </a:endParaRPr>
          </a:p>
        </p:txBody>
      </p:sp>
      <p:sp>
        <p:nvSpPr>
          <p:cNvPr id="742415" name="Text Box 15"/>
          <p:cNvSpPr txBox="1">
            <a:spLocks noChangeArrowheads="1"/>
          </p:cNvSpPr>
          <p:nvPr/>
        </p:nvSpPr>
        <p:spPr bwMode="auto">
          <a:xfrm rot="-5400000">
            <a:off x="2714625" y="4206875"/>
            <a:ext cx="18256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eaLnBrk="0" fontAlgn="base" hangingPunct="0">
              <a:spcBef>
                <a:spcPct val="0"/>
              </a:spcBef>
              <a:spcAft>
                <a:spcPct val="0"/>
              </a:spcAft>
              <a:buClrTx/>
              <a:buSzTx/>
              <a:buFontTx/>
              <a:buNone/>
            </a:pPr>
            <a:r>
              <a:rPr lang="en-US" altLang="en-US" sz="2000" b="1" smtClean="0">
                <a:solidFill>
                  <a:srgbClr val="000066"/>
                </a:solidFill>
                <a:latin typeface="Arial" panose="020B0604020202020204" pitchFamily="34" charset="0"/>
              </a:rPr>
              <a:t>LEADERSHIP</a:t>
            </a:r>
          </a:p>
        </p:txBody>
      </p:sp>
      <p:sp>
        <p:nvSpPr>
          <p:cNvPr id="742416" name="AutoShape 16"/>
          <p:cNvSpPr>
            <a:spLocks noChangeArrowheads="1"/>
          </p:cNvSpPr>
          <p:nvPr/>
        </p:nvSpPr>
        <p:spPr bwMode="auto">
          <a:xfrm>
            <a:off x="2505075" y="4248150"/>
            <a:ext cx="419100" cy="419100"/>
          </a:xfrm>
          <a:prstGeom prst="leftRightArrow">
            <a:avLst>
              <a:gd name="adj1" fmla="val 50000"/>
              <a:gd name="adj2" fmla="val 20000"/>
            </a:avLst>
          </a:prstGeom>
          <a:solidFill>
            <a:srgbClr val="000066"/>
          </a:solidFill>
          <a:ln w="50800">
            <a:solidFill>
              <a:srgbClr val="FF0000"/>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742417" name="AutoShape 17"/>
          <p:cNvSpPr>
            <a:spLocks noChangeArrowheads="1"/>
          </p:cNvSpPr>
          <p:nvPr/>
        </p:nvSpPr>
        <p:spPr bwMode="auto">
          <a:xfrm>
            <a:off x="4486275" y="3771900"/>
            <a:ext cx="419100" cy="419100"/>
          </a:xfrm>
          <a:prstGeom prst="leftRightArrow">
            <a:avLst>
              <a:gd name="adj1" fmla="val 50000"/>
              <a:gd name="adj2" fmla="val 20000"/>
            </a:avLst>
          </a:prstGeom>
          <a:solidFill>
            <a:srgbClr val="000066"/>
          </a:solidFill>
          <a:ln w="50800">
            <a:solidFill>
              <a:srgbClr val="FF0000"/>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742418" name="AutoShape 18"/>
          <p:cNvSpPr>
            <a:spLocks noChangeArrowheads="1"/>
          </p:cNvSpPr>
          <p:nvPr/>
        </p:nvSpPr>
        <p:spPr bwMode="auto">
          <a:xfrm>
            <a:off x="6467475" y="4419600"/>
            <a:ext cx="419100" cy="419100"/>
          </a:xfrm>
          <a:prstGeom prst="leftRightArrow">
            <a:avLst>
              <a:gd name="adj1" fmla="val 50000"/>
              <a:gd name="adj2" fmla="val 20000"/>
            </a:avLst>
          </a:prstGeom>
          <a:solidFill>
            <a:srgbClr val="000066"/>
          </a:solidFill>
          <a:ln w="50800">
            <a:solidFill>
              <a:srgbClr val="FF0000"/>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742419" name="Text Box 19"/>
          <p:cNvSpPr txBox="1">
            <a:spLocks noChangeArrowheads="1"/>
          </p:cNvSpPr>
          <p:nvPr/>
        </p:nvSpPr>
        <p:spPr bwMode="auto">
          <a:xfrm>
            <a:off x="4605338" y="5203825"/>
            <a:ext cx="2166937"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eaLnBrk="0" fontAlgn="base" hangingPunct="0">
              <a:spcBef>
                <a:spcPct val="0"/>
              </a:spcBef>
              <a:spcAft>
                <a:spcPct val="0"/>
              </a:spcAft>
              <a:buClrTx/>
              <a:buSzTx/>
              <a:buFontTx/>
              <a:buNone/>
            </a:pPr>
            <a:r>
              <a:rPr lang="en-US" altLang="en-US" sz="2600" b="1" smtClean="0">
                <a:solidFill>
                  <a:srgbClr val="FFFFFF"/>
                </a:solidFill>
                <a:latin typeface="Arial" panose="020B0604020202020204" pitchFamily="34" charset="0"/>
              </a:rPr>
              <a:t>Building</a:t>
            </a:r>
          </a:p>
          <a:p>
            <a:pPr algn="ctr" eaLnBrk="0" fontAlgn="base" hangingPunct="0">
              <a:spcBef>
                <a:spcPct val="0"/>
              </a:spcBef>
              <a:spcAft>
                <a:spcPct val="0"/>
              </a:spcAft>
              <a:buClrTx/>
              <a:buSzTx/>
              <a:buFontTx/>
              <a:buNone/>
            </a:pPr>
            <a:r>
              <a:rPr lang="en-US" altLang="en-US" sz="2600" b="1" smtClean="0">
                <a:solidFill>
                  <a:srgbClr val="FFFFFF"/>
                </a:solidFill>
                <a:latin typeface="Arial" panose="020B0604020202020204" pitchFamily="34" charset="0"/>
              </a:rPr>
              <a:t>Connectivity</a:t>
            </a:r>
          </a:p>
        </p:txBody>
      </p:sp>
      <p:sp>
        <p:nvSpPr>
          <p:cNvPr id="742420" name="AutoShape 20"/>
          <p:cNvSpPr>
            <a:spLocks noChangeArrowheads="1"/>
          </p:cNvSpPr>
          <p:nvPr/>
        </p:nvSpPr>
        <p:spPr bwMode="auto">
          <a:xfrm>
            <a:off x="1066800" y="2819400"/>
            <a:ext cx="7315200" cy="1028700"/>
          </a:xfrm>
          <a:prstGeom prst="leftRightArrow">
            <a:avLst>
              <a:gd name="adj1" fmla="val 50000"/>
              <a:gd name="adj2" fmla="val 142222"/>
            </a:avLst>
          </a:prstGeom>
          <a:gradFill rotWithShape="1">
            <a:gsLst>
              <a:gs pos="0">
                <a:schemeClr val="bg2"/>
              </a:gs>
              <a:gs pos="100000">
                <a:schemeClr val="bg2">
                  <a:gamma/>
                  <a:tint val="0"/>
                  <a:invGamma/>
                </a:schemeClr>
              </a:gs>
            </a:gsLst>
            <a:lin ang="5400000" scaled="1"/>
          </a:gradFill>
          <a:ln w="50800">
            <a:solidFill>
              <a:srgbClr val="FF0000"/>
            </a:solidFill>
            <a:miter lim="800000"/>
            <a:headEnd/>
            <a:tailEnd/>
          </a:ln>
          <a:effectLst/>
        </p:spPr>
        <p:txBody>
          <a:bodyPr wrap="none" anchor="ctr"/>
          <a:lstStyle/>
          <a:p>
            <a:pPr algn="ctr" eaLnBrk="0" fontAlgn="base" hangingPunct="0">
              <a:spcBef>
                <a:spcPct val="0"/>
              </a:spcBef>
              <a:spcAft>
                <a:spcPct val="0"/>
              </a:spcAft>
              <a:defRPr/>
            </a:pPr>
            <a:r>
              <a:rPr lang="en-US" sz="4400" b="1">
                <a:solidFill>
                  <a:srgbClr val="FFFFFF"/>
                </a:solidFill>
                <a:latin typeface="Arial" charset="0"/>
              </a:rPr>
              <a:t> </a:t>
            </a:r>
            <a:r>
              <a:rPr lang="en-US" b="1">
                <a:solidFill>
                  <a:srgbClr val="000066"/>
                </a:solidFill>
                <a:latin typeface="Arial" charset="0"/>
              </a:rPr>
              <a:t>META – LEADERSHIP</a:t>
            </a:r>
          </a:p>
          <a:p>
            <a:pPr algn="ctr" eaLnBrk="0" fontAlgn="base" hangingPunct="0">
              <a:spcBef>
                <a:spcPct val="0"/>
              </a:spcBef>
              <a:spcAft>
                <a:spcPct val="0"/>
              </a:spcAft>
              <a:defRPr/>
            </a:pPr>
            <a:endParaRPr lang="en-US" sz="900" b="1">
              <a:solidFill>
                <a:srgbClr val="FFFFFF"/>
              </a:solidFill>
              <a:latin typeface="Arial" charset="0"/>
            </a:endParaRPr>
          </a:p>
        </p:txBody>
      </p:sp>
      <p:sp>
        <p:nvSpPr>
          <p:cNvPr id="35861" name="Line 21"/>
          <p:cNvSpPr>
            <a:spLocks noChangeShapeType="1"/>
          </p:cNvSpPr>
          <p:nvPr/>
        </p:nvSpPr>
        <p:spPr bwMode="auto">
          <a:xfrm>
            <a:off x="2209800" y="1981200"/>
            <a:ext cx="480060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Tree>
    <p:extLst>
      <p:ext uri="{BB962C8B-B14F-4D97-AF65-F5344CB8AC3E}">
        <p14:creationId xmlns:p14="http://schemas.microsoft.com/office/powerpoint/2010/main" val="38720115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742414"/>
                                        </p:tgtEl>
                                        <p:attrNameLst>
                                          <p:attrName>style.visibility</p:attrName>
                                        </p:attrNameLst>
                                      </p:cBhvr>
                                      <p:to>
                                        <p:strVal val="visible"/>
                                      </p:to>
                                    </p:set>
                                    <p:animEffect transition="in" filter="barn(outHorizontal)">
                                      <p:cBhvr>
                                        <p:cTn id="7" dur="500"/>
                                        <p:tgtEl>
                                          <p:spTgt spid="742414"/>
                                        </p:tgtEl>
                                      </p:cBhvr>
                                    </p:animEffect>
                                  </p:childTnLst>
                                </p:cTn>
                              </p:par>
                              <p:par>
                                <p:cTn id="8" presetID="16" presetClass="entr" presetSubtype="42" fill="hold" grpId="0" nodeType="withEffect">
                                  <p:stCondLst>
                                    <p:cond delay="0"/>
                                  </p:stCondLst>
                                  <p:childTnLst>
                                    <p:set>
                                      <p:cBhvr>
                                        <p:cTn id="9" dur="1" fill="hold">
                                          <p:stCondLst>
                                            <p:cond delay="0"/>
                                          </p:stCondLst>
                                        </p:cTn>
                                        <p:tgtEl>
                                          <p:spTgt spid="742415"/>
                                        </p:tgtEl>
                                        <p:attrNameLst>
                                          <p:attrName>style.visibility</p:attrName>
                                        </p:attrNameLst>
                                      </p:cBhvr>
                                      <p:to>
                                        <p:strVal val="visible"/>
                                      </p:to>
                                    </p:set>
                                    <p:animEffect transition="in" filter="barn(outHorizontal)">
                                      <p:cBhvr>
                                        <p:cTn id="10" dur="500"/>
                                        <p:tgtEl>
                                          <p:spTgt spid="742415"/>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6" presetClass="entr" presetSubtype="37" fill="hold" nodeType="clickEffect">
                                  <p:stCondLst>
                                    <p:cond delay="0"/>
                                  </p:stCondLst>
                                  <p:childTnLst>
                                    <p:set>
                                      <p:cBhvr>
                                        <p:cTn id="14" dur="1" fill="hold">
                                          <p:stCondLst>
                                            <p:cond delay="0"/>
                                          </p:stCondLst>
                                        </p:cTn>
                                        <p:tgtEl>
                                          <p:spTgt spid="742420"/>
                                        </p:tgtEl>
                                        <p:attrNameLst>
                                          <p:attrName>style.visibility</p:attrName>
                                        </p:attrNameLst>
                                      </p:cBhvr>
                                      <p:to>
                                        <p:strVal val="visible"/>
                                      </p:to>
                                    </p:set>
                                    <p:animEffect transition="in" filter="barn(outVertical)">
                                      <p:cBhvr>
                                        <p:cTn id="15" dur="500"/>
                                        <p:tgtEl>
                                          <p:spTgt spid="742420"/>
                                        </p:tgtEl>
                                      </p:cBhvr>
                                    </p:animEffect>
                                  </p:childTnLst>
                                </p:cTn>
                              </p:par>
                            </p:childTnLst>
                          </p:cTn>
                        </p:par>
                        <p:par>
                          <p:cTn id="16" fill="hold" nodeType="afterGroup">
                            <p:stCondLst>
                              <p:cond delay="500"/>
                            </p:stCondLst>
                            <p:childTnLst>
                              <p:par>
                                <p:cTn id="17" presetID="16" presetClass="entr" presetSubtype="37" fill="hold" grpId="0" nodeType="afterEffect">
                                  <p:stCondLst>
                                    <p:cond delay="0"/>
                                  </p:stCondLst>
                                  <p:childTnLst>
                                    <p:set>
                                      <p:cBhvr>
                                        <p:cTn id="18" dur="1" fill="hold">
                                          <p:stCondLst>
                                            <p:cond delay="0"/>
                                          </p:stCondLst>
                                        </p:cTn>
                                        <p:tgtEl>
                                          <p:spTgt spid="742417"/>
                                        </p:tgtEl>
                                        <p:attrNameLst>
                                          <p:attrName>style.visibility</p:attrName>
                                        </p:attrNameLst>
                                      </p:cBhvr>
                                      <p:to>
                                        <p:strVal val="visible"/>
                                      </p:to>
                                    </p:set>
                                    <p:animEffect transition="in" filter="barn(outVertical)">
                                      <p:cBhvr>
                                        <p:cTn id="19" dur="500"/>
                                        <p:tgtEl>
                                          <p:spTgt spid="742417"/>
                                        </p:tgtEl>
                                      </p:cBhvr>
                                    </p:animEffect>
                                  </p:childTnLst>
                                </p:cTn>
                              </p:par>
                            </p:childTnLst>
                          </p:cTn>
                        </p:par>
                        <p:par>
                          <p:cTn id="20" fill="hold" nodeType="afterGroup">
                            <p:stCondLst>
                              <p:cond delay="1000"/>
                            </p:stCondLst>
                            <p:childTnLst>
                              <p:par>
                                <p:cTn id="21" presetID="16" presetClass="entr" presetSubtype="37" fill="hold" grpId="0" nodeType="afterEffect">
                                  <p:stCondLst>
                                    <p:cond delay="0"/>
                                  </p:stCondLst>
                                  <p:childTnLst>
                                    <p:set>
                                      <p:cBhvr>
                                        <p:cTn id="22" dur="1" fill="hold">
                                          <p:stCondLst>
                                            <p:cond delay="0"/>
                                          </p:stCondLst>
                                        </p:cTn>
                                        <p:tgtEl>
                                          <p:spTgt spid="742416"/>
                                        </p:tgtEl>
                                        <p:attrNameLst>
                                          <p:attrName>style.visibility</p:attrName>
                                        </p:attrNameLst>
                                      </p:cBhvr>
                                      <p:to>
                                        <p:strVal val="visible"/>
                                      </p:to>
                                    </p:set>
                                    <p:animEffect transition="in" filter="barn(outVertical)">
                                      <p:cBhvr>
                                        <p:cTn id="23" dur="500"/>
                                        <p:tgtEl>
                                          <p:spTgt spid="742416"/>
                                        </p:tgtEl>
                                      </p:cBhvr>
                                    </p:animEffect>
                                  </p:childTnLst>
                                </p:cTn>
                              </p:par>
                            </p:childTnLst>
                          </p:cTn>
                        </p:par>
                        <p:par>
                          <p:cTn id="24" fill="hold" nodeType="afterGroup">
                            <p:stCondLst>
                              <p:cond delay="1500"/>
                            </p:stCondLst>
                            <p:childTnLst>
                              <p:par>
                                <p:cTn id="25" presetID="16" presetClass="entr" presetSubtype="37" fill="hold" grpId="0" nodeType="afterEffect">
                                  <p:stCondLst>
                                    <p:cond delay="0"/>
                                  </p:stCondLst>
                                  <p:childTnLst>
                                    <p:set>
                                      <p:cBhvr>
                                        <p:cTn id="26" dur="1" fill="hold">
                                          <p:stCondLst>
                                            <p:cond delay="0"/>
                                          </p:stCondLst>
                                        </p:cTn>
                                        <p:tgtEl>
                                          <p:spTgt spid="742418"/>
                                        </p:tgtEl>
                                        <p:attrNameLst>
                                          <p:attrName>style.visibility</p:attrName>
                                        </p:attrNameLst>
                                      </p:cBhvr>
                                      <p:to>
                                        <p:strVal val="visible"/>
                                      </p:to>
                                    </p:set>
                                    <p:animEffect transition="in" filter="barn(outVertical)">
                                      <p:cBhvr>
                                        <p:cTn id="27" dur="500"/>
                                        <p:tgtEl>
                                          <p:spTgt spid="742418"/>
                                        </p:tgtEl>
                                      </p:cBhvr>
                                    </p:animEffect>
                                  </p:childTnLst>
                                </p:cTn>
                              </p:par>
                              <p:par>
                                <p:cTn id="28" presetID="2" presetClass="entr" presetSubtype="4" fill="hold" nodeType="withEffect">
                                  <p:stCondLst>
                                    <p:cond delay="0"/>
                                  </p:stCondLst>
                                  <p:childTnLst>
                                    <p:set>
                                      <p:cBhvr>
                                        <p:cTn id="29" dur="1" fill="hold">
                                          <p:stCondLst>
                                            <p:cond delay="0"/>
                                          </p:stCondLst>
                                        </p:cTn>
                                        <p:tgtEl>
                                          <p:spTgt spid="742419">
                                            <p:txEl>
                                              <p:pRg st="0" end="0"/>
                                            </p:txEl>
                                          </p:spTgt>
                                        </p:tgtEl>
                                        <p:attrNameLst>
                                          <p:attrName>style.visibility</p:attrName>
                                        </p:attrNameLst>
                                      </p:cBhvr>
                                      <p:to>
                                        <p:strVal val="visible"/>
                                      </p:to>
                                    </p:set>
                                    <p:anim calcmode="lin" valueType="num">
                                      <p:cBhvr additive="base">
                                        <p:cTn id="30" dur="500" fill="hold"/>
                                        <p:tgtEl>
                                          <p:spTgt spid="742419">
                                            <p:txEl>
                                              <p:pRg st="0" end="0"/>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742419">
                                            <p:txEl>
                                              <p:pRg st="0" end="0"/>
                                            </p:txEl>
                                          </p:spTgt>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742419">
                                            <p:txEl>
                                              <p:pRg st="1" end="1"/>
                                            </p:txEl>
                                          </p:spTgt>
                                        </p:tgtEl>
                                        <p:attrNameLst>
                                          <p:attrName>style.visibility</p:attrName>
                                        </p:attrNameLst>
                                      </p:cBhvr>
                                      <p:to>
                                        <p:strVal val="visible"/>
                                      </p:to>
                                    </p:set>
                                    <p:anim calcmode="lin" valueType="num">
                                      <p:cBhvr additive="base">
                                        <p:cTn id="34" dur="500" fill="hold"/>
                                        <p:tgtEl>
                                          <p:spTgt spid="742419">
                                            <p:txEl>
                                              <p:pRg st="1" end="1"/>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74241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2414" grpId="0" animBg="1"/>
      <p:bldP spid="742415" grpId="0"/>
      <p:bldP spid="742416" grpId="0" animBg="1"/>
      <p:bldP spid="742417" grpId="0" animBg="1"/>
      <p:bldP spid="74241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10439400" y="4267200"/>
            <a:ext cx="184150" cy="143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eaLnBrk="0" fontAlgn="base" hangingPunct="0">
              <a:spcBef>
                <a:spcPct val="0"/>
              </a:spcBef>
              <a:spcAft>
                <a:spcPct val="0"/>
              </a:spcAft>
              <a:buClrTx/>
              <a:buSzTx/>
              <a:buFontTx/>
              <a:buNone/>
            </a:pPr>
            <a:endParaRPr lang="en-US" altLang="en-US" sz="8800" b="1" smtClean="0">
              <a:solidFill>
                <a:srgbClr val="FFFFFF"/>
              </a:solidFill>
              <a:latin typeface="Book Antiqua" panose="02040602050305030304" pitchFamily="18" charset="0"/>
            </a:endParaRPr>
          </a:p>
        </p:txBody>
      </p:sp>
      <p:sp>
        <p:nvSpPr>
          <p:cNvPr id="37891" name="Text Box 3"/>
          <p:cNvSpPr txBox="1">
            <a:spLocks noChangeArrowheads="1"/>
          </p:cNvSpPr>
          <p:nvPr/>
        </p:nvSpPr>
        <p:spPr bwMode="auto">
          <a:xfrm>
            <a:off x="9829800" y="1600200"/>
            <a:ext cx="1841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eaLnBrk="0" fontAlgn="base" hangingPunct="0">
              <a:spcBef>
                <a:spcPct val="0"/>
              </a:spcBef>
              <a:spcAft>
                <a:spcPct val="0"/>
              </a:spcAft>
              <a:buClrTx/>
              <a:buSzTx/>
              <a:buFontTx/>
              <a:buNone/>
            </a:pPr>
            <a:endParaRPr lang="en-US" altLang="en-US" sz="5400" b="1" smtClean="0">
              <a:solidFill>
                <a:srgbClr val="FFFFFF"/>
              </a:solidFill>
              <a:latin typeface="Book Antiqua" panose="02040602050305030304" pitchFamily="18" charset="0"/>
            </a:endParaRPr>
          </a:p>
        </p:txBody>
      </p:sp>
      <p:sp>
        <p:nvSpPr>
          <p:cNvPr id="37892" name="Rectangle 4"/>
          <p:cNvSpPr>
            <a:spLocks noChangeArrowheads="1"/>
          </p:cNvSpPr>
          <p:nvPr/>
        </p:nvSpPr>
        <p:spPr bwMode="auto">
          <a:xfrm>
            <a:off x="0" y="152400"/>
            <a:ext cx="8153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lnSpc>
                <a:spcPct val="90000"/>
              </a:lnSpc>
              <a:spcBef>
                <a:spcPct val="0"/>
              </a:spcBef>
              <a:spcAft>
                <a:spcPct val="0"/>
              </a:spcAft>
              <a:buClrTx/>
              <a:buSzTx/>
              <a:buFontTx/>
              <a:buNone/>
            </a:pPr>
            <a:r>
              <a:rPr lang="en-US" altLang="en-US" sz="2800" b="1" smtClean="0">
                <a:solidFill>
                  <a:srgbClr val="0066CC"/>
                </a:solidFill>
                <a:latin typeface="Arial" panose="020B0604020202020204" pitchFamily="34" charset="0"/>
              </a:rPr>
              <a:t>   Connectivity</a:t>
            </a:r>
          </a:p>
        </p:txBody>
      </p:sp>
      <p:sp>
        <p:nvSpPr>
          <p:cNvPr id="37893" name="Text Box 5"/>
          <p:cNvSpPr txBox="1">
            <a:spLocks noChangeArrowheads="1"/>
          </p:cNvSpPr>
          <p:nvPr/>
        </p:nvSpPr>
        <p:spPr bwMode="auto">
          <a:xfrm>
            <a:off x="2133600" y="1447800"/>
            <a:ext cx="49704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eaLnBrk="0" fontAlgn="base" hangingPunct="0">
              <a:spcBef>
                <a:spcPct val="0"/>
              </a:spcBef>
              <a:spcAft>
                <a:spcPct val="0"/>
              </a:spcAft>
              <a:buClrTx/>
              <a:buSzTx/>
              <a:buFontTx/>
              <a:buNone/>
            </a:pPr>
            <a:r>
              <a:rPr lang="en-US" altLang="en-US" sz="2800" b="1" smtClean="0">
                <a:solidFill>
                  <a:srgbClr val="FFFF00"/>
                </a:solidFill>
                <a:latin typeface="Arial" panose="020B0604020202020204" pitchFamily="34" charset="0"/>
              </a:rPr>
              <a:t>Beyond The “Silo” Mentality</a:t>
            </a:r>
          </a:p>
        </p:txBody>
      </p:sp>
      <p:sp>
        <p:nvSpPr>
          <p:cNvPr id="798726" name="AutoShape 6"/>
          <p:cNvSpPr>
            <a:spLocks noChangeArrowheads="1"/>
          </p:cNvSpPr>
          <p:nvPr/>
        </p:nvSpPr>
        <p:spPr bwMode="auto">
          <a:xfrm>
            <a:off x="1066800" y="2819400"/>
            <a:ext cx="7315200" cy="1028700"/>
          </a:xfrm>
          <a:prstGeom prst="leftRightArrow">
            <a:avLst>
              <a:gd name="adj1" fmla="val 50000"/>
              <a:gd name="adj2" fmla="val 142222"/>
            </a:avLst>
          </a:prstGeom>
          <a:gradFill rotWithShape="1">
            <a:gsLst>
              <a:gs pos="0">
                <a:schemeClr val="bg2"/>
              </a:gs>
              <a:gs pos="100000">
                <a:schemeClr val="bg2">
                  <a:gamma/>
                  <a:tint val="0"/>
                  <a:invGamma/>
                </a:schemeClr>
              </a:gs>
            </a:gsLst>
            <a:lin ang="5400000" scaled="1"/>
          </a:gradFill>
          <a:ln w="50800">
            <a:solidFill>
              <a:srgbClr val="FF0000"/>
            </a:solidFill>
            <a:miter lim="800000"/>
            <a:headEnd/>
            <a:tailEnd/>
          </a:ln>
          <a:effectLst/>
        </p:spPr>
        <p:txBody>
          <a:bodyPr wrap="none" anchor="ctr"/>
          <a:lstStyle/>
          <a:p>
            <a:pPr algn="ctr" eaLnBrk="0" fontAlgn="base" hangingPunct="0">
              <a:spcBef>
                <a:spcPct val="0"/>
              </a:spcBef>
              <a:spcAft>
                <a:spcPct val="0"/>
              </a:spcAft>
              <a:defRPr/>
            </a:pPr>
            <a:r>
              <a:rPr lang="en-US" sz="4400" b="1">
                <a:solidFill>
                  <a:srgbClr val="FFFFFF"/>
                </a:solidFill>
                <a:latin typeface="Arial" charset="0"/>
              </a:rPr>
              <a:t> </a:t>
            </a:r>
            <a:r>
              <a:rPr lang="en-US" sz="2400" b="1">
                <a:solidFill>
                  <a:srgbClr val="000066"/>
                </a:solidFill>
                <a:latin typeface="Arial" charset="0"/>
              </a:rPr>
              <a:t>“GUIDING OPERATIONAL ASSUMPTIONS”</a:t>
            </a:r>
          </a:p>
          <a:p>
            <a:pPr algn="ctr" eaLnBrk="0" fontAlgn="base" hangingPunct="0">
              <a:spcBef>
                <a:spcPct val="0"/>
              </a:spcBef>
              <a:spcAft>
                <a:spcPct val="0"/>
              </a:spcAft>
              <a:defRPr/>
            </a:pPr>
            <a:endParaRPr lang="en-US" sz="900" b="1">
              <a:solidFill>
                <a:srgbClr val="FFFFFF"/>
              </a:solidFill>
              <a:latin typeface="Arial" charset="0"/>
            </a:endParaRPr>
          </a:p>
        </p:txBody>
      </p:sp>
      <p:sp>
        <p:nvSpPr>
          <p:cNvPr id="37895" name="Line 7"/>
          <p:cNvSpPr>
            <a:spLocks noChangeShapeType="1"/>
          </p:cNvSpPr>
          <p:nvPr/>
        </p:nvSpPr>
        <p:spPr bwMode="auto">
          <a:xfrm>
            <a:off x="2209800" y="1981200"/>
            <a:ext cx="480060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798728" name="Text Box 8"/>
          <p:cNvSpPr txBox="1">
            <a:spLocks noChangeArrowheads="1"/>
          </p:cNvSpPr>
          <p:nvPr/>
        </p:nvSpPr>
        <p:spPr bwMode="auto">
          <a:xfrm>
            <a:off x="6170613" y="4191000"/>
            <a:ext cx="2439987"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fontAlgn="base">
              <a:spcBef>
                <a:spcPct val="0"/>
              </a:spcBef>
              <a:spcAft>
                <a:spcPct val="0"/>
              </a:spcAft>
              <a:buClrTx/>
              <a:buSzTx/>
              <a:buFontTx/>
              <a:buNone/>
            </a:pPr>
            <a:r>
              <a:rPr lang="en-US" altLang="en-US" sz="2800" b="1" u="sng" smtClean="0">
                <a:solidFill>
                  <a:srgbClr val="FFFFFF"/>
                </a:solidFill>
                <a:latin typeface="Arial" panose="020B0604020202020204" pitchFamily="34" charset="0"/>
              </a:rPr>
              <a:t>Assumptions</a:t>
            </a:r>
          </a:p>
          <a:p>
            <a:pPr algn="ctr" fontAlgn="base">
              <a:spcBef>
                <a:spcPct val="0"/>
              </a:spcBef>
              <a:spcAft>
                <a:spcPct val="0"/>
              </a:spcAft>
              <a:buClrTx/>
              <a:buSzTx/>
              <a:buFontTx/>
              <a:buNone/>
            </a:pPr>
            <a:endParaRPr lang="en-US" altLang="en-US" sz="1200" b="1" smtClean="0">
              <a:solidFill>
                <a:srgbClr val="FFFFFF"/>
              </a:solidFill>
              <a:latin typeface="Arial" panose="020B0604020202020204" pitchFamily="34" charset="0"/>
            </a:endParaRPr>
          </a:p>
          <a:p>
            <a:pPr algn="ctr" fontAlgn="base">
              <a:spcBef>
                <a:spcPct val="0"/>
              </a:spcBef>
              <a:spcAft>
                <a:spcPct val="0"/>
              </a:spcAft>
              <a:buClrTx/>
              <a:buSzTx/>
              <a:buFontTx/>
              <a:buNone/>
            </a:pPr>
            <a:endParaRPr lang="en-US" altLang="en-US" sz="2000" b="1" smtClean="0">
              <a:solidFill>
                <a:srgbClr val="FFFFFF"/>
              </a:solidFill>
              <a:latin typeface="Arial" panose="020B0604020202020204" pitchFamily="34" charset="0"/>
            </a:endParaRPr>
          </a:p>
          <a:p>
            <a:pPr algn="ctr" fontAlgn="base">
              <a:spcBef>
                <a:spcPct val="0"/>
              </a:spcBef>
              <a:spcAft>
                <a:spcPct val="0"/>
              </a:spcAft>
              <a:buClrTx/>
              <a:buSzTx/>
              <a:buFontTx/>
              <a:buNone/>
            </a:pPr>
            <a:r>
              <a:rPr lang="en-US" altLang="en-US" sz="2000" b="1" smtClean="0">
                <a:solidFill>
                  <a:srgbClr val="FFFFFF"/>
                </a:solidFill>
                <a:latin typeface="Arial" panose="020B0604020202020204" pitchFamily="34" charset="0"/>
              </a:rPr>
              <a:t>Beliefs</a:t>
            </a:r>
          </a:p>
          <a:p>
            <a:pPr algn="ctr" fontAlgn="base">
              <a:spcBef>
                <a:spcPct val="0"/>
              </a:spcBef>
              <a:spcAft>
                <a:spcPct val="0"/>
              </a:spcAft>
              <a:buClrTx/>
              <a:buSzTx/>
              <a:buFontTx/>
              <a:buNone/>
            </a:pPr>
            <a:r>
              <a:rPr lang="en-US" altLang="en-US" sz="2000" b="1" smtClean="0">
                <a:solidFill>
                  <a:srgbClr val="FFFFFF"/>
                </a:solidFill>
                <a:latin typeface="Arial" panose="020B0604020202020204" pitchFamily="34" charset="0"/>
              </a:rPr>
              <a:t>Experiences</a:t>
            </a:r>
          </a:p>
          <a:p>
            <a:pPr algn="ctr" fontAlgn="base">
              <a:spcBef>
                <a:spcPct val="0"/>
              </a:spcBef>
              <a:spcAft>
                <a:spcPct val="0"/>
              </a:spcAft>
              <a:buClrTx/>
              <a:buSzTx/>
              <a:buFontTx/>
              <a:buNone/>
            </a:pPr>
            <a:r>
              <a:rPr lang="en-US" altLang="en-US" sz="2000" b="1" smtClean="0">
                <a:solidFill>
                  <a:srgbClr val="FFFFFF"/>
                </a:solidFill>
                <a:latin typeface="Arial" panose="020B0604020202020204" pitchFamily="34" charset="0"/>
              </a:rPr>
              <a:t>Data</a:t>
            </a:r>
          </a:p>
        </p:txBody>
      </p:sp>
      <p:sp>
        <p:nvSpPr>
          <p:cNvPr id="798729" name="Text Box 9"/>
          <p:cNvSpPr txBox="1">
            <a:spLocks noChangeArrowheads="1"/>
          </p:cNvSpPr>
          <p:nvPr/>
        </p:nvSpPr>
        <p:spPr bwMode="auto">
          <a:xfrm>
            <a:off x="3581400" y="4191000"/>
            <a:ext cx="2162175"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fontAlgn="base">
              <a:spcBef>
                <a:spcPct val="0"/>
              </a:spcBef>
              <a:spcAft>
                <a:spcPct val="0"/>
              </a:spcAft>
              <a:buClrTx/>
              <a:buSzTx/>
              <a:buFontTx/>
              <a:buNone/>
            </a:pPr>
            <a:r>
              <a:rPr lang="en-US" altLang="en-US" sz="2800" b="1" u="sng" smtClean="0">
                <a:solidFill>
                  <a:srgbClr val="FFFFFF"/>
                </a:solidFill>
                <a:latin typeface="Arial" panose="020B0604020202020204" pitchFamily="34" charset="0"/>
              </a:rPr>
              <a:t>Operational</a:t>
            </a:r>
          </a:p>
          <a:p>
            <a:pPr algn="ctr" fontAlgn="base">
              <a:spcBef>
                <a:spcPct val="0"/>
              </a:spcBef>
              <a:spcAft>
                <a:spcPct val="0"/>
              </a:spcAft>
              <a:buClrTx/>
              <a:buSzTx/>
              <a:buFontTx/>
              <a:buNone/>
            </a:pPr>
            <a:endParaRPr lang="en-US" altLang="en-US" sz="1200" b="1" smtClean="0">
              <a:solidFill>
                <a:srgbClr val="FFFFFF"/>
              </a:solidFill>
              <a:latin typeface="Arial" panose="020B0604020202020204" pitchFamily="34" charset="0"/>
            </a:endParaRPr>
          </a:p>
          <a:p>
            <a:pPr algn="ctr" fontAlgn="base">
              <a:spcBef>
                <a:spcPct val="0"/>
              </a:spcBef>
              <a:spcAft>
                <a:spcPct val="0"/>
              </a:spcAft>
              <a:buClrTx/>
              <a:buSzTx/>
              <a:buFontTx/>
              <a:buNone/>
            </a:pPr>
            <a:endParaRPr lang="en-US" altLang="en-US" sz="2000" b="1" smtClean="0">
              <a:solidFill>
                <a:srgbClr val="FFFFFF"/>
              </a:solidFill>
              <a:latin typeface="Arial" panose="020B0604020202020204" pitchFamily="34" charset="0"/>
            </a:endParaRPr>
          </a:p>
          <a:p>
            <a:pPr algn="ctr" fontAlgn="base">
              <a:spcBef>
                <a:spcPct val="0"/>
              </a:spcBef>
              <a:spcAft>
                <a:spcPct val="0"/>
              </a:spcAft>
              <a:buClrTx/>
              <a:buSzTx/>
              <a:buFontTx/>
              <a:buNone/>
            </a:pPr>
            <a:r>
              <a:rPr lang="en-US" altLang="en-US" sz="2000" b="1" smtClean="0">
                <a:solidFill>
                  <a:srgbClr val="FFFFFF"/>
                </a:solidFill>
                <a:latin typeface="Arial" panose="020B0604020202020204" pitchFamily="34" charset="0"/>
              </a:rPr>
              <a:t>Activities</a:t>
            </a:r>
          </a:p>
          <a:p>
            <a:pPr algn="ctr" fontAlgn="base">
              <a:spcBef>
                <a:spcPct val="0"/>
              </a:spcBef>
              <a:spcAft>
                <a:spcPct val="0"/>
              </a:spcAft>
              <a:buClrTx/>
              <a:buSzTx/>
              <a:buFontTx/>
              <a:buNone/>
            </a:pPr>
            <a:r>
              <a:rPr lang="en-US" altLang="en-US" sz="2000" b="1" smtClean="0">
                <a:solidFill>
                  <a:srgbClr val="FFFFFF"/>
                </a:solidFill>
                <a:latin typeface="Arial" panose="020B0604020202020204" pitchFamily="34" charset="0"/>
              </a:rPr>
              <a:t>Resources</a:t>
            </a:r>
          </a:p>
          <a:p>
            <a:pPr algn="ctr" fontAlgn="base">
              <a:spcBef>
                <a:spcPct val="0"/>
              </a:spcBef>
              <a:spcAft>
                <a:spcPct val="0"/>
              </a:spcAft>
              <a:buClrTx/>
              <a:buSzTx/>
              <a:buFontTx/>
              <a:buNone/>
            </a:pPr>
            <a:r>
              <a:rPr lang="en-US" altLang="en-US" sz="2000" b="1" smtClean="0">
                <a:solidFill>
                  <a:srgbClr val="FFFFFF"/>
                </a:solidFill>
                <a:latin typeface="Arial" panose="020B0604020202020204" pitchFamily="34" charset="0"/>
              </a:rPr>
              <a:t>Logistics</a:t>
            </a:r>
          </a:p>
        </p:txBody>
      </p:sp>
      <p:sp>
        <p:nvSpPr>
          <p:cNvPr id="798730" name="Text Box 10"/>
          <p:cNvSpPr txBox="1">
            <a:spLocks noChangeArrowheads="1"/>
          </p:cNvSpPr>
          <p:nvPr/>
        </p:nvSpPr>
        <p:spPr bwMode="auto">
          <a:xfrm>
            <a:off x="1289050" y="4191000"/>
            <a:ext cx="1539875"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fontAlgn="base">
              <a:spcBef>
                <a:spcPct val="0"/>
              </a:spcBef>
              <a:spcAft>
                <a:spcPct val="0"/>
              </a:spcAft>
              <a:buClrTx/>
              <a:buSzTx/>
              <a:buFontTx/>
              <a:buNone/>
            </a:pPr>
            <a:r>
              <a:rPr lang="en-US" altLang="en-US" sz="2800" b="1" u="sng" smtClean="0">
                <a:solidFill>
                  <a:srgbClr val="FFFFFF"/>
                </a:solidFill>
                <a:latin typeface="Arial" panose="020B0604020202020204" pitchFamily="34" charset="0"/>
              </a:rPr>
              <a:t>Guiding</a:t>
            </a:r>
          </a:p>
          <a:p>
            <a:pPr algn="ctr" fontAlgn="base">
              <a:spcBef>
                <a:spcPct val="0"/>
              </a:spcBef>
              <a:spcAft>
                <a:spcPct val="0"/>
              </a:spcAft>
              <a:buClrTx/>
              <a:buSzTx/>
              <a:buFontTx/>
              <a:buNone/>
            </a:pPr>
            <a:endParaRPr lang="en-US" altLang="en-US" sz="1200" b="1" smtClean="0">
              <a:solidFill>
                <a:srgbClr val="FFFFFF"/>
              </a:solidFill>
              <a:latin typeface="Arial" panose="020B0604020202020204" pitchFamily="34" charset="0"/>
            </a:endParaRPr>
          </a:p>
          <a:p>
            <a:pPr algn="ctr" fontAlgn="base">
              <a:spcBef>
                <a:spcPct val="0"/>
              </a:spcBef>
              <a:spcAft>
                <a:spcPct val="0"/>
              </a:spcAft>
              <a:buClrTx/>
              <a:buSzTx/>
              <a:buFontTx/>
              <a:buNone/>
            </a:pPr>
            <a:endParaRPr lang="en-US" altLang="en-US" sz="2000" b="1" smtClean="0">
              <a:solidFill>
                <a:srgbClr val="FFFFFF"/>
              </a:solidFill>
              <a:latin typeface="Arial" panose="020B0604020202020204" pitchFamily="34" charset="0"/>
            </a:endParaRPr>
          </a:p>
          <a:p>
            <a:pPr algn="ctr" fontAlgn="base">
              <a:spcBef>
                <a:spcPct val="0"/>
              </a:spcBef>
              <a:spcAft>
                <a:spcPct val="0"/>
              </a:spcAft>
              <a:buClrTx/>
              <a:buSzTx/>
              <a:buFontTx/>
              <a:buNone/>
            </a:pPr>
            <a:r>
              <a:rPr lang="en-US" altLang="en-US" sz="2000" b="1" smtClean="0">
                <a:solidFill>
                  <a:srgbClr val="FFFFFF"/>
                </a:solidFill>
                <a:latin typeface="Arial" panose="020B0604020202020204" pitchFamily="34" charset="0"/>
              </a:rPr>
              <a:t>Leadership</a:t>
            </a:r>
          </a:p>
          <a:p>
            <a:pPr algn="ctr" fontAlgn="base">
              <a:spcBef>
                <a:spcPct val="0"/>
              </a:spcBef>
              <a:spcAft>
                <a:spcPct val="0"/>
              </a:spcAft>
              <a:buClrTx/>
              <a:buSzTx/>
              <a:buFontTx/>
              <a:buNone/>
            </a:pPr>
            <a:r>
              <a:rPr lang="en-US" altLang="en-US" sz="2000" b="1" smtClean="0">
                <a:solidFill>
                  <a:srgbClr val="FFFFFF"/>
                </a:solidFill>
                <a:latin typeface="Arial" panose="020B0604020202020204" pitchFamily="34" charset="0"/>
              </a:rPr>
              <a:t>Influence</a:t>
            </a:r>
          </a:p>
          <a:p>
            <a:pPr algn="ctr" fontAlgn="base">
              <a:spcBef>
                <a:spcPct val="0"/>
              </a:spcBef>
              <a:spcAft>
                <a:spcPct val="0"/>
              </a:spcAft>
              <a:buClrTx/>
              <a:buSzTx/>
              <a:buFontTx/>
              <a:buNone/>
            </a:pPr>
            <a:r>
              <a:rPr lang="en-US" altLang="en-US" sz="2000" b="1" smtClean="0">
                <a:solidFill>
                  <a:srgbClr val="FFFFFF"/>
                </a:solidFill>
                <a:latin typeface="Arial" panose="020B0604020202020204" pitchFamily="34" charset="0"/>
              </a:rPr>
              <a:t>Leverage</a:t>
            </a:r>
          </a:p>
        </p:txBody>
      </p:sp>
    </p:spTree>
    <p:extLst>
      <p:ext uri="{BB962C8B-B14F-4D97-AF65-F5344CB8AC3E}">
        <p14:creationId xmlns:p14="http://schemas.microsoft.com/office/powerpoint/2010/main" val="180252139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0"/>
                                  </p:stCondLst>
                                  <p:childTnLst>
                                    <p:set>
                                      <p:cBhvr>
                                        <p:cTn id="6" dur="1" fill="hold">
                                          <p:stCondLst>
                                            <p:cond delay="0"/>
                                          </p:stCondLst>
                                        </p:cTn>
                                        <p:tgtEl>
                                          <p:spTgt spid="798726"/>
                                        </p:tgtEl>
                                        <p:attrNameLst>
                                          <p:attrName>style.visibility</p:attrName>
                                        </p:attrNameLst>
                                      </p:cBhvr>
                                      <p:to>
                                        <p:strVal val="visible"/>
                                      </p:to>
                                    </p:set>
                                    <p:animEffect transition="in" filter="barn(outVertical)">
                                      <p:cBhvr>
                                        <p:cTn id="7" dur="500"/>
                                        <p:tgtEl>
                                          <p:spTgt spid="7987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98728"/>
                                        </p:tgtEl>
                                        <p:attrNameLst>
                                          <p:attrName>style.visibility</p:attrName>
                                        </p:attrNameLst>
                                      </p:cBhvr>
                                      <p:to>
                                        <p:strVal val="visible"/>
                                      </p:to>
                                    </p:set>
                                    <p:animEffect transition="in" filter="wipe(up)">
                                      <p:cBhvr>
                                        <p:cTn id="12" dur="500"/>
                                        <p:tgtEl>
                                          <p:spTgt spid="79872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798729"/>
                                        </p:tgtEl>
                                        <p:attrNameLst>
                                          <p:attrName>style.visibility</p:attrName>
                                        </p:attrNameLst>
                                      </p:cBhvr>
                                      <p:to>
                                        <p:strVal val="visible"/>
                                      </p:to>
                                    </p:set>
                                    <p:animEffect transition="in" filter="wipe(up)">
                                      <p:cBhvr>
                                        <p:cTn id="17" dur="500"/>
                                        <p:tgtEl>
                                          <p:spTgt spid="79872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798730"/>
                                        </p:tgtEl>
                                        <p:attrNameLst>
                                          <p:attrName>style.visibility</p:attrName>
                                        </p:attrNameLst>
                                      </p:cBhvr>
                                      <p:to>
                                        <p:strVal val="visible"/>
                                      </p:to>
                                    </p:set>
                                    <p:animEffect transition="in" filter="wipe(up)">
                                      <p:cBhvr>
                                        <p:cTn id="22" dur="500"/>
                                        <p:tgtEl>
                                          <p:spTgt spid="7987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28" grpId="0"/>
      <p:bldP spid="798729" grpId="0"/>
      <p:bldP spid="79873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10439400" y="4267200"/>
            <a:ext cx="184150" cy="143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eaLnBrk="0" fontAlgn="base" hangingPunct="0">
              <a:spcBef>
                <a:spcPct val="0"/>
              </a:spcBef>
              <a:spcAft>
                <a:spcPct val="0"/>
              </a:spcAft>
              <a:buClrTx/>
              <a:buSzTx/>
              <a:buFontTx/>
              <a:buNone/>
            </a:pPr>
            <a:endParaRPr lang="en-US" altLang="en-US" sz="8800" b="1" smtClean="0">
              <a:solidFill>
                <a:srgbClr val="FFFFFF"/>
              </a:solidFill>
              <a:latin typeface="Book Antiqua" panose="02040602050305030304" pitchFamily="18" charset="0"/>
            </a:endParaRPr>
          </a:p>
        </p:txBody>
      </p:sp>
      <p:sp>
        <p:nvSpPr>
          <p:cNvPr id="39939" name="Text Box 3"/>
          <p:cNvSpPr txBox="1">
            <a:spLocks noChangeArrowheads="1"/>
          </p:cNvSpPr>
          <p:nvPr/>
        </p:nvSpPr>
        <p:spPr bwMode="auto">
          <a:xfrm>
            <a:off x="9829800" y="1600200"/>
            <a:ext cx="1841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eaLnBrk="0" fontAlgn="base" hangingPunct="0">
              <a:spcBef>
                <a:spcPct val="0"/>
              </a:spcBef>
              <a:spcAft>
                <a:spcPct val="0"/>
              </a:spcAft>
              <a:buClrTx/>
              <a:buSzTx/>
              <a:buFontTx/>
              <a:buNone/>
            </a:pPr>
            <a:endParaRPr lang="en-US" altLang="en-US" sz="5400" b="1" smtClean="0">
              <a:solidFill>
                <a:srgbClr val="FFFFFF"/>
              </a:solidFill>
              <a:latin typeface="Book Antiqua" panose="02040602050305030304" pitchFamily="18" charset="0"/>
            </a:endParaRPr>
          </a:p>
        </p:txBody>
      </p:sp>
      <p:sp>
        <p:nvSpPr>
          <p:cNvPr id="39940" name="Rectangle 4"/>
          <p:cNvSpPr>
            <a:spLocks noChangeArrowheads="1"/>
          </p:cNvSpPr>
          <p:nvPr/>
        </p:nvSpPr>
        <p:spPr bwMode="auto">
          <a:xfrm>
            <a:off x="0" y="152400"/>
            <a:ext cx="8153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lnSpc>
                <a:spcPct val="90000"/>
              </a:lnSpc>
              <a:spcBef>
                <a:spcPct val="0"/>
              </a:spcBef>
              <a:spcAft>
                <a:spcPct val="0"/>
              </a:spcAft>
              <a:buClrTx/>
              <a:buSzTx/>
              <a:buFontTx/>
              <a:buNone/>
            </a:pPr>
            <a:r>
              <a:rPr lang="en-US" altLang="en-US" sz="2800" b="1" smtClean="0">
                <a:solidFill>
                  <a:srgbClr val="0066CC"/>
                </a:solidFill>
                <a:latin typeface="Arial" panose="020B0604020202020204" pitchFamily="34" charset="0"/>
              </a:rPr>
              <a:t>   Connectivity</a:t>
            </a:r>
          </a:p>
        </p:txBody>
      </p:sp>
      <p:sp>
        <p:nvSpPr>
          <p:cNvPr id="39941" name="Text Box 5"/>
          <p:cNvSpPr txBox="1">
            <a:spLocks noChangeArrowheads="1"/>
          </p:cNvSpPr>
          <p:nvPr/>
        </p:nvSpPr>
        <p:spPr bwMode="auto">
          <a:xfrm>
            <a:off x="2116138" y="1150938"/>
            <a:ext cx="51593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eaLnBrk="0" fontAlgn="base" hangingPunct="0">
              <a:spcBef>
                <a:spcPct val="0"/>
              </a:spcBef>
              <a:spcAft>
                <a:spcPct val="0"/>
              </a:spcAft>
              <a:buClrTx/>
              <a:buSzTx/>
              <a:buFontTx/>
              <a:buNone/>
            </a:pPr>
            <a:r>
              <a:rPr lang="en-US" altLang="en-US" sz="2000" b="1" smtClean="0">
                <a:solidFill>
                  <a:srgbClr val="000066"/>
                </a:solidFill>
                <a:latin typeface="Arial" panose="020B0604020202020204" pitchFamily="34" charset="0"/>
              </a:rPr>
              <a:t> </a:t>
            </a:r>
            <a:r>
              <a:rPr lang="en-US" altLang="en-US" sz="2400" b="1" smtClean="0">
                <a:solidFill>
                  <a:srgbClr val="FFFF00"/>
                </a:solidFill>
                <a:latin typeface="Arial" panose="020B0604020202020204" pitchFamily="34" charset="0"/>
              </a:rPr>
              <a:t>Meta-Leaders Align</a:t>
            </a:r>
          </a:p>
          <a:p>
            <a:pPr algn="ctr" eaLnBrk="0" fontAlgn="base" hangingPunct="0">
              <a:spcBef>
                <a:spcPct val="0"/>
              </a:spcBef>
              <a:spcAft>
                <a:spcPct val="0"/>
              </a:spcAft>
              <a:buClrTx/>
              <a:buSzTx/>
              <a:buFontTx/>
              <a:buNone/>
            </a:pPr>
            <a:r>
              <a:rPr lang="en-US" altLang="en-US" sz="2400" b="1" smtClean="0">
                <a:solidFill>
                  <a:srgbClr val="FFFF00"/>
                </a:solidFill>
                <a:latin typeface="Arial" panose="020B0604020202020204" pitchFamily="34" charset="0"/>
              </a:rPr>
              <a:t>Guiding Operational Assumptions</a:t>
            </a:r>
          </a:p>
        </p:txBody>
      </p:sp>
      <p:sp>
        <p:nvSpPr>
          <p:cNvPr id="800774" name="Oval 6"/>
          <p:cNvSpPr>
            <a:spLocks noChangeArrowheads="1"/>
          </p:cNvSpPr>
          <p:nvPr/>
        </p:nvSpPr>
        <p:spPr bwMode="auto">
          <a:xfrm>
            <a:off x="981075" y="2495550"/>
            <a:ext cx="1466850" cy="895350"/>
          </a:xfrm>
          <a:prstGeom prst="ellipse">
            <a:avLst/>
          </a:prstGeom>
          <a:gradFill rotWithShape="1">
            <a:gsLst>
              <a:gs pos="0">
                <a:srgbClr val="760000"/>
              </a:gs>
              <a:gs pos="100000">
                <a:srgbClr val="FF0000"/>
              </a:gs>
            </a:gsLst>
            <a:lin ang="0" scaled="1"/>
          </a:gradFill>
          <a:ln w="50800">
            <a:solidFill>
              <a:schemeClr val="bg2"/>
            </a:solidFill>
            <a:round/>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800775" name="Rectangle 7"/>
          <p:cNvSpPr>
            <a:spLocks noChangeArrowheads="1"/>
          </p:cNvSpPr>
          <p:nvPr/>
        </p:nvSpPr>
        <p:spPr bwMode="auto">
          <a:xfrm>
            <a:off x="962025" y="2952750"/>
            <a:ext cx="1504950" cy="2609850"/>
          </a:xfrm>
          <a:prstGeom prst="rect">
            <a:avLst/>
          </a:prstGeom>
          <a:solidFill>
            <a:srgbClr val="FF9933"/>
          </a:solidFill>
          <a:ln w="50800">
            <a:solidFill>
              <a:schemeClr val="tx1"/>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fontAlgn="base">
              <a:spcBef>
                <a:spcPct val="0"/>
              </a:spcBef>
              <a:spcAft>
                <a:spcPct val="0"/>
              </a:spcAft>
              <a:buClrTx/>
              <a:buSzTx/>
              <a:buFontTx/>
              <a:buNone/>
            </a:pPr>
            <a:endParaRPr lang="en-US" altLang="en-US" sz="2400" b="1" smtClean="0">
              <a:solidFill>
                <a:srgbClr val="FFFFFF"/>
              </a:solidFill>
              <a:latin typeface="Arial" panose="020B0604020202020204" pitchFamily="34" charset="0"/>
            </a:endParaRPr>
          </a:p>
        </p:txBody>
      </p:sp>
      <p:sp>
        <p:nvSpPr>
          <p:cNvPr id="800776" name="Oval 8"/>
          <p:cNvSpPr>
            <a:spLocks noChangeArrowheads="1"/>
          </p:cNvSpPr>
          <p:nvPr/>
        </p:nvSpPr>
        <p:spPr bwMode="auto">
          <a:xfrm>
            <a:off x="3000375" y="2895600"/>
            <a:ext cx="1466850" cy="895350"/>
          </a:xfrm>
          <a:prstGeom prst="ellipse">
            <a:avLst/>
          </a:prstGeom>
          <a:gradFill rotWithShape="1">
            <a:gsLst>
              <a:gs pos="0">
                <a:schemeClr val="folHlink">
                  <a:gamma/>
                  <a:shade val="46275"/>
                  <a:invGamma/>
                </a:schemeClr>
              </a:gs>
              <a:gs pos="100000">
                <a:schemeClr val="folHlink"/>
              </a:gs>
            </a:gsLst>
            <a:lin ang="0" scaled="1"/>
          </a:gradFill>
          <a:ln w="50800">
            <a:solidFill>
              <a:schemeClr val="bg2"/>
            </a:solidFill>
            <a:round/>
            <a:headEnd/>
            <a:tailEnd/>
          </a:ln>
          <a:effectLst/>
        </p:spPr>
        <p:txBody>
          <a:bodyPr wrap="none" anchor="ctr"/>
          <a:lstStyle/>
          <a:p>
            <a:pPr eaLnBrk="0" fontAlgn="base" hangingPunct="0">
              <a:spcBef>
                <a:spcPct val="0"/>
              </a:spcBef>
              <a:spcAft>
                <a:spcPct val="0"/>
              </a:spcAft>
              <a:defRPr/>
            </a:pPr>
            <a:endParaRPr lang="en-US">
              <a:solidFill>
                <a:srgbClr val="FFFFFF"/>
              </a:solidFill>
              <a:latin typeface="Arial" charset="0"/>
            </a:endParaRPr>
          </a:p>
        </p:txBody>
      </p:sp>
      <p:sp>
        <p:nvSpPr>
          <p:cNvPr id="800777" name="Rectangle 9"/>
          <p:cNvSpPr>
            <a:spLocks noChangeArrowheads="1"/>
          </p:cNvSpPr>
          <p:nvPr/>
        </p:nvSpPr>
        <p:spPr bwMode="auto">
          <a:xfrm>
            <a:off x="2971800" y="3352800"/>
            <a:ext cx="1504950" cy="2609850"/>
          </a:xfrm>
          <a:prstGeom prst="rect">
            <a:avLst/>
          </a:prstGeom>
          <a:gradFill rotWithShape="1">
            <a:gsLst>
              <a:gs pos="0">
                <a:schemeClr val="tx2">
                  <a:gamma/>
                  <a:shade val="46275"/>
                  <a:invGamma/>
                </a:schemeClr>
              </a:gs>
              <a:gs pos="100000">
                <a:schemeClr val="tx2"/>
              </a:gs>
            </a:gsLst>
            <a:lin ang="0" scaled="1"/>
          </a:gradFill>
          <a:ln w="50800">
            <a:solidFill>
              <a:srgbClr val="FF9900"/>
            </a:solidFill>
            <a:miter lim="800000"/>
            <a:headEnd/>
            <a:tailEnd/>
          </a:ln>
          <a:effectLst/>
        </p:spPr>
        <p:txBody>
          <a:bodyPr wrap="none" anchor="ctr"/>
          <a:lstStyle/>
          <a:p>
            <a:pPr eaLnBrk="0" fontAlgn="base" hangingPunct="0">
              <a:spcBef>
                <a:spcPct val="0"/>
              </a:spcBef>
              <a:spcAft>
                <a:spcPct val="0"/>
              </a:spcAft>
              <a:defRPr/>
            </a:pPr>
            <a:endParaRPr lang="en-US">
              <a:solidFill>
                <a:srgbClr val="FFFFFF"/>
              </a:solidFill>
              <a:latin typeface="Arial" charset="0"/>
            </a:endParaRPr>
          </a:p>
        </p:txBody>
      </p:sp>
      <p:sp>
        <p:nvSpPr>
          <p:cNvPr id="800778" name="Oval 10"/>
          <p:cNvSpPr>
            <a:spLocks noChangeArrowheads="1"/>
          </p:cNvSpPr>
          <p:nvPr/>
        </p:nvSpPr>
        <p:spPr bwMode="auto">
          <a:xfrm>
            <a:off x="4962525" y="2114550"/>
            <a:ext cx="1466850" cy="895350"/>
          </a:xfrm>
          <a:prstGeom prst="ellipse">
            <a:avLst/>
          </a:prstGeom>
          <a:gradFill rotWithShape="1">
            <a:gsLst>
              <a:gs pos="0">
                <a:schemeClr val="tx1">
                  <a:gamma/>
                  <a:shade val="46275"/>
                  <a:invGamma/>
                </a:schemeClr>
              </a:gs>
              <a:gs pos="100000">
                <a:schemeClr val="tx1"/>
              </a:gs>
            </a:gsLst>
            <a:lin ang="0" scaled="1"/>
          </a:gradFill>
          <a:ln w="50800">
            <a:solidFill>
              <a:schemeClr val="bg2"/>
            </a:solidFill>
            <a:round/>
            <a:headEnd/>
            <a:tailEnd/>
          </a:ln>
          <a:effectLst/>
        </p:spPr>
        <p:txBody>
          <a:bodyPr wrap="none" anchor="ctr"/>
          <a:lstStyle/>
          <a:p>
            <a:pPr eaLnBrk="0" fontAlgn="base" hangingPunct="0">
              <a:spcBef>
                <a:spcPct val="0"/>
              </a:spcBef>
              <a:spcAft>
                <a:spcPct val="0"/>
              </a:spcAft>
              <a:defRPr/>
            </a:pPr>
            <a:endParaRPr lang="en-US">
              <a:solidFill>
                <a:srgbClr val="FFFFFF"/>
              </a:solidFill>
              <a:latin typeface="Arial" charset="0"/>
            </a:endParaRPr>
          </a:p>
        </p:txBody>
      </p:sp>
      <p:sp>
        <p:nvSpPr>
          <p:cNvPr id="800779" name="Rectangle 11"/>
          <p:cNvSpPr>
            <a:spLocks noChangeArrowheads="1"/>
          </p:cNvSpPr>
          <p:nvPr/>
        </p:nvSpPr>
        <p:spPr bwMode="auto">
          <a:xfrm>
            <a:off x="4943475" y="2533650"/>
            <a:ext cx="1504950" cy="2609850"/>
          </a:xfrm>
          <a:prstGeom prst="rect">
            <a:avLst/>
          </a:prstGeom>
          <a:gradFill rotWithShape="1">
            <a:gsLst>
              <a:gs pos="0">
                <a:srgbClr val="002F00"/>
              </a:gs>
              <a:gs pos="100000">
                <a:srgbClr val="006600"/>
              </a:gs>
            </a:gsLst>
            <a:lin ang="0" scaled="1"/>
          </a:gradFill>
          <a:ln w="50800">
            <a:solidFill>
              <a:schemeClr val="tx1"/>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800780" name="Oval 12"/>
          <p:cNvSpPr>
            <a:spLocks noChangeArrowheads="1"/>
          </p:cNvSpPr>
          <p:nvPr/>
        </p:nvSpPr>
        <p:spPr bwMode="auto">
          <a:xfrm>
            <a:off x="6924675" y="2895600"/>
            <a:ext cx="1466850" cy="895350"/>
          </a:xfrm>
          <a:prstGeom prst="ellipse">
            <a:avLst/>
          </a:prstGeom>
          <a:gradFill rotWithShape="1">
            <a:gsLst>
              <a:gs pos="0">
                <a:schemeClr val="bg2"/>
              </a:gs>
              <a:gs pos="100000">
                <a:schemeClr val="bg2">
                  <a:gamma/>
                  <a:tint val="0"/>
                  <a:invGamma/>
                </a:schemeClr>
              </a:gs>
            </a:gsLst>
            <a:lin ang="0" scaled="1"/>
          </a:gradFill>
          <a:ln w="50800">
            <a:solidFill>
              <a:schemeClr val="bg2"/>
            </a:solidFill>
            <a:round/>
            <a:headEnd/>
            <a:tailEnd/>
          </a:ln>
          <a:effectLst/>
        </p:spPr>
        <p:txBody>
          <a:bodyPr wrap="none" anchor="ctr"/>
          <a:lstStyle/>
          <a:p>
            <a:pPr eaLnBrk="0" fontAlgn="base" hangingPunct="0">
              <a:spcBef>
                <a:spcPct val="0"/>
              </a:spcBef>
              <a:spcAft>
                <a:spcPct val="0"/>
              </a:spcAft>
              <a:defRPr/>
            </a:pPr>
            <a:endParaRPr lang="en-US">
              <a:solidFill>
                <a:srgbClr val="FFFFFF"/>
              </a:solidFill>
              <a:latin typeface="Arial" charset="0"/>
            </a:endParaRPr>
          </a:p>
        </p:txBody>
      </p:sp>
      <p:sp>
        <p:nvSpPr>
          <p:cNvPr id="800781" name="Rectangle 13"/>
          <p:cNvSpPr>
            <a:spLocks noChangeArrowheads="1"/>
          </p:cNvSpPr>
          <p:nvPr/>
        </p:nvSpPr>
        <p:spPr bwMode="auto">
          <a:xfrm>
            <a:off x="6886575" y="3371850"/>
            <a:ext cx="1504950" cy="2609850"/>
          </a:xfrm>
          <a:prstGeom prst="rect">
            <a:avLst/>
          </a:prstGeom>
          <a:gradFill rotWithShape="1">
            <a:gsLst>
              <a:gs pos="0">
                <a:srgbClr val="760000"/>
              </a:gs>
              <a:gs pos="100000">
                <a:srgbClr val="FF0000"/>
              </a:gs>
            </a:gsLst>
            <a:lin ang="0" scaled="1"/>
          </a:gradFill>
          <a:ln w="50800">
            <a:solidFill>
              <a:schemeClr val="tx1"/>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800782" name="AutoShape 14"/>
          <p:cNvSpPr>
            <a:spLocks noChangeArrowheads="1"/>
          </p:cNvSpPr>
          <p:nvPr/>
        </p:nvSpPr>
        <p:spPr bwMode="auto">
          <a:xfrm>
            <a:off x="2505075" y="4248150"/>
            <a:ext cx="419100" cy="419100"/>
          </a:xfrm>
          <a:prstGeom prst="leftRightArrow">
            <a:avLst>
              <a:gd name="adj1" fmla="val 50000"/>
              <a:gd name="adj2" fmla="val 20000"/>
            </a:avLst>
          </a:prstGeom>
          <a:solidFill>
            <a:srgbClr val="000066"/>
          </a:solidFill>
          <a:ln w="50800">
            <a:solidFill>
              <a:srgbClr val="FF0000"/>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800783" name="AutoShape 15"/>
          <p:cNvSpPr>
            <a:spLocks noChangeArrowheads="1"/>
          </p:cNvSpPr>
          <p:nvPr/>
        </p:nvSpPr>
        <p:spPr bwMode="auto">
          <a:xfrm>
            <a:off x="4486275" y="3771900"/>
            <a:ext cx="419100" cy="419100"/>
          </a:xfrm>
          <a:prstGeom prst="leftRightArrow">
            <a:avLst>
              <a:gd name="adj1" fmla="val 50000"/>
              <a:gd name="adj2" fmla="val 20000"/>
            </a:avLst>
          </a:prstGeom>
          <a:solidFill>
            <a:srgbClr val="000066"/>
          </a:solidFill>
          <a:ln w="50800">
            <a:solidFill>
              <a:srgbClr val="FF0000"/>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800784" name="AutoShape 16"/>
          <p:cNvSpPr>
            <a:spLocks noChangeArrowheads="1"/>
          </p:cNvSpPr>
          <p:nvPr/>
        </p:nvSpPr>
        <p:spPr bwMode="auto">
          <a:xfrm>
            <a:off x="6467475" y="4419600"/>
            <a:ext cx="419100" cy="419100"/>
          </a:xfrm>
          <a:prstGeom prst="leftRightArrow">
            <a:avLst>
              <a:gd name="adj1" fmla="val 50000"/>
              <a:gd name="adj2" fmla="val 20000"/>
            </a:avLst>
          </a:prstGeom>
          <a:solidFill>
            <a:srgbClr val="000066"/>
          </a:solidFill>
          <a:ln w="50800">
            <a:solidFill>
              <a:srgbClr val="FF0000"/>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endParaRPr lang="en-US" altLang="en-US" sz="2800" smtClean="0">
              <a:solidFill>
                <a:srgbClr val="FFFFFF"/>
              </a:solidFill>
              <a:latin typeface="Arial" panose="020B0604020202020204" pitchFamily="34" charset="0"/>
            </a:endParaRPr>
          </a:p>
        </p:txBody>
      </p:sp>
      <p:sp>
        <p:nvSpPr>
          <p:cNvPr id="800785" name="Text Box 17"/>
          <p:cNvSpPr txBox="1">
            <a:spLocks noChangeArrowheads="1"/>
          </p:cNvSpPr>
          <p:nvPr/>
        </p:nvSpPr>
        <p:spPr bwMode="auto">
          <a:xfrm>
            <a:off x="4605338" y="5203825"/>
            <a:ext cx="2166937"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eaLnBrk="0" fontAlgn="base" hangingPunct="0">
              <a:spcBef>
                <a:spcPct val="0"/>
              </a:spcBef>
              <a:spcAft>
                <a:spcPct val="0"/>
              </a:spcAft>
              <a:buClrTx/>
              <a:buSzTx/>
              <a:buFontTx/>
              <a:buNone/>
            </a:pPr>
            <a:r>
              <a:rPr lang="en-US" altLang="en-US" sz="2600" b="1" smtClean="0">
                <a:solidFill>
                  <a:srgbClr val="FFFFFF"/>
                </a:solidFill>
                <a:latin typeface="Arial" panose="020B0604020202020204" pitchFamily="34" charset="0"/>
              </a:rPr>
              <a:t>Building</a:t>
            </a:r>
          </a:p>
          <a:p>
            <a:pPr algn="ctr" eaLnBrk="0" fontAlgn="base" hangingPunct="0">
              <a:spcBef>
                <a:spcPct val="0"/>
              </a:spcBef>
              <a:spcAft>
                <a:spcPct val="0"/>
              </a:spcAft>
              <a:buClrTx/>
              <a:buSzTx/>
              <a:buFontTx/>
              <a:buNone/>
            </a:pPr>
            <a:r>
              <a:rPr lang="en-US" altLang="en-US" sz="2600" b="1" smtClean="0">
                <a:solidFill>
                  <a:srgbClr val="FFFFFF"/>
                </a:solidFill>
                <a:latin typeface="Arial" panose="020B0604020202020204" pitchFamily="34" charset="0"/>
              </a:rPr>
              <a:t>Connectivity</a:t>
            </a:r>
          </a:p>
        </p:txBody>
      </p:sp>
      <p:sp>
        <p:nvSpPr>
          <p:cNvPr id="800786" name="AutoShape 18"/>
          <p:cNvSpPr>
            <a:spLocks noChangeArrowheads="1"/>
          </p:cNvSpPr>
          <p:nvPr/>
        </p:nvSpPr>
        <p:spPr bwMode="auto">
          <a:xfrm>
            <a:off x="1066800" y="2819400"/>
            <a:ext cx="7315200" cy="1028700"/>
          </a:xfrm>
          <a:prstGeom prst="leftRightArrow">
            <a:avLst>
              <a:gd name="adj1" fmla="val 50000"/>
              <a:gd name="adj2" fmla="val 142222"/>
            </a:avLst>
          </a:prstGeom>
          <a:gradFill rotWithShape="1">
            <a:gsLst>
              <a:gs pos="0">
                <a:schemeClr val="bg2"/>
              </a:gs>
              <a:gs pos="100000">
                <a:schemeClr val="bg2">
                  <a:gamma/>
                  <a:tint val="0"/>
                  <a:invGamma/>
                </a:schemeClr>
              </a:gs>
            </a:gsLst>
            <a:lin ang="5400000" scaled="1"/>
          </a:gradFill>
          <a:ln w="50800">
            <a:solidFill>
              <a:srgbClr val="FF0000"/>
            </a:solidFill>
            <a:miter lim="800000"/>
            <a:headEnd/>
            <a:tailEnd/>
          </a:ln>
          <a:effectLst/>
        </p:spPr>
        <p:txBody>
          <a:bodyPr wrap="none" anchor="ctr"/>
          <a:lstStyle/>
          <a:p>
            <a:pPr algn="ctr" eaLnBrk="0" fontAlgn="base" hangingPunct="0">
              <a:spcBef>
                <a:spcPct val="0"/>
              </a:spcBef>
              <a:spcAft>
                <a:spcPct val="0"/>
              </a:spcAft>
              <a:defRPr/>
            </a:pPr>
            <a:r>
              <a:rPr lang="en-US" sz="4400" b="1">
                <a:solidFill>
                  <a:srgbClr val="FFFFFF"/>
                </a:solidFill>
                <a:latin typeface="Arial" charset="0"/>
              </a:rPr>
              <a:t> </a:t>
            </a:r>
            <a:r>
              <a:rPr lang="en-US" sz="2400" b="1">
                <a:solidFill>
                  <a:srgbClr val="000066"/>
                </a:solidFill>
                <a:latin typeface="Arial" charset="0"/>
              </a:rPr>
              <a:t>GUIDING OPERATIONAL ASSUMPTIONS</a:t>
            </a:r>
          </a:p>
          <a:p>
            <a:pPr algn="ctr" eaLnBrk="0" fontAlgn="base" hangingPunct="0">
              <a:spcBef>
                <a:spcPct val="0"/>
              </a:spcBef>
              <a:spcAft>
                <a:spcPct val="0"/>
              </a:spcAft>
              <a:defRPr/>
            </a:pPr>
            <a:endParaRPr lang="en-US" sz="900" b="1">
              <a:solidFill>
                <a:srgbClr val="FFFFFF"/>
              </a:solidFill>
              <a:latin typeface="Arial" charset="0"/>
            </a:endParaRPr>
          </a:p>
        </p:txBody>
      </p:sp>
      <p:sp>
        <p:nvSpPr>
          <p:cNvPr id="800787" name="Text Box 19"/>
          <p:cNvSpPr txBox="1">
            <a:spLocks noChangeArrowheads="1"/>
          </p:cNvSpPr>
          <p:nvPr/>
        </p:nvSpPr>
        <p:spPr bwMode="auto">
          <a:xfrm>
            <a:off x="990600" y="4114800"/>
            <a:ext cx="1435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r>
              <a:rPr lang="en-US" altLang="en-US" sz="2400" b="1" smtClean="0">
                <a:solidFill>
                  <a:srgbClr val="000066"/>
                </a:solidFill>
                <a:latin typeface="Arial" panose="020B0604020202020204" pitchFamily="34" charset="0"/>
              </a:rPr>
              <a:t>“G.O.A.”</a:t>
            </a:r>
          </a:p>
        </p:txBody>
      </p:sp>
      <p:sp>
        <p:nvSpPr>
          <p:cNvPr id="800788" name="Text Box 20"/>
          <p:cNvSpPr txBox="1">
            <a:spLocks noChangeArrowheads="1"/>
          </p:cNvSpPr>
          <p:nvPr/>
        </p:nvSpPr>
        <p:spPr bwMode="auto">
          <a:xfrm>
            <a:off x="2971800" y="4495800"/>
            <a:ext cx="144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r>
              <a:rPr lang="en-US" altLang="en-US" sz="2400" b="1" smtClean="0">
                <a:solidFill>
                  <a:srgbClr val="0066CC"/>
                </a:solidFill>
                <a:latin typeface="Arial" panose="020B0604020202020204" pitchFamily="34" charset="0"/>
              </a:rPr>
              <a:t>“G.O.A.”</a:t>
            </a:r>
          </a:p>
        </p:txBody>
      </p:sp>
      <p:sp>
        <p:nvSpPr>
          <p:cNvPr id="800789" name="Text Box 21"/>
          <p:cNvSpPr txBox="1">
            <a:spLocks noChangeArrowheads="1"/>
          </p:cNvSpPr>
          <p:nvPr/>
        </p:nvSpPr>
        <p:spPr bwMode="auto">
          <a:xfrm>
            <a:off x="4953000" y="3733800"/>
            <a:ext cx="1435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r>
              <a:rPr lang="en-US" altLang="en-US" sz="2400" b="1" smtClean="0">
                <a:solidFill>
                  <a:srgbClr val="FF0000"/>
                </a:solidFill>
                <a:latin typeface="Arial" panose="020B0604020202020204" pitchFamily="34" charset="0"/>
              </a:rPr>
              <a:t>“G.O.A.”</a:t>
            </a:r>
          </a:p>
        </p:txBody>
      </p:sp>
      <p:sp>
        <p:nvSpPr>
          <p:cNvPr id="800790" name="Text Box 22"/>
          <p:cNvSpPr txBox="1">
            <a:spLocks noChangeArrowheads="1"/>
          </p:cNvSpPr>
          <p:nvPr/>
        </p:nvSpPr>
        <p:spPr bwMode="auto">
          <a:xfrm>
            <a:off x="6934200" y="4572000"/>
            <a:ext cx="1435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r>
              <a:rPr lang="en-US" altLang="en-US" sz="2400" b="1" smtClean="0">
                <a:solidFill>
                  <a:srgbClr val="66CCFF"/>
                </a:solidFill>
                <a:latin typeface="Arial" panose="020B0604020202020204" pitchFamily="34" charset="0"/>
              </a:rPr>
              <a:t>“G.O.A.”</a:t>
            </a:r>
          </a:p>
        </p:txBody>
      </p:sp>
      <p:sp>
        <p:nvSpPr>
          <p:cNvPr id="800791" name="Text Box 23"/>
          <p:cNvSpPr txBox="1">
            <a:spLocks noChangeArrowheads="1"/>
          </p:cNvSpPr>
          <p:nvPr/>
        </p:nvSpPr>
        <p:spPr bwMode="auto">
          <a:xfrm>
            <a:off x="1066800" y="4495800"/>
            <a:ext cx="13144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r>
              <a:rPr lang="en-US" altLang="en-US" sz="2000" b="1" smtClean="0">
                <a:solidFill>
                  <a:srgbClr val="66CCFF"/>
                </a:solidFill>
                <a:latin typeface="Arial" panose="020B0604020202020204" pitchFamily="34" charset="0"/>
              </a:rPr>
              <a:t>Business</a:t>
            </a:r>
          </a:p>
        </p:txBody>
      </p:sp>
      <p:sp>
        <p:nvSpPr>
          <p:cNvPr id="800792" name="Text Box 24"/>
          <p:cNvSpPr txBox="1">
            <a:spLocks noChangeArrowheads="1"/>
          </p:cNvSpPr>
          <p:nvPr/>
        </p:nvSpPr>
        <p:spPr bwMode="auto">
          <a:xfrm>
            <a:off x="2667000" y="4876800"/>
            <a:ext cx="17827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r>
              <a:rPr lang="en-US" altLang="en-US" sz="2400" b="1" smtClean="0">
                <a:solidFill>
                  <a:srgbClr val="66CCFF"/>
                </a:solidFill>
                <a:latin typeface="Arial" panose="020B0604020202020204" pitchFamily="34" charset="0"/>
              </a:rPr>
              <a:t>   </a:t>
            </a:r>
            <a:r>
              <a:rPr lang="en-US" altLang="en-US" sz="1800" b="1" smtClean="0">
                <a:solidFill>
                  <a:srgbClr val="0066CC"/>
                </a:solidFill>
                <a:latin typeface="Arial" panose="020B0604020202020204" pitchFamily="34" charset="0"/>
              </a:rPr>
              <a:t>Government</a:t>
            </a:r>
          </a:p>
        </p:txBody>
      </p:sp>
      <p:sp>
        <p:nvSpPr>
          <p:cNvPr id="800793" name="Text Box 25"/>
          <p:cNvSpPr txBox="1">
            <a:spLocks noChangeArrowheads="1"/>
          </p:cNvSpPr>
          <p:nvPr/>
        </p:nvSpPr>
        <p:spPr bwMode="auto">
          <a:xfrm>
            <a:off x="4953000" y="4162425"/>
            <a:ext cx="1327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r>
              <a:rPr lang="en-US" altLang="en-US" sz="2000" b="1" smtClean="0">
                <a:solidFill>
                  <a:srgbClr val="FF0000"/>
                </a:solidFill>
                <a:latin typeface="Arial" panose="020B0604020202020204" pitchFamily="34" charset="0"/>
              </a:rPr>
              <a:t>Nonprofit</a:t>
            </a:r>
          </a:p>
        </p:txBody>
      </p:sp>
      <p:sp>
        <p:nvSpPr>
          <p:cNvPr id="800794" name="Text Box 26"/>
          <p:cNvSpPr txBox="1">
            <a:spLocks noChangeArrowheads="1"/>
          </p:cNvSpPr>
          <p:nvPr/>
        </p:nvSpPr>
        <p:spPr bwMode="auto">
          <a:xfrm>
            <a:off x="6858000" y="5029200"/>
            <a:ext cx="15398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r>
              <a:rPr lang="en-US" altLang="en-US" sz="1600" b="1" smtClean="0">
                <a:solidFill>
                  <a:srgbClr val="000066"/>
                </a:solidFill>
                <a:latin typeface="Arial" panose="020B0604020202020204" pitchFamily="34" charset="0"/>
              </a:rPr>
              <a:t> Philanthropic</a:t>
            </a:r>
          </a:p>
        </p:txBody>
      </p:sp>
    </p:spTree>
    <p:extLst>
      <p:ext uri="{BB962C8B-B14F-4D97-AF65-F5344CB8AC3E}">
        <p14:creationId xmlns:p14="http://schemas.microsoft.com/office/powerpoint/2010/main" val="257468449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800774"/>
                                        </p:tgtEl>
                                        <p:attrNameLst>
                                          <p:attrName>style.visibility</p:attrName>
                                        </p:attrNameLst>
                                      </p:cBhvr>
                                      <p:to>
                                        <p:strVal val="visible"/>
                                      </p:to>
                                    </p:set>
                                    <p:animEffect transition="in" filter="dissolve">
                                      <p:cBhvr>
                                        <p:cTn id="7" dur="2000"/>
                                        <p:tgtEl>
                                          <p:spTgt spid="800774"/>
                                        </p:tgtEl>
                                      </p:cBhvr>
                                    </p:animEffect>
                                  </p:childTnLst>
                                </p:cTn>
                              </p:par>
                              <p:par>
                                <p:cTn id="8" presetID="9" presetClass="entr" presetSubtype="0" fill="hold" nodeType="withEffect">
                                  <p:stCondLst>
                                    <p:cond delay="0"/>
                                  </p:stCondLst>
                                  <p:childTnLst>
                                    <p:set>
                                      <p:cBhvr>
                                        <p:cTn id="9" dur="1" fill="hold">
                                          <p:stCondLst>
                                            <p:cond delay="0"/>
                                          </p:stCondLst>
                                        </p:cTn>
                                        <p:tgtEl>
                                          <p:spTgt spid="800775"/>
                                        </p:tgtEl>
                                        <p:attrNameLst>
                                          <p:attrName>style.visibility</p:attrName>
                                        </p:attrNameLst>
                                      </p:cBhvr>
                                      <p:to>
                                        <p:strVal val="visible"/>
                                      </p:to>
                                    </p:set>
                                    <p:animEffect transition="in" filter="dissolve">
                                      <p:cBhvr>
                                        <p:cTn id="10" dur="2000"/>
                                        <p:tgtEl>
                                          <p:spTgt spid="80077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800776"/>
                                        </p:tgtEl>
                                        <p:attrNameLst>
                                          <p:attrName>style.visibility</p:attrName>
                                        </p:attrNameLst>
                                      </p:cBhvr>
                                      <p:to>
                                        <p:strVal val="visible"/>
                                      </p:to>
                                    </p:set>
                                    <p:animEffect transition="in" filter="dissolve">
                                      <p:cBhvr>
                                        <p:cTn id="13" dur="2000"/>
                                        <p:tgtEl>
                                          <p:spTgt spid="800776"/>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800777"/>
                                        </p:tgtEl>
                                        <p:attrNameLst>
                                          <p:attrName>style.visibility</p:attrName>
                                        </p:attrNameLst>
                                      </p:cBhvr>
                                      <p:to>
                                        <p:strVal val="visible"/>
                                      </p:to>
                                    </p:set>
                                    <p:animEffect transition="in" filter="dissolve">
                                      <p:cBhvr>
                                        <p:cTn id="16" dur="2000"/>
                                        <p:tgtEl>
                                          <p:spTgt spid="800777"/>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800778"/>
                                        </p:tgtEl>
                                        <p:attrNameLst>
                                          <p:attrName>style.visibility</p:attrName>
                                        </p:attrNameLst>
                                      </p:cBhvr>
                                      <p:to>
                                        <p:strVal val="visible"/>
                                      </p:to>
                                    </p:set>
                                    <p:animEffect transition="in" filter="dissolve">
                                      <p:cBhvr>
                                        <p:cTn id="19" dur="2000"/>
                                        <p:tgtEl>
                                          <p:spTgt spid="800778"/>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800779"/>
                                        </p:tgtEl>
                                        <p:attrNameLst>
                                          <p:attrName>style.visibility</p:attrName>
                                        </p:attrNameLst>
                                      </p:cBhvr>
                                      <p:to>
                                        <p:strVal val="visible"/>
                                      </p:to>
                                    </p:set>
                                    <p:animEffect transition="in" filter="dissolve">
                                      <p:cBhvr>
                                        <p:cTn id="22" dur="2000"/>
                                        <p:tgtEl>
                                          <p:spTgt spid="800779"/>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800780"/>
                                        </p:tgtEl>
                                        <p:attrNameLst>
                                          <p:attrName>style.visibility</p:attrName>
                                        </p:attrNameLst>
                                      </p:cBhvr>
                                      <p:to>
                                        <p:strVal val="visible"/>
                                      </p:to>
                                    </p:set>
                                    <p:animEffect transition="in" filter="dissolve">
                                      <p:cBhvr>
                                        <p:cTn id="25" dur="2000"/>
                                        <p:tgtEl>
                                          <p:spTgt spid="800780"/>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800781"/>
                                        </p:tgtEl>
                                        <p:attrNameLst>
                                          <p:attrName>style.visibility</p:attrName>
                                        </p:attrNameLst>
                                      </p:cBhvr>
                                      <p:to>
                                        <p:strVal val="visible"/>
                                      </p:to>
                                    </p:set>
                                    <p:animEffect transition="in" filter="dissolve">
                                      <p:cBhvr>
                                        <p:cTn id="28" dur="2000"/>
                                        <p:tgtEl>
                                          <p:spTgt spid="800781"/>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800782"/>
                                        </p:tgtEl>
                                        <p:attrNameLst>
                                          <p:attrName>style.visibility</p:attrName>
                                        </p:attrNameLst>
                                      </p:cBhvr>
                                      <p:to>
                                        <p:strVal val="visible"/>
                                      </p:to>
                                    </p:set>
                                    <p:animEffect transition="in" filter="dissolve">
                                      <p:cBhvr>
                                        <p:cTn id="31" dur="2000"/>
                                        <p:tgtEl>
                                          <p:spTgt spid="800782"/>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800783"/>
                                        </p:tgtEl>
                                        <p:attrNameLst>
                                          <p:attrName>style.visibility</p:attrName>
                                        </p:attrNameLst>
                                      </p:cBhvr>
                                      <p:to>
                                        <p:strVal val="visible"/>
                                      </p:to>
                                    </p:set>
                                    <p:animEffect transition="in" filter="dissolve">
                                      <p:cBhvr>
                                        <p:cTn id="34" dur="2000"/>
                                        <p:tgtEl>
                                          <p:spTgt spid="800783"/>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800784"/>
                                        </p:tgtEl>
                                        <p:attrNameLst>
                                          <p:attrName>style.visibility</p:attrName>
                                        </p:attrNameLst>
                                      </p:cBhvr>
                                      <p:to>
                                        <p:strVal val="visible"/>
                                      </p:to>
                                    </p:set>
                                    <p:animEffect transition="in" filter="dissolve">
                                      <p:cBhvr>
                                        <p:cTn id="37" dur="2000"/>
                                        <p:tgtEl>
                                          <p:spTgt spid="800784"/>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800785"/>
                                        </p:tgtEl>
                                        <p:attrNameLst>
                                          <p:attrName>style.visibility</p:attrName>
                                        </p:attrNameLst>
                                      </p:cBhvr>
                                      <p:to>
                                        <p:strVal val="visible"/>
                                      </p:to>
                                    </p:set>
                                    <p:animEffect transition="in" filter="dissolve">
                                      <p:cBhvr>
                                        <p:cTn id="40" dur="2000"/>
                                        <p:tgtEl>
                                          <p:spTgt spid="800785"/>
                                        </p:tgtEl>
                                      </p:cBhvr>
                                    </p:animEffect>
                                  </p:childTnLst>
                                </p:cTn>
                              </p:par>
                            </p:childTnLst>
                          </p:cTn>
                        </p:par>
                        <p:par>
                          <p:cTn id="41" fill="hold" nodeType="afterGroup">
                            <p:stCondLst>
                              <p:cond delay="2000"/>
                            </p:stCondLst>
                            <p:childTnLst>
                              <p:par>
                                <p:cTn id="42" presetID="9" presetClass="entr" presetSubtype="0" fill="hold" grpId="0" nodeType="afterEffect">
                                  <p:stCondLst>
                                    <p:cond delay="0"/>
                                  </p:stCondLst>
                                  <p:childTnLst>
                                    <p:set>
                                      <p:cBhvr>
                                        <p:cTn id="43" dur="1" fill="hold">
                                          <p:stCondLst>
                                            <p:cond delay="0"/>
                                          </p:stCondLst>
                                        </p:cTn>
                                        <p:tgtEl>
                                          <p:spTgt spid="800787"/>
                                        </p:tgtEl>
                                        <p:attrNameLst>
                                          <p:attrName>style.visibility</p:attrName>
                                        </p:attrNameLst>
                                      </p:cBhvr>
                                      <p:to>
                                        <p:strVal val="visible"/>
                                      </p:to>
                                    </p:set>
                                    <p:animEffect transition="in" filter="dissolve">
                                      <p:cBhvr>
                                        <p:cTn id="44" dur="500"/>
                                        <p:tgtEl>
                                          <p:spTgt spid="800787"/>
                                        </p:tgtEl>
                                      </p:cBhvr>
                                    </p:animEffect>
                                  </p:childTnLst>
                                </p:cTn>
                              </p:par>
                            </p:childTnLst>
                          </p:cTn>
                        </p:par>
                        <p:par>
                          <p:cTn id="45" fill="hold" nodeType="afterGroup">
                            <p:stCondLst>
                              <p:cond delay="2500"/>
                            </p:stCondLst>
                            <p:childTnLst>
                              <p:par>
                                <p:cTn id="46" presetID="9" presetClass="entr" presetSubtype="0" fill="hold" grpId="0" nodeType="afterEffect">
                                  <p:stCondLst>
                                    <p:cond delay="0"/>
                                  </p:stCondLst>
                                  <p:childTnLst>
                                    <p:set>
                                      <p:cBhvr>
                                        <p:cTn id="47" dur="1" fill="hold">
                                          <p:stCondLst>
                                            <p:cond delay="0"/>
                                          </p:stCondLst>
                                        </p:cTn>
                                        <p:tgtEl>
                                          <p:spTgt spid="800788"/>
                                        </p:tgtEl>
                                        <p:attrNameLst>
                                          <p:attrName>style.visibility</p:attrName>
                                        </p:attrNameLst>
                                      </p:cBhvr>
                                      <p:to>
                                        <p:strVal val="visible"/>
                                      </p:to>
                                    </p:set>
                                    <p:animEffect transition="in" filter="dissolve">
                                      <p:cBhvr>
                                        <p:cTn id="48" dur="500"/>
                                        <p:tgtEl>
                                          <p:spTgt spid="800788"/>
                                        </p:tgtEl>
                                      </p:cBhvr>
                                    </p:animEffect>
                                  </p:childTnLst>
                                </p:cTn>
                              </p:par>
                            </p:childTnLst>
                          </p:cTn>
                        </p:par>
                        <p:par>
                          <p:cTn id="49" fill="hold" nodeType="afterGroup">
                            <p:stCondLst>
                              <p:cond delay="3000"/>
                            </p:stCondLst>
                            <p:childTnLst>
                              <p:par>
                                <p:cTn id="50" presetID="9" presetClass="entr" presetSubtype="0" fill="hold" grpId="0" nodeType="afterEffect">
                                  <p:stCondLst>
                                    <p:cond delay="0"/>
                                  </p:stCondLst>
                                  <p:childTnLst>
                                    <p:set>
                                      <p:cBhvr>
                                        <p:cTn id="51" dur="1" fill="hold">
                                          <p:stCondLst>
                                            <p:cond delay="0"/>
                                          </p:stCondLst>
                                        </p:cTn>
                                        <p:tgtEl>
                                          <p:spTgt spid="800789"/>
                                        </p:tgtEl>
                                        <p:attrNameLst>
                                          <p:attrName>style.visibility</p:attrName>
                                        </p:attrNameLst>
                                      </p:cBhvr>
                                      <p:to>
                                        <p:strVal val="visible"/>
                                      </p:to>
                                    </p:set>
                                    <p:animEffect transition="in" filter="dissolve">
                                      <p:cBhvr>
                                        <p:cTn id="52" dur="500"/>
                                        <p:tgtEl>
                                          <p:spTgt spid="800789"/>
                                        </p:tgtEl>
                                      </p:cBhvr>
                                    </p:animEffect>
                                  </p:childTnLst>
                                </p:cTn>
                              </p:par>
                            </p:childTnLst>
                          </p:cTn>
                        </p:par>
                        <p:par>
                          <p:cTn id="53" fill="hold" nodeType="afterGroup">
                            <p:stCondLst>
                              <p:cond delay="3500"/>
                            </p:stCondLst>
                            <p:childTnLst>
                              <p:par>
                                <p:cTn id="54" presetID="9" presetClass="entr" presetSubtype="0" fill="hold" grpId="0" nodeType="afterEffect">
                                  <p:stCondLst>
                                    <p:cond delay="0"/>
                                  </p:stCondLst>
                                  <p:childTnLst>
                                    <p:set>
                                      <p:cBhvr>
                                        <p:cTn id="55" dur="1" fill="hold">
                                          <p:stCondLst>
                                            <p:cond delay="0"/>
                                          </p:stCondLst>
                                        </p:cTn>
                                        <p:tgtEl>
                                          <p:spTgt spid="800790"/>
                                        </p:tgtEl>
                                        <p:attrNameLst>
                                          <p:attrName>style.visibility</p:attrName>
                                        </p:attrNameLst>
                                      </p:cBhvr>
                                      <p:to>
                                        <p:strVal val="visible"/>
                                      </p:to>
                                    </p:set>
                                    <p:animEffect transition="in" filter="dissolve">
                                      <p:cBhvr>
                                        <p:cTn id="56" dur="500"/>
                                        <p:tgtEl>
                                          <p:spTgt spid="800790"/>
                                        </p:tgtEl>
                                      </p:cBhvr>
                                    </p:animEffect>
                                  </p:childTnLst>
                                </p:cTn>
                              </p:par>
                            </p:childTnLst>
                          </p:cTn>
                        </p:par>
                        <p:par>
                          <p:cTn id="57" fill="hold" nodeType="afterGroup">
                            <p:stCondLst>
                              <p:cond delay="4000"/>
                            </p:stCondLst>
                            <p:childTnLst>
                              <p:par>
                                <p:cTn id="58" presetID="9" presetClass="entr" presetSubtype="0" fill="hold" grpId="0" nodeType="afterEffect">
                                  <p:stCondLst>
                                    <p:cond delay="0"/>
                                  </p:stCondLst>
                                  <p:childTnLst>
                                    <p:set>
                                      <p:cBhvr>
                                        <p:cTn id="59" dur="1" fill="hold">
                                          <p:stCondLst>
                                            <p:cond delay="0"/>
                                          </p:stCondLst>
                                        </p:cTn>
                                        <p:tgtEl>
                                          <p:spTgt spid="800791"/>
                                        </p:tgtEl>
                                        <p:attrNameLst>
                                          <p:attrName>style.visibility</p:attrName>
                                        </p:attrNameLst>
                                      </p:cBhvr>
                                      <p:to>
                                        <p:strVal val="visible"/>
                                      </p:to>
                                    </p:set>
                                    <p:animEffect transition="in" filter="dissolve">
                                      <p:cBhvr>
                                        <p:cTn id="60" dur="500"/>
                                        <p:tgtEl>
                                          <p:spTgt spid="800791"/>
                                        </p:tgtEl>
                                      </p:cBhvr>
                                    </p:animEffect>
                                  </p:childTnLst>
                                </p:cTn>
                              </p:par>
                            </p:childTnLst>
                          </p:cTn>
                        </p:par>
                        <p:par>
                          <p:cTn id="61" fill="hold" nodeType="afterGroup">
                            <p:stCondLst>
                              <p:cond delay="4500"/>
                            </p:stCondLst>
                            <p:childTnLst>
                              <p:par>
                                <p:cTn id="62" presetID="9" presetClass="entr" presetSubtype="0" fill="hold" grpId="0" nodeType="afterEffect">
                                  <p:stCondLst>
                                    <p:cond delay="0"/>
                                  </p:stCondLst>
                                  <p:childTnLst>
                                    <p:set>
                                      <p:cBhvr>
                                        <p:cTn id="63" dur="1" fill="hold">
                                          <p:stCondLst>
                                            <p:cond delay="0"/>
                                          </p:stCondLst>
                                        </p:cTn>
                                        <p:tgtEl>
                                          <p:spTgt spid="800792"/>
                                        </p:tgtEl>
                                        <p:attrNameLst>
                                          <p:attrName>style.visibility</p:attrName>
                                        </p:attrNameLst>
                                      </p:cBhvr>
                                      <p:to>
                                        <p:strVal val="visible"/>
                                      </p:to>
                                    </p:set>
                                    <p:animEffect transition="in" filter="dissolve">
                                      <p:cBhvr>
                                        <p:cTn id="64" dur="500"/>
                                        <p:tgtEl>
                                          <p:spTgt spid="800792"/>
                                        </p:tgtEl>
                                      </p:cBhvr>
                                    </p:animEffect>
                                  </p:childTnLst>
                                </p:cTn>
                              </p:par>
                            </p:childTnLst>
                          </p:cTn>
                        </p:par>
                        <p:par>
                          <p:cTn id="65" fill="hold" nodeType="afterGroup">
                            <p:stCondLst>
                              <p:cond delay="5000"/>
                            </p:stCondLst>
                            <p:childTnLst>
                              <p:par>
                                <p:cTn id="66" presetID="9" presetClass="entr" presetSubtype="0" fill="hold" grpId="0" nodeType="afterEffect">
                                  <p:stCondLst>
                                    <p:cond delay="0"/>
                                  </p:stCondLst>
                                  <p:childTnLst>
                                    <p:set>
                                      <p:cBhvr>
                                        <p:cTn id="67" dur="1" fill="hold">
                                          <p:stCondLst>
                                            <p:cond delay="0"/>
                                          </p:stCondLst>
                                        </p:cTn>
                                        <p:tgtEl>
                                          <p:spTgt spid="800793"/>
                                        </p:tgtEl>
                                        <p:attrNameLst>
                                          <p:attrName>style.visibility</p:attrName>
                                        </p:attrNameLst>
                                      </p:cBhvr>
                                      <p:to>
                                        <p:strVal val="visible"/>
                                      </p:to>
                                    </p:set>
                                    <p:animEffect transition="in" filter="dissolve">
                                      <p:cBhvr>
                                        <p:cTn id="68" dur="500"/>
                                        <p:tgtEl>
                                          <p:spTgt spid="800793"/>
                                        </p:tgtEl>
                                      </p:cBhvr>
                                    </p:animEffect>
                                  </p:childTnLst>
                                </p:cTn>
                              </p:par>
                            </p:childTnLst>
                          </p:cTn>
                        </p:par>
                        <p:par>
                          <p:cTn id="69" fill="hold" nodeType="afterGroup">
                            <p:stCondLst>
                              <p:cond delay="5500"/>
                            </p:stCondLst>
                            <p:childTnLst>
                              <p:par>
                                <p:cTn id="70" presetID="9" presetClass="entr" presetSubtype="0" fill="hold" grpId="0" nodeType="afterEffect">
                                  <p:stCondLst>
                                    <p:cond delay="0"/>
                                  </p:stCondLst>
                                  <p:childTnLst>
                                    <p:set>
                                      <p:cBhvr>
                                        <p:cTn id="71" dur="1" fill="hold">
                                          <p:stCondLst>
                                            <p:cond delay="0"/>
                                          </p:stCondLst>
                                        </p:cTn>
                                        <p:tgtEl>
                                          <p:spTgt spid="800794"/>
                                        </p:tgtEl>
                                        <p:attrNameLst>
                                          <p:attrName>style.visibility</p:attrName>
                                        </p:attrNameLst>
                                      </p:cBhvr>
                                      <p:to>
                                        <p:strVal val="visible"/>
                                      </p:to>
                                    </p:set>
                                    <p:animEffect transition="in" filter="dissolve">
                                      <p:cBhvr>
                                        <p:cTn id="72" dur="500"/>
                                        <p:tgtEl>
                                          <p:spTgt spid="800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0774" grpId="0" animBg="1"/>
      <p:bldP spid="800776" grpId="0" animBg="1"/>
      <p:bldP spid="800777" grpId="0" animBg="1"/>
      <p:bldP spid="800778" grpId="0" animBg="1"/>
      <p:bldP spid="800779" grpId="0" animBg="1"/>
      <p:bldP spid="800780" grpId="0" animBg="1"/>
      <p:bldP spid="800781" grpId="0" animBg="1"/>
      <p:bldP spid="800782" grpId="0" animBg="1"/>
      <p:bldP spid="800783" grpId="0" animBg="1"/>
      <p:bldP spid="800784" grpId="0" animBg="1"/>
      <p:bldP spid="800785" grpId="0"/>
      <p:bldP spid="800787" grpId="0"/>
      <p:bldP spid="800788" grpId="0"/>
      <p:bldP spid="800789" grpId="0"/>
      <p:bldP spid="800790" grpId="0"/>
      <p:bldP spid="800791" grpId="0"/>
      <p:bldP spid="800792" grpId="0"/>
      <p:bldP spid="800793" grpId="0"/>
      <p:bldP spid="80079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10439400" y="4267200"/>
            <a:ext cx="184150" cy="143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eaLnBrk="0" fontAlgn="base" hangingPunct="0">
              <a:spcBef>
                <a:spcPct val="0"/>
              </a:spcBef>
              <a:spcAft>
                <a:spcPct val="0"/>
              </a:spcAft>
              <a:buClrTx/>
              <a:buSzTx/>
              <a:buFontTx/>
              <a:buNone/>
            </a:pPr>
            <a:endParaRPr lang="en-US" altLang="en-US" sz="8800" b="1" smtClean="0">
              <a:solidFill>
                <a:srgbClr val="FFFFFF"/>
              </a:solidFill>
              <a:latin typeface="Book Antiqua" panose="02040602050305030304" pitchFamily="18" charset="0"/>
            </a:endParaRPr>
          </a:p>
        </p:txBody>
      </p:sp>
      <p:sp>
        <p:nvSpPr>
          <p:cNvPr id="41987" name="Text Box 3"/>
          <p:cNvSpPr txBox="1">
            <a:spLocks noChangeArrowheads="1"/>
          </p:cNvSpPr>
          <p:nvPr/>
        </p:nvSpPr>
        <p:spPr bwMode="auto">
          <a:xfrm>
            <a:off x="9829800" y="1600200"/>
            <a:ext cx="1841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eaLnBrk="0" fontAlgn="base" hangingPunct="0">
              <a:spcBef>
                <a:spcPct val="0"/>
              </a:spcBef>
              <a:spcAft>
                <a:spcPct val="0"/>
              </a:spcAft>
              <a:buClrTx/>
              <a:buSzTx/>
              <a:buFontTx/>
              <a:buNone/>
            </a:pPr>
            <a:endParaRPr lang="en-US" altLang="en-US" sz="5400" b="1" smtClean="0">
              <a:solidFill>
                <a:srgbClr val="FFFFFF"/>
              </a:solidFill>
              <a:latin typeface="Book Antiqua" panose="02040602050305030304" pitchFamily="18" charset="0"/>
            </a:endParaRPr>
          </a:p>
        </p:txBody>
      </p:sp>
      <p:sp>
        <p:nvSpPr>
          <p:cNvPr id="41988" name="Rectangle 4"/>
          <p:cNvSpPr>
            <a:spLocks noChangeArrowheads="1"/>
          </p:cNvSpPr>
          <p:nvPr/>
        </p:nvSpPr>
        <p:spPr bwMode="auto">
          <a:xfrm>
            <a:off x="0" y="152400"/>
            <a:ext cx="8153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eaLnBrk="0" fontAlgn="base" hangingPunct="0">
              <a:lnSpc>
                <a:spcPct val="90000"/>
              </a:lnSpc>
              <a:spcBef>
                <a:spcPct val="0"/>
              </a:spcBef>
              <a:spcAft>
                <a:spcPct val="0"/>
              </a:spcAft>
              <a:buClrTx/>
              <a:buSzTx/>
              <a:buFontTx/>
              <a:buNone/>
            </a:pPr>
            <a:r>
              <a:rPr lang="en-US" altLang="en-US" sz="2800" b="1" smtClean="0">
                <a:solidFill>
                  <a:srgbClr val="0066CC"/>
                </a:solidFill>
                <a:latin typeface="Arial" panose="020B0604020202020204" pitchFamily="34" charset="0"/>
              </a:rPr>
              <a:t>   Summit Issues: Meta-Leadership</a:t>
            </a:r>
          </a:p>
        </p:txBody>
      </p:sp>
      <p:sp>
        <p:nvSpPr>
          <p:cNvPr id="41989" name="Text Box 5"/>
          <p:cNvSpPr txBox="1">
            <a:spLocks noChangeArrowheads="1"/>
          </p:cNvSpPr>
          <p:nvPr/>
        </p:nvSpPr>
        <p:spPr bwMode="auto">
          <a:xfrm>
            <a:off x="2565400" y="1447800"/>
            <a:ext cx="43021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algn="ctr" eaLnBrk="0" fontAlgn="base" hangingPunct="0">
              <a:spcBef>
                <a:spcPct val="0"/>
              </a:spcBef>
              <a:spcAft>
                <a:spcPct val="0"/>
              </a:spcAft>
              <a:buClrTx/>
              <a:buSzTx/>
              <a:buFontTx/>
              <a:buNone/>
            </a:pPr>
            <a:r>
              <a:rPr lang="en-US" altLang="en-US" sz="2000" b="1" smtClean="0">
                <a:solidFill>
                  <a:srgbClr val="000066"/>
                </a:solidFill>
                <a:latin typeface="Arial" panose="020B0604020202020204" pitchFamily="34" charset="0"/>
              </a:rPr>
              <a:t> </a:t>
            </a:r>
            <a:r>
              <a:rPr lang="en-US" altLang="en-US" sz="2000" b="1" smtClean="0">
                <a:solidFill>
                  <a:srgbClr val="FFFF00"/>
                </a:solidFill>
                <a:latin typeface="Arial" panose="020B0604020202020204" pitchFamily="34" charset="0"/>
              </a:rPr>
              <a:t>Meta-Leaders Align </a:t>
            </a:r>
          </a:p>
          <a:p>
            <a:pPr algn="ctr" eaLnBrk="0" fontAlgn="base" hangingPunct="0">
              <a:spcBef>
                <a:spcPct val="0"/>
              </a:spcBef>
              <a:spcAft>
                <a:spcPct val="0"/>
              </a:spcAft>
              <a:buClrTx/>
              <a:buSzTx/>
              <a:buFontTx/>
              <a:buNone/>
            </a:pPr>
            <a:r>
              <a:rPr lang="en-US" altLang="en-US" sz="2000" b="1" smtClean="0">
                <a:solidFill>
                  <a:srgbClr val="FFFF00"/>
                </a:solidFill>
                <a:latin typeface="Arial" panose="020B0604020202020204" pitchFamily="34" charset="0"/>
              </a:rPr>
              <a:t>Guiding Operational Assumptions</a:t>
            </a:r>
          </a:p>
        </p:txBody>
      </p:sp>
      <p:sp>
        <p:nvSpPr>
          <p:cNvPr id="989190" name="AutoShape 6"/>
          <p:cNvSpPr>
            <a:spLocks noChangeArrowheads="1"/>
          </p:cNvSpPr>
          <p:nvPr/>
        </p:nvSpPr>
        <p:spPr bwMode="auto">
          <a:xfrm>
            <a:off x="1066800" y="2171700"/>
            <a:ext cx="7315200" cy="1028700"/>
          </a:xfrm>
          <a:prstGeom prst="leftRightArrow">
            <a:avLst>
              <a:gd name="adj1" fmla="val 50000"/>
              <a:gd name="adj2" fmla="val 142222"/>
            </a:avLst>
          </a:prstGeom>
          <a:gradFill rotWithShape="1">
            <a:gsLst>
              <a:gs pos="0">
                <a:schemeClr val="bg2"/>
              </a:gs>
              <a:gs pos="100000">
                <a:schemeClr val="bg2">
                  <a:gamma/>
                  <a:tint val="0"/>
                  <a:invGamma/>
                </a:schemeClr>
              </a:gs>
            </a:gsLst>
            <a:lin ang="5400000" scaled="1"/>
          </a:gradFill>
          <a:ln w="50800">
            <a:solidFill>
              <a:srgbClr val="FF0000"/>
            </a:solidFill>
            <a:miter lim="800000"/>
            <a:headEnd/>
            <a:tailEnd/>
          </a:ln>
          <a:effectLst/>
        </p:spPr>
        <p:txBody>
          <a:bodyPr wrap="none" anchor="ctr"/>
          <a:lstStyle/>
          <a:p>
            <a:pPr algn="ctr" eaLnBrk="0" fontAlgn="base" hangingPunct="0">
              <a:spcBef>
                <a:spcPct val="0"/>
              </a:spcBef>
              <a:spcAft>
                <a:spcPct val="0"/>
              </a:spcAft>
              <a:defRPr/>
            </a:pPr>
            <a:r>
              <a:rPr lang="en-US" sz="4400" b="1">
                <a:solidFill>
                  <a:srgbClr val="FFFFFF"/>
                </a:solidFill>
                <a:latin typeface="Arial" charset="0"/>
              </a:rPr>
              <a:t> </a:t>
            </a:r>
            <a:r>
              <a:rPr lang="en-US" sz="2400" b="1">
                <a:solidFill>
                  <a:srgbClr val="000066"/>
                </a:solidFill>
                <a:latin typeface="Arial" charset="0"/>
              </a:rPr>
              <a:t>GUIDING OPERATIONAL ASSUMPTIONS</a:t>
            </a:r>
          </a:p>
          <a:p>
            <a:pPr algn="ctr" eaLnBrk="0" fontAlgn="base" hangingPunct="0">
              <a:spcBef>
                <a:spcPct val="0"/>
              </a:spcBef>
              <a:spcAft>
                <a:spcPct val="0"/>
              </a:spcAft>
              <a:defRPr/>
            </a:pPr>
            <a:endParaRPr lang="en-US" sz="900" b="1">
              <a:solidFill>
                <a:srgbClr val="FFFFFF"/>
              </a:solidFill>
              <a:latin typeface="Arial" charset="0"/>
            </a:endParaRPr>
          </a:p>
        </p:txBody>
      </p:sp>
      <p:sp>
        <p:nvSpPr>
          <p:cNvPr id="41991" name="Text Box 13"/>
          <p:cNvSpPr txBox="1">
            <a:spLocks noChangeArrowheads="1"/>
          </p:cNvSpPr>
          <p:nvPr/>
        </p:nvSpPr>
        <p:spPr bwMode="auto">
          <a:xfrm>
            <a:off x="3776663" y="3397250"/>
            <a:ext cx="1936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r>
              <a:rPr lang="en-US" altLang="en-US" sz="3600" b="1" smtClean="0">
                <a:solidFill>
                  <a:srgbClr val="FFFFFF"/>
                </a:solidFill>
                <a:latin typeface="Arial" panose="020B0604020202020204" pitchFamily="34" charset="0"/>
              </a:rPr>
              <a:t>“GAPS”</a:t>
            </a:r>
            <a:endParaRPr lang="en-US" altLang="en-US" sz="2400" b="1" smtClean="0">
              <a:solidFill>
                <a:srgbClr val="FFFFFF"/>
              </a:solidFill>
              <a:latin typeface="Arial" panose="020B0604020202020204" pitchFamily="34" charset="0"/>
            </a:endParaRPr>
          </a:p>
        </p:txBody>
      </p:sp>
      <p:sp>
        <p:nvSpPr>
          <p:cNvPr id="41992" name="Text Box 15"/>
          <p:cNvSpPr txBox="1">
            <a:spLocks noChangeArrowheads="1"/>
          </p:cNvSpPr>
          <p:nvPr/>
        </p:nvSpPr>
        <p:spPr bwMode="auto">
          <a:xfrm>
            <a:off x="3725863" y="4464050"/>
            <a:ext cx="2038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r>
              <a:rPr lang="en-US" altLang="en-US" sz="3600" b="1" smtClean="0">
                <a:solidFill>
                  <a:srgbClr val="FFFFFF"/>
                </a:solidFill>
                <a:latin typeface="Arial" panose="020B0604020202020204" pitchFamily="34" charset="0"/>
              </a:rPr>
              <a:t>“GIVES”</a:t>
            </a:r>
            <a:endParaRPr lang="en-US" altLang="en-US" sz="2400" b="1" smtClean="0">
              <a:solidFill>
                <a:srgbClr val="FFFFFF"/>
              </a:solidFill>
              <a:latin typeface="Arial" panose="020B0604020202020204" pitchFamily="34" charset="0"/>
            </a:endParaRPr>
          </a:p>
        </p:txBody>
      </p:sp>
      <p:sp>
        <p:nvSpPr>
          <p:cNvPr id="41993" name="Text Box 17"/>
          <p:cNvSpPr txBox="1">
            <a:spLocks noChangeArrowheads="1"/>
          </p:cNvSpPr>
          <p:nvPr/>
        </p:nvSpPr>
        <p:spPr bwMode="auto">
          <a:xfrm>
            <a:off x="3802063" y="5530850"/>
            <a:ext cx="18859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tx1"/>
              </a:buClr>
              <a:buChar char="•"/>
              <a:defRPr sz="2800">
                <a:solidFill>
                  <a:schemeClr val="tx1"/>
                </a:solidFill>
                <a:latin typeface="Calibri" panose="020F050202020403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tx2"/>
              </a:buClr>
              <a:buChar char="•"/>
              <a:defRPr sz="2000">
                <a:solidFill>
                  <a:schemeClr val="tx1"/>
                </a:solidFill>
                <a:latin typeface="Calibri" panose="020F050202020403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Calibri" panose="020F0502020204030204" pitchFamily="34" charset="0"/>
              </a:defRPr>
            </a:lvl9pPr>
          </a:lstStyle>
          <a:p>
            <a:pPr fontAlgn="base">
              <a:spcBef>
                <a:spcPct val="0"/>
              </a:spcBef>
              <a:spcAft>
                <a:spcPct val="0"/>
              </a:spcAft>
              <a:buClrTx/>
              <a:buSzTx/>
              <a:buFontTx/>
              <a:buNone/>
            </a:pPr>
            <a:r>
              <a:rPr lang="en-US" altLang="en-US" sz="3600" b="1" smtClean="0">
                <a:solidFill>
                  <a:srgbClr val="FFFFFF"/>
                </a:solidFill>
                <a:latin typeface="Arial" panose="020B0604020202020204" pitchFamily="34" charset="0"/>
              </a:rPr>
              <a:t>“GETS</a:t>
            </a:r>
            <a:r>
              <a:rPr lang="en-US" altLang="en-US" sz="3600" b="1" smtClean="0">
                <a:solidFill>
                  <a:srgbClr val="000066"/>
                </a:solidFill>
                <a:latin typeface="Arial" panose="020B0604020202020204" pitchFamily="34" charset="0"/>
              </a:rPr>
              <a:t>”</a:t>
            </a:r>
            <a:endParaRPr lang="en-US" altLang="en-US" sz="2400" b="1" smtClean="0">
              <a:solidFill>
                <a:srgbClr val="000066"/>
              </a:solidFill>
              <a:latin typeface="Arial" panose="020B0604020202020204" pitchFamily="34" charset="0"/>
            </a:endParaRPr>
          </a:p>
        </p:txBody>
      </p:sp>
      <p:sp>
        <p:nvSpPr>
          <p:cNvPr id="41994" name="Line 19"/>
          <p:cNvSpPr>
            <a:spLocks noChangeShapeType="1"/>
          </p:cNvSpPr>
          <p:nvPr/>
        </p:nvSpPr>
        <p:spPr bwMode="auto">
          <a:xfrm flipH="1">
            <a:off x="3886200" y="3962400"/>
            <a:ext cx="1828800" cy="0"/>
          </a:xfrm>
          <a:prstGeom prst="line">
            <a:avLst/>
          </a:prstGeom>
          <a:noFill/>
          <a:ln w="57150">
            <a:solidFill>
              <a:srgbClr val="FF33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41995" name="Line 20"/>
          <p:cNvSpPr>
            <a:spLocks noChangeShapeType="1"/>
          </p:cNvSpPr>
          <p:nvPr/>
        </p:nvSpPr>
        <p:spPr bwMode="auto">
          <a:xfrm flipH="1">
            <a:off x="3886200" y="5029200"/>
            <a:ext cx="1828800" cy="0"/>
          </a:xfrm>
          <a:prstGeom prst="line">
            <a:avLst/>
          </a:prstGeom>
          <a:noFill/>
          <a:ln w="57150">
            <a:solidFill>
              <a:srgbClr val="FF33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
        <p:nvSpPr>
          <p:cNvPr id="41996" name="Line 21"/>
          <p:cNvSpPr>
            <a:spLocks noChangeShapeType="1"/>
          </p:cNvSpPr>
          <p:nvPr/>
        </p:nvSpPr>
        <p:spPr bwMode="auto">
          <a:xfrm flipH="1">
            <a:off x="3886200" y="6096000"/>
            <a:ext cx="1828800" cy="0"/>
          </a:xfrm>
          <a:prstGeom prst="line">
            <a:avLst/>
          </a:prstGeom>
          <a:noFill/>
          <a:ln w="57150">
            <a:solidFill>
              <a:srgbClr val="FF33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FFFFFF"/>
              </a:solidFill>
              <a:latin typeface="Verdana" panose="020B0604030504040204" pitchFamily="34" charset="0"/>
            </a:endParaRPr>
          </a:p>
        </p:txBody>
      </p:sp>
    </p:spTree>
    <p:extLst>
      <p:ext uri="{BB962C8B-B14F-4D97-AF65-F5344CB8AC3E}">
        <p14:creationId xmlns:p14="http://schemas.microsoft.com/office/powerpoint/2010/main" val="3235436247"/>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7410" name="Picture 2" descr="Mouse Parking Meter BLACK Expired copy"/>
          <p:cNvPicPr>
            <a:picLocks noChangeAspect="1" noChangeArrowheads="1"/>
          </p:cNvPicPr>
          <p:nvPr/>
        </p:nvPicPr>
        <p:blipFill>
          <a:blip r:embed="rId3" cstate="email">
            <a:lum contrast="18000"/>
            <a:extLst>
              <a:ext uri="{28A0092B-C50C-407E-A947-70E740481C1C}">
                <a14:useLocalDpi xmlns:a14="http://schemas.microsoft.com/office/drawing/2010/main" val="0"/>
              </a:ext>
            </a:extLst>
          </a:blip>
          <a:srcRect/>
          <a:stretch>
            <a:fillRect/>
          </a:stretch>
        </p:blipFill>
        <p:spPr bwMode="auto">
          <a:xfrm>
            <a:off x="0" y="1676400"/>
            <a:ext cx="3248025" cy="462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411" name="Group 3"/>
          <p:cNvGrpSpPr>
            <a:grpSpLocks/>
          </p:cNvGrpSpPr>
          <p:nvPr/>
        </p:nvGrpSpPr>
        <p:grpSpPr bwMode="auto">
          <a:xfrm rot="972921">
            <a:off x="4241800" y="1081088"/>
            <a:ext cx="4527550" cy="3033712"/>
            <a:chOff x="2672" y="1135"/>
            <a:chExt cx="2852" cy="1911"/>
          </a:xfrm>
        </p:grpSpPr>
        <p:sp>
          <p:nvSpPr>
            <p:cNvPr id="17413" name="Freeform 4"/>
            <p:cNvSpPr>
              <a:spLocks/>
            </p:cNvSpPr>
            <p:nvPr/>
          </p:nvSpPr>
          <p:spPr bwMode="auto">
            <a:xfrm>
              <a:off x="2705" y="1172"/>
              <a:ext cx="1996" cy="161"/>
            </a:xfrm>
            <a:custGeom>
              <a:avLst/>
              <a:gdLst>
                <a:gd name="T0" fmla="*/ 0 w 3993"/>
                <a:gd name="T1" fmla="*/ 0 h 323"/>
                <a:gd name="T2" fmla="*/ 0 w 3993"/>
                <a:gd name="T3" fmla="*/ 0 h 323"/>
                <a:gd name="T4" fmla="*/ 0 w 3993"/>
                <a:gd name="T5" fmla="*/ 0 h 323"/>
                <a:gd name="T6" fmla="*/ 1 w 3993"/>
                <a:gd name="T7" fmla="*/ 0 h 323"/>
                <a:gd name="T8" fmla="*/ 2 w 3993"/>
                <a:gd name="T9" fmla="*/ 0 h 323"/>
                <a:gd name="T10" fmla="*/ 3 w 3993"/>
                <a:gd name="T11" fmla="*/ 0 h 323"/>
                <a:gd name="T12" fmla="*/ 3 w 3993"/>
                <a:gd name="T13" fmla="*/ 0 h 323"/>
                <a:gd name="T14" fmla="*/ 3 w 3993"/>
                <a:gd name="T15" fmla="*/ 0 h 323"/>
                <a:gd name="T16" fmla="*/ 4 w 3993"/>
                <a:gd name="T17" fmla="*/ 0 h 323"/>
                <a:gd name="T18" fmla="*/ 4 w 3993"/>
                <a:gd name="T19" fmla="*/ 0 h 323"/>
                <a:gd name="T20" fmla="*/ 4 w 3993"/>
                <a:gd name="T21" fmla="*/ 0 h 323"/>
                <a:gd name="T22" fmla="*/ 4 w 3993"/>
                <a:gd name="T23" fmla="*/ 0 h 323"/>
                <a:gd name="T24" fmla="*/ 6 w 3993"/>
                <a:gd name="T25" fmla="*/ 0 h 323"/>
                <a:gd name="T26" fmla="*/ 6 w 3993"/>
                <a:gd name="T27" fmla="*/ 0 h 323"/>
                <a:gd name="T28" fmla="*/ 6 w 3993"/>
                <a:gd name="T29" fmla="*/ 0 h 323"/>
                <a:gd name="T30" fmla="*/ 7 w 3993"/>
                <a:gd name="T31" fmla="*/ 0 h 323"/>
                <a:gd name="T32" fmla="*/ 7 w 3993"/>
                <a:gd name="T33" fmla="*/ 0 h 323"/>
                <a:gd name="T34" fmla="*/ 7 w 3993"/>
                <a:gd name="T35" fmla="*/ 0 h 323"/>
                <a:gd name="T36" fmla="*/ 7 w 3993"/>
                <a:gd name="T37" fmla="*/ 0 h 323"/>
                <a:gd name="T38" fmla="*/ 7 w 3993"/>
                <a:gd name="T39" fmla="*/ 0 h 323"/>
                <a:gd name="T40" fmla="*/ 7 w 3993"/>
                <a:gd name="T41" fmla="*/ 0 h 323"/>
                <a:gd name="T42" fmla="*/ 6 w 3993"/>
                <a:gd name="T43" fmla="*/ 0 h 323"/>
                <a:gd name="T44" fmla="*/ 6 w 3993"/>
                <a:gd name="T45" fmla="*/ 0 h 323"/>
                <a:gd name="T46" fmla="*/ 6 w 3993"/>
                <a:gd name="T47" fmla="*/ 0 h 323"/>
                <a:gd name="T48" fmla="*/ 6 w 3993"/>
                <a:gd name="T49" fmla="*/ 0 h 323"/>
                <a:gd name="T50" fmla="*/ 4 w 3993"/>
                <a:gd name="T51" fmla="*/ 0 h 323"/>
                <a:gd name="T52" fmla="*/ 4 w 3993"/>
                <a:gd name="T53" fmla="*/ 0 h 323"/>
                <a:gd name="T54" fmla="*/ 3 w 3993"/>
                <a:gd name="T55" fmla="*/ 0 h 323"/>
                <a:gd name="T56" fmla="*/ 3 w 3993"/>
                <a:gd name="T57" fmla="*/ 0 h 323"/>
                <a:gd name="T58" fmla="*/ 3 w 3993"/>
                <a:gd name="T59" fmla="*/ 0 h 323"/>
                <a:gd name="T60" fmla="*/ 3 w 3993"/>
                <a:gd name="T61" fmla="*/ 0 h 323"/>
                <a:gd name="T62" fmla="*/ 0 w 3993"/>
                <a:gd name="T63" fmla="*/ 0 h 323"/>
                <a:gd name="T64" fmla="*/ 0 w 3993"/>
                <a:gd name="T65" fmla="*/ 0 h 323"/>
                <a:gd name="T66" fmla="*/ 0 w 3993"/>
                <a:gd name="T67" fmla="*/ 0 h 323"/>
                <a:gd name="T68" fmla="*/ 0 w 3993"/>
                <a:gd name="T69" fmla="*/ 0 h 323"/>
                <a:gd name="T70" fmla="*/ 0 w 3993"/>
                <a:gd name="T71" fmla="*/ 0 h 323"/>
                <a:gd name="T72" fmla="*/ 0 w 3993"/>
                <a:gd name="T73" fmla="*/ 0 h 323"/>
                <a:gd name="T74" fmla="*/ 0 w 3993"/>
                <a:gd name="T75" fmla="*/ 0 h 323"/>
                <a:gd name="T76" fmla="*/ 0 w 3993"/>
                <a:gd name="T77" fmla="*/ 0 h 32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993"/>
                <a:gd name="T118" fmla="*/ 0 h 323"/>
                <a:gd name="T119" fmla="*/ 3993 w 3993"/>
                <a:gd name="T120" fmla="*/ 323 h 32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993" h="323">
                  <a:moveTo>
                    <a:pt x="127" y="267"/>
                  </a:moveTo>
                  <a:lnTo>
                    <a:pt x="343" y="303"/>
                  </a:lnTo>
                  <a:lnTo>
                    <a:pt x="416" y="251"/>
                  </a:lnTo>
                  <a:lnTo>
                    <a:pt x="578" y="267"/>
                  </a:lnTo>
                  <a:lnTo>
                    <a:pt x="1251" y="269"/>
                  </a:lnTo>
                  <a:lnTo>
                    <a:pt x="1760" y="302"/>
                  </a:lnTo>
                  <a:lnTo>
                    <a:pt x="1940" y="251"/>
                  </a:lnTo>
                  <a:lnTo>
                    <a:pt x="1959" y="179"/>
                  </a:lnTo>
                  <a:lnTo>
                    <a:pt x="2085" y="216"/>
                  </a:lnTo>
                  <a:lnTo>
                    <a:pt x="2125" y="302"/>
                  </a:lnTo>
                  <a:lnTo>
                    <a:pt x="2235" y="251"/>
                  </a:lnTo>
                  <a:lnTo>
                    <a:pt x="2322" y="287"/>
                  </a:lnTo>
                  <a:lnTo>
                    <a:pt x="3249" y="302"/>
                  </a:lnTo>
                  <a:lnTo>
                    <a:pt x="3361" y="251"/>
                  </a:lnTo>
                  <a:lnTo>
                    <a:pt x="3553" y="323"/>
                  </a:lnTo>
                  <a:lnTo>
                    <a:pt x="3793" y="303"/>
                  </a:lnTo>
                  <a:lnTo>
                    <a:pt x="3665" y="179"/>
                  </a:lnTo>
                  <a:lnTo>
                    <a:pt x="3993" y="302"/>
                  </a:lnTo>
                  <a:lnTo>
                    <a:pt x="3754" y="19"/>
                  </a:lnTo>
                  <a:lnTo>
                    <a:pt x="3684" y="17"/>
                  </a:lnTo>
                  <a:lnTo>
                    <a:pt x="3754" y="142"/>
                  </a:lnTo>
                  <a:lnTo>
                    <a:pt x="3555" y="0"/>
                  </a:lnTo>
                  <a:lnTo>
                    <a:pt x="3466" y="33"/>
                  </a:lnTo>
                  <a:lnTo>
                    <a:pt x="3501" y="106"/>
                  </a:lnTo>
                  <a:lnTo>
                    <a:pt x="3285" y="19"/>
                  </a:lnTo>
                  <a:lnTo>
                    <a:pt x="2106" y="20"/>
                  </a:lnTo>
                  <a:lnTo>
                    <a:pt x="2050" y="52"/>
                  </a:lnTo>
                  <a:lnTo>
                    <a:pt x="1959" y="33"/>
                  </a:lnTo>
                  <a:lnTo>
                    <a:pt x="1834" y="33"/>
                  </a:lnTo>
                  <a:lnTo>
                    <a:pt x="1776" y="106"/>
                  </a:lnTo>
                  <a:lnTo>
                    <a:pt x="1705" y="52"/>
                  </a:lnTo>
                  <a:lnTo>
                    <a:pt x="451" y="53"/>
                  </a:lnTo>
                  <a:lnTo>
                    <a:pt x="434" y="106"/>
                  </a:lnTo>
                  <a:lnTo>
                    <a:pt x="344" y="52"/>
                  </a:lnTo>
                  <a:lnTo>
                    <a:pt x="180" y="33"/>
                  </a:lnTo>
                  <a:lnTo>
                    <a:pt x="72" y="33"/>
                  </a:lnTo>
                  <a:lnTo>
                    <a:pt x="0" y="89"/>
                  </a:lnTo>
                  <a:lnTo>
                    <a:pt x="0" y="251"/>
                  </a:lnTo>
                  <a:lnTo>
                    <a:pt x="127" y="267"/>
                  </a:lnTo>
                  <a:close/>
                </a:path>
              </a:pathLst>
            </a:custGeom>
            <a:solidFill>
              <a:schemeClr val="bg1"/>
            </a:solidFill>
            <a:ln>
              <a:noFill/>
            </a:ln>
            <a:extLst>
              <a:ext uri="{91240B29-F687-4F45-9708-019B960494DF}">
                <a14:hiddenLine xmlns:a14="http://schemas.microsoft.com/office/drawing/2010/main" w="1651">
                  <a:solidFill>
                    <a:srgbClr val="000000"/>
                  </a:solidFill>
                  <a:round/>
                  <a:headEnd/>
                  <a:tailEnd/>
                </a14:hiddenLine>
              </a:ext>
            </a:extLst>
          </p:spPr>
          <p:txBody>
            <a:bodyPr/>
            <a:lstStyle/>
            <a:p>
              <a:endParaRPr lang="en-US"/>
            </a:p>
          </p:txBody>
        </p:sp>
        <p:sp>
          <p:nvSpPr>
            <p:cNvPr id="17414" name="Freeform 5"/>
            <p:cNvSpPr>
              <a:spLocks/>
            </p:cNvSpPr>
            <p:nvPr/>
          </p:nvSpPr>
          <p:spPr bwMode="auto">
            <a:xfrm>
              <a:off x="4702" y="1135"/>
              <a:ext cx="822" cy="199"/>
            </a:xfrm>
            <a:custGeom>
              <a:avLst/>
              <a:gdLst>
                <a:gd name="T0" fmla="*/ 0 w 1643"/>
                <a:gd name="T1" fmla="*/ 0 h 399"/>
                <a:gd name="T2" fmla="*/ 1 w 1643"/>
                <a:gd name="T3" fmla="*/ 0 h 399"/>
                <a:gd name="T4" fmla="*/ 1 w 1643"/>
                <a:gd name="T5" fmla="*/ 0 h 399"/>
                <a:gd name="T6" fmla="*/ 1 w 1643"/>
                <a:gd name="T7" fmla="*/ 0 h 399"/>
                <a:gd name="T8" fmla="*/ 1 w 1643"/>
                <a:gd name="T9" fmla="*/ 0 h 399"/>
                <a:gd name="T10" fmla="*/ 1 w 1643"/>
                <a:gd name="T11" fmla="*/ 0 h 399"/>
                <a:gd name="T12" fmla="*/ 2 w 1643"/>
                <a:gd name="T13" fmla="*/ 0 h 399"/>
                <a:gd name="T14" fmla="*/ 3 w 1643"/>
                <a:gd name="T15" fmla="*/ 0 h 399"/>
                <a:gd name="T16" fmla="*/ 3 w 1643"/>
                <a:gd name="T17" fmla="*/ 0 h 399"/>
                <a:gd name="T18" fmla="*/ 3 w 1643"/>
                <a:gd name="T19" fmla="*/ 0 h 399"/>
                <a:gd name="T20" fmla="*/ 3 w 1643"/>
                <a:gd name="T21" fmla="*/ 0 h 399"/>
                <a:gd name="T22" fmla="*/ 3 w 1643"/>
                <a:gd name="T23" fmla="*/ 0 h 399"/>
                <a:gd name="T24" fmla="*/ 4 w 1643"/>
                <a:gd name="T25" fmla="*/ 0 h 399"/>
                <a:gd name="T26" fmla="*/ 4 w 1643"/>
                <a:gd name="T27" fmla="*/ 0 h 399"/>
                <a:gd name="T28" fmla="*/ 4 w 1643"/>
                <a:gd name="T29" fmla="*/ 0 h 399"/>
                <a:gd name="T30" fmla="*/ 3 w 1643"/>
                <a:gd name="T31" fmla="*/ 0 h 399"/>
                <a:gd name="T32" fmla="*/ 3 w 1643"/>
                <a:gd name="T33" fmla="*/ 0 h 399"/>
                <a:gd name="T34" fmla="*/ 3 w 1643"/>
                <a:gd name="T35" fmla="*/ 0 h 399"/>
                <a:gd name="T36" fmla="*/ 3 w 1643"/>
                <a:gd name="T37" fmla="*/ 0 h 399"/>
                <a:gd name="T38" fmla="*/ 3 w 1643"/>
                <a:gd name="T39" fmla="*/ 0 h 399"/>
                <a:gd name="T40" fmla="*/ 3 w 1643"/>
                <a:gd name="T41" fmla="*/ 0 h 399"/>
                <a:gd name="T42" fmla="*/ 3 w 1643"/>
                <a:gd name="T43" fmla="*/ 0 h 399"/>
                <a:gd name="T44" fmla="*/ 3 w 1643"/>
                <a:gd name="T45" fmla="*/ 0 h 399"/>
                <a:gd name="T46" fmla="*/ 3 w 1643"/>
                <a:gd name="T47" fmla="*/ 0 h 399"/>
                <a:gd name="T48" fmla="*/ 1 w 1643"/>
                <a:gd name="T49" fmla="*/ 0 h 399"/>
                <a:gd name="T50" fmla="*/ 1 w 1643"/>
                <a:gd name="T51" fmla="*/ 0 h 399"/>
                <a:gd name="T52" fmla="*/ 1 w 1643"/>
                <a:gd name="T53" fmla="*/ 0 h 399"/>
                <a:gd name="T54" fmla="*/ 1 w 1643"/>
                <a:gd name="T55" fmla="*/ 0 h 399"/>
                <a:gd name="T56" fmla="*/ 1 w 1643"/>
                <a:gd name="T57" fmla="*/ 0 h 399"/>
                <a:gd name="T58" fmla="*/ 0 w 1643"/>
                <a:gd name="T59" fmla="*/ 0 h 39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643"/>
                <a:gd name="T91" fmla="*/ 0 h 399"/>
                <a:gd name="T92" fmla="*/ 1643 w 1643"/>
                <a:gd name="T93" fmla="*/ 399 h 39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643" h="399">
                  <a:moveTo>
                    <a:pt x="0" y="85"/>
                  </a:moveTo>
                  <a:lnTo>
                    <a:pt x="51" y="254"/>
                  </a:lnTo>
                  <a:lnTo>
                    <a:pt x="68" y="212"/>
                  </a:lnTo>
                  <a:lnTo>
                    <a:pt x="124" y="356"/>
                  </a:lnTo>
                  <a:lnTo>
                    <a:pt x="186" y="399"/>
                  </a:lnTo>
                  <a:lnTo>
                    <a:pt x="429" y="358"/>
                  </a:lnTo>
                  <a:lnTo>
                    <a:pt x="604" y="356"/>
                  </a:lnTo>
                  <a:lnTo>
                    <a:pt x="1038" y="358"/>
                  </a:lnTo>
                  <a:lnTo>
                    <a:pt x="1097" y="311"/>
                  </a:lnTo>
                  <a:lnTo>
                    <a:pt x="1192" y="376"/>
                  </a:lnTo>
                  <a:lnTo>
                    <a:pt x="1443" y="358"/>
                  </a:lnTo>
                  <a:lnTo>
                    <a:pt x="1507" y="336"/>
                  </a:lnTo>
                  <a:lnTo>
                    <a:pt x="1575" y="376"/>
                  </a:lnTo>
                  <a:lnTo>
                    <a:pt x="1643" y="380"/>
                  </a:lnTo>
                  <a:lnTo>
                    <a:pt x="1643" y="65"/>
                  </a:lnTo>
                  <a:lnTo>
                    <a:pt x="1473" y="65"/>
                  </a:lnTo>
                  <a:lnTo>
                    <a:pt x="1456" y="125"/>
                  </a:lnTo>
                  <a:lnTo>
                    <a:pt x="1398" y="65"/>
                  </a:lnTo>
                  <a:lnTo>
                    <a:pt x="1342" y="106"/>
                  </a:lnTo>
                  <a:lnTo>
                    <a:pt x="1321" y="170"/>
                  </a:lnTo>
                  <a:lnTo>
                    <a:pt x="1264" y="129"/>
                  </a:lnTo>
                  <a:lnTo>
                    <a:pt x="1224" y="65"/>
                  </a:lnTo>
                  <a:lnTo>
                    <a:pt x="1063" y="0"/>
                  </a:lnTo>
                  <a:lnTo>
                    <a:pt x="1038" y="63"/>
                  </a:lnTo>
                  <a:lnTo>
                    <a:pt x="249" y="63"/>
                  </a:lnTo>
                  <a:lnTo>
                    <a:pt x="210" y="109"/>
                  </a:lnTo>
                  <a:lnTo>
                    <a:pt x="168" y="65"/>
                  </a:lnTo>
                  <a:lnTo>
                    <a:pt x="109" y="85"/>
                  </a:lnTo>
                  <a:lnTo>
                    <a:pt x="135" y="212"/>
                  </a:lnTo>
                  <a:lnTo>
                    <a:pt x="0" y="85"/>
                  </a:lnTo>
                  <a:close/>
                </a:path>
              </a:pathLst>
            </a:custGeom>
            <a:solidFill>
              <a:schemeClr val="bg1"/>
            </a:solidFill>
            <a:ln>
              <a:noFill/>
            </a:ln>
            <a:extLst>
              <a:ext uri="{91240B29-F687-4F45-9708-019B960494DF}">
                <a14:hiddenLine xmlns:a14="http://schemas.microsoft.com/office/drawing/2010/main" w="1651">
                  <a:solidFill>
                    <a:srgbClr val="000000"/>
                  </a:solidFill>
                  <a:round/>
                  <a:headEnd/>
                  <a:tailEnd/>
                </a14:hiddenLine>
              </a:ext>
            </a:extLst>
          </p:spPr>
          <p:txBody>
            <a:bodyPr/>
            <a:lstStyle/>
            <a:p>
              <a:endParaRPr lang="en-US"/>
            </a:p>
          </p:txBody>
        </p:sp>
        <p:sp>
          <p:nvSpPr>
            <p:cNvPr id="17415" name="Freeform 6"/>
            <p:cNvSpPr>
              <a:spLocks/>
            </p:cNvSpPr>
            <p:nvPr/>
          </p:nvSpPr>
          <p:spPr bwMode="auto">
            <a:xfrm>
              <a:off x="2672" y="2875"/>
              <a:ext cx="1777" cy="171"/>
            </a:xfrm>
            <a:custGeom>
              <a:avLst/>
              <a:gdLst>
                <a:gd name="T0" fmla="*/ 0 w 3555"/>
                <a:gd name="T1" fmla="*/ 0 h 343"/>
                <a:gd name="T2" fmla="*/ 0 w 3555"/>
                <a:gd name="T3" fmla="*/ 0 h 343"/>
                <a:gd name="T4" fmla="*/ 0 w 3555"/>
                <a:gd name="T5" fmla="*/ 0 h 343"/>
                <a:gd name="T6" fmla="*/ 0 w 3555"/>
                <a:gd name="T7" fmla="*/ 0 h 343"/>
                <a:gd name="T8" fmla="*/ 0 w 3555"/>
                <a:gd name="T9" fmla="*/ 0 h 343"/>
                <a:gd name="T10" fmla="*/ 1 w 3555"/>
                <a:gd name="T11" fmla="*/ 0 h 343"/>
                <a:gd name="T12" fmla="*/ 2 w 3555"/>
                <a:gd name="T13" fmla="*/ 0 h 343"/>
                <a:gd name="T14" fmla="*/ 4 w 3555"/>
                <a:gd name="T15" fmla="*/ 0 h 343"/>
                <a:gd name="T16" fmla="*/ 4 w 3555"/>
                <a:gd name="T17" fmla="*/ 0 h 343"/>
                <a:gd name="T18" fmla="*/ 5 w 3555"/>
                <a:gd name="T19" fmla="*/ 0 h 343"/>
                <a:gd name="T20" fmla="*/ 6 w 3555"/>
                <a:gd name="T21" fmla="*/ 0 h 343"/>
                <a:gd name="T22" fmla="*/ 6 w 3555"/>
                <a:gd name="T23" fmla="*/ 0 h 343"/>
                <a:gd name="T24" fmla="*/ 6 w 3555"/>
                <a:gd name="T25" fmla="*/ 0 h 343"/>
                <a:gd name="T26" fmla="*/ 6 w 3555"/>
                <a:gd name="T27" fmla="*/ 0 h 343"/>
                <a:gd name="T28" fmla="*/ 6 w 3555"/>
                <a:gd name="T29" fmla="*/ 0 h 343"/>
                <a:gd name="T30" fmla="*/ 6 w 3555"/>
                <a:gd name="T31" fmla="*/ 0 h 343"/>
                <a:gd name="T32" fmla="*/ 6 w 3555"/>
                <a:gd name="T33" fmla="*/ 0 h 343"/>
                <a:gd name="T34" fmla="*/ 5 w 3555"/>
                <a:gd name="T35" fmla="*/ 0 h 343"/>
                <a:gd name="T36" fmla="*/ 5 w 3555"/>
                <a:gd name="T37" fmla="*/ 0 h 343"/>
                <a:gd name="T38" fmla="*/ 5 w 3555"/>
                <a:gd name="T39" fmla="*/ 0 h 343"/>
                <a:gd name="T40" fmla="*/ 5 w 3555"/>
                <a:gd name="T41" fmla="*/ 0 h 343"/>
                <a:gd name="T42" fmla="*/ 5 w 3555"/>
                <a:gd name="T43" fmla="*/ 0 h 343"/>
                <a:gd name="T44" fmla="*/ 4 w 3555"/>
                <a:gd name="T45" fmla="*/ 0 h 343"/>
                <a:gd name="T46" fmla="*/ 4 w 3555"/>
                <a:gd name="T47" fmla="*/ 0 h 343"/>
                <a:gd name="T48" fmla="*/ 1 w 3555"/>
                <a:gd name="T49" fmla="*/ 0 h 343"/>
                <a:gd name="T50" fmla="*/ 0 w 3555"/>
                <a:gd name="T51" fmla="*/ 0 h 343"/>
                <a:gd name="T52" fmla="*/ 0 w 3555"/>
                <a:gd name="T53" fmla="*/ 0 h 343"/>
                <a:gd name="T54" fmla="*/ 0 w 3555"/>
                <a:gd name="T55" fmla="*/ 0 h 343"/>
                <a:gd name="T56" fmla="*/ 0 w 3555"/>
                <a:gd name="T57" fmla="*/ 0 h 343"/>
                <a:gd name="T58" fmla="*/ 0 w 3555"/>
                <a:gd name="T59" fmla="*/ 0 h 34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555"/>
                <a:gd name="T91" fmla="*/ 0 h 343"/>
                <a:gd name="T92" fmla="*/ 3555 w 3555"/>
                <a:gd name="T93" fmla="*/ 343 h 34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555" h="343">
                  <a:moveTo>
                    <a:pt x="0" y="76"/>
                  </a:moveTo>
                  <a:lnTo>
                    <a:pt x="106" y="218"/>
                  </a:lnTo>
                  <a:lnTo>
                    <a:pt x="142" y="181"/>
                  </a:lnTo>
                  <a:lnTo>
                    <a:pt x="270" y="306"/>
                  </a:lnTo>
                  <a:lnTo>
                    <a:pt x="399" y="343"/>
                  </a:lnTo>
                  <a:lnTo>
                    <a:pt x="927" y="306"/>
                  </a:lnTo>
                  <a:lnTo>
                    <a:pt x="1304" y="306"/>
                  </a:lnTo>
                  <a:lnTo>
                    <a:pt x="2248" y="306"/>
                  </a:lnTo>
                  <a:lnTo>
                    <a:pt x="2377" y="270"/>
                  </a:lnTo>
                  <a:lnTo>
                    <a:pt x="2578" y="326"/>
                  </a:lnTo>
                  <a:lnTo>
                    <a:pt x="3120" y="308"/>
                  </a:lnTo>
                  <a:lnTo>
                    <a:pt x="3267" y="290"/>
                  </a:lnTo>
                  <a:lnTo>
                    <a:pt x="3409" y="325"/>
                  </a:lnTo>
                  <a:lnTo>
                    <a:pt x="3555" y="323"/>
                  </a:lnTo>
                  <a:lnTo>
                    <a:pt x="3555" y="58"/>
                  </a:lnTo>
                  <a:lnTo>
                    <a:pt x="3193" y="58"/>
                  </a:lnTo>
                  <a:lnTo>
                    <a:pt x="3156" y="109"/>
                  </a:lnTo>
                  <a:lnTo>
                    <a:pt x="3030" y="56"/>
                  </a:lnTo>
                  <a:lnTo>
                    <a:pt x="2902" y="94"/>
                  </a:lnTo>
                  <a:lnTo>
                    <a:pt x="2865" y="146"/>
                  </a:lnTo>
                  <a:lnTo>
                    <a:pt x="2739" y="111"/>
                  </a:lnTo>
                  <a:lnTo>
                    <a:pt x="2649" y="56"/>
                  </a:lnTo>
                  <a:lnTo>
                    <a:pt x="2305" y="0"/>
                  </a:lnTo>
                  <a:lnTo>
                    <a:pt x="2250" y="58"/>
                  </a:lnTo>
                  <a:lnTo>
                    <a:pt x="542" y="56"/>
                  </a:lnTo>
                  <a:lnTo>
                    <a:pt x="454" y="94"/>
                  </a:lnTo>
                  <a:lnTo>
                    <a:pt x="362" y="56"/>
                  </a:lnTo>
                  <a:lnTo>
                    <a:pt x="235" y="74"/>
                  </a:lnTo>
                  <a:lnTo>
                    <a:pt x="291" y="181"/>
                  </a:lnTo>
                  <a:lnTo>
                    <a:pt x="0" y="76"/>
                  </a:lnTo>
                  <a:close/>
                </a:path>
              </a:pathLst>
            </a:custGeom>
            <a:solidFill>
              <a:schemeClr val="bg1"/>
            </a:solidFill>
            <a:ln>
              <a:noFill/>
            </a:ln>
            <a:extLst>
              <a:ext uri="{91240B29-F687-4F45-9708-019B960494DF}">
                <a14:hiddenLine xmlns:a14="http://schemas.microsoft.com/office/drawing/2010/main" w="1651">
                  <a:solidFill>
                    <a:srgbClr val="000000"/>
                  </a:solidFill>
                  <a:round/>
                  <a:headEnd/>
                  <a:tailEnd/>
                </a14:hiddenLine>
              </a:ext>
            </a:extLst>
          </p:spPr>
          <p:txBody>
            <a:bodyPr/>
            <a:lstStyle/>
            <a:p>
              <a:endParaRPr lang="en-US"/>
            </a:p>
          </p:txBody>
        </p:sp>
        <p:sp>
          <p:nvSpPr>
            <p:cNvPr id="17416" name="Freeform 7"/>
            <p:cNvSpPr>
              <a:spLocks/>
            </p:cNvSpPr>
            <p:nvPr/>
          </p:nvSpPr>
          <p:spPr bwMode="auto">
            <a:xfrm>
              <a:off x="4396" y="2895"/>
              <a:ext cx="1022" cy="148"/>
            </a:xfrm>
            <a:custGeom>
              <a:avLst/>
              <a:gdLst>
                <a:gd name="T0" fmla="*/ 0 w 2046"/>
                <a:gd name="T1" fmla="*/ 1 h 295"/>
                <a:gd name="T2" fmla="*/ 0 w 2046"/>
                <a:gd name="T3" fmla="*/ 1 h 295"/>
                <a:gd name="T4" fmla="*/ 0 w 2046"/>
                <a:gd name="T5" fmla="*/ 1 h 295"/>
                <a:gd name="T6" fmla="*/ 0 w 2046"/>
                <a:gd name="T7" fmla="*/ 1 h 295"/>
                <a:gd name="T8" fmla="*/ 1 w 2046"/>
                <a:gd name="T9" fmla="*/ 1 h 295"/>
                <a:gd name="T10" fmla="*/ 1 w 2046"/>
                <a:gd name="T11" fmla="*/ 1 h 295"/>
                <a:gd name="T12" fmla="*/ 1 w 2046"/>
                <a:gd name="T13" fmla="*/ 1 h 295"/>
                <a:gd name="T14" fmla="*/ 1 w 2046"/>
                <a:gd name="T15" fmla="*/ 1 h 295"/>
                <a:gd name="T16" fmla="*/ 2 w 2046"/>
                <a:gd name="T17" fmla="*/ 1 h 295"/>
                <a:gd name="T18" fmla="*/ 2 w 2046"/>
                <a:gd name="T19" fmla="*/ 1 h 295"/>
                <a:gd name="T20" fmla="*/ 2 w 2046"/>
                <a:gd name="T21" fmla="*/ 1 h 295"/>
                <a:gd name="T22" fmla="*/ 2 w 2046"/>
                <a:gd name="T23" fmla="*/ 1 h 295"/>
                <a:gd name="T24" fmla="*/ 3 w 2046"/>
                <a:gd name="T25" fmla="*/ 1 h 295"/>
                <a:gd name="T26" fmla="*/ 3 w 2046"/>
                <a:gd name="T27" fmla="*/ 1 h 295"/>
                <a:gd name="T28" fmla="*/ 3 w 2046"/>
                <a:gd name="T29" fmla="*/ 1 h 295"/>
                <a:gd name="T30" fmla="*/ 3 w 2046"/>
                <a:gd name="T31" fmla="*/ 1 h 295"/>
                <a:gd name="T32" fmla="*/ 3 w 2046"/>
                <a:gd name="T33" fmla="*/ 1 h 295"/>
                <a:gd name="T34" fmla="*/ 3 w 2046"/>
                <a:gd name="T35" fmla="*/ 1 h 295"/>
                <a:gd name="T36" fmla="*/ 3 w 2046"/>
                <a:gd name="T37" fmla="*/ 1 h 295"/>
                <a:gd name="T38" fmla="*/ 3 w 2046"/>
                <a:gd name="T39" fmla="*/ 1 h 295"/>
                <a:gd name="T40" fmla="*/ 3 w 2046"/>
                <a:gd name="T41" fmla="*/ 1 h 295"/>
                <a:gd name="T42" fmla="*/ 3 w 2046"/>
                <a:gd name="T43" fmla="*/ 0 h 295"/>
                <a:gd name="T44" fmla="*/ 3 w 2046"/>
                <a:gd name="T45" fmla="*/ 1 h 295"/>
                <a:gd name="T46" fmla="*/ 3 w 2046"/>
                <a:gd name="T47" fmla="*/ 1 h 295"/>
                <a:gd name="T48" fmla="*/ 3 w 2046"/>
                <a:gd name="T49" fmla="*/ 1 h 295"/>
                <a:gd name="T50" fmla="*/ 2 w 2046"/>
                <a:gd name="T51" fmla="*/ 1 h 295"/>
                <a:gd name="T52" fmla="*/ 2 w 2046"/>
                <a:gd name="T53" fmla="*/ 1 h 295"/>
                <a:gd name="T54" fmla="*/ 1 w 2046"/>
                <a:gd name="T55" fmla="*/ 1 h 295"/>
                <a:gd name="T56" fmla="*/ 1 w 2046"/>
                <a:gd name="T57" fmla="*/ 1 h 295"/>
                <a:gd name="T58" fmla="*/ 1 w 2046"/>
                <a:gd name="T59" fmla="*/ 1 h 295"/>
                <a:gd name="T60" fmla="*/ 1 w 2046"/>
                <a:gd name="T61" fmla="*/ 1 h 295"/>
                <a:gd name="T62" fmla="*/ 0 w 2046"/>
                <a:gd name="T63" fmla="*/ 1 h 295"/>
                <a:gd name="T64" fmla="*/ 0 w 2046"/>
                <a:gd name="T65" fmla="*/ 1 h 295"/>
                <a:gd name="T66" fmla="*/ 0 w 2046"/>
                <a:gd name="T67" fmla="*/ 1 h 295"/>
                <a:gd name="T68" fmla="*/ 0 w 2046"/>
                <a:gd name="T69" fmla="*/ 1 h 295"/>
                <a:gd name="T70" fmla="*/ 0 w 2046"/>
                <a:gd name="T71" fmla="*/ 1 h 295"/>
                <a:gd name="T72" fmla="*/ 0 w 2046"/>
                <a:gd name="T73" fmla="*/ 1 h 295"/>
                <a:gd name="T74" fmla="*/ 0 w 2046"/>
                <a:gd name="T75" fmla="*/ 1 h 295"/>
                <a:gd name="T76" fmla="*/ 0 w 2046"/>
                <a:gd name="T77" fmla="*/ 1 h 29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046"/>
                <a:gd name="T118" fmla="*/ 0 h 295"/>
                <a:gd name="T119" fmla="*/ 2046 w 2046"/>
                <a:gd name="T120" fmla="*/ 295 h 29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046" h="295">
                  <a:moveTo>
                    <a:pt x="64" y="248"/>
                  </a:moveTo>
                  <a:lnTo>
                    <a:pt x="178" y="277"/>
                  </a:lnTo>
                  <a:lnTo>
                    <a:pt x="215" y="229"/>
                  </a:lnTo>
                  <a:lnTo>
                    <a:pt x="297" y="248"/>
                  </a:lnTo>
                  <a:lnTo>
                    <a:pt x="642" y="248"/>
                  </a:lnTo>
                  <a:lnTo>
                    <a:pt x="904" y="277"/>
                  </a:lnTo>
                  <a:lnTo>
                    <a:pt x="996" y="229"/>
                  </a:lnTo>
                  <a:lnTo>
                    <a:pt x="1006" y="164"/>
                  </a:lnTo>
                  <a:lnTo>
                    <a:pt x="1069" y="199"/>
                  </a:lnTo>
                  <a:lnTo>
                    <a:pt x="1088" y="277"/>
                  </a:lnTo>
                  <a:lnTo>
                    <a:pt x="1145" y="229"/>
                  </a:lnTo>
                  <a:lnTo>
                    <a:pt x="1194" y="263"/>
                  </a:lnTo>
                  <a:lnTo>
                    <a:pt x="1667" y="277"/>
                  </a:lnTo>
                  <a:lnTo>
                    <a:pt x="1723" y="229"/>
                  </a:lnTo>
                  <a:lnTo>
                    <a:pt x="1822" y="295"/>
                  </a:lnTo>
                  <a:lnTo>
                    <a:pt x="1945" y="277"/>
                  </a:lnTo>
                  <a:lnTo>
                    <a:pt x="1879" y="164"/>
                  </a:lnTo>
                  <a:lnTo>
                    <a:pt x="2046" y="277"/>
                  </a:lnTo>
                  <a:lnTo>
                    <a:pt x="1925" y="14"/>
                  </a:lnTo>
                  <a:lnTo>
                    <a:pt x="1888" y="14"/>
                  </a:lnTo>
                  <a:lnTo>
                    <a:pt x="1925" y="130"/>
                  </a:lnTo>
                  <a:lnTo>
                    <a:pt x="1822" y="0"/>
                  </a:lnTo>
                  <a:lnTo>
                    <a:pt x="1780" y="30"/>
                  </a:lnTo>
                  <a:lnTo>
                    <a:pt x="1796" y="99"/>
                  </a:lnTo>
                  <a:lnTo>
                    <a:pt x="1684" y="14"/>
                  </a:lnTo>
                  <a:lnTo>
                    <a:pt x="1082" y="14"/>
                  </a:lnTo>
                  <a:lnTo>
                    <a:pt x="1053" y="47"/>
                  </a:lnTo>
                  <a:lnTo>
                    <a:pt x="1006" y="30"/>
                  </a:lnTo>
                  <a:lnTo>
                    <a:pt x="940" y="30"/>
                  </a:lnTo>
                  <a:lnTo>
                    <a:pt x="910" y="96"/>
                  </a:lnTo>
                  <a:lnTo>
                    <a:pt x="873" y="47"/>
                  </a:lnTo>
                  <a:lnTo>
                    <a:pt x="233" y="47"/>
                  </a:lnTo>
                  <a:lnTo>
                    <a:pt x="225" y="96"/>
                  </a:lnTo>
                  <a:lnTo>
                    <a:pt x="178" y="47"/>
                  </a:lnTo>
                  <a:lnTo>
                    <a:pt x="92" y="30"/>
                  </a:lnTo>
                  <a:lnTo>
                    <a:pt x="37" y="30"/>
                  </a:lnTo>
                  <a:lnTo>
                    <a:pt x="0" y="82"/>
                  </a:lnTo>
                  <a:lnTo>
                    <a:pt x="0" y="229"/>
                  </a:lnTo>
                  <a:lnTo>
                    <a:pt x="64" y="248"/>
                  </a:lnTo>
                  <a:close/>
                </a:path>
              </a:pathLst>
            </a:custGeom>
            <a:solidFill>
              <a:schemeClr val="bg1"/>
            </a:solidFill>
            <a:ln>
              <a:noFill/>
            </a:ln>
            <a:extLst>
              <a:ext uri="{91240B29-F687-4F45-9708-019B960494DF}">
                <a14:hiddenLine xmlns:a14="http://schemas.microsoft.com/office/drawing/2010/main" w="1651">
                  <a:solidFill>
                    <a:srgbClr val="000000"/>
                  </a:solidFill>
                  <a:round/>
                  <a:headEnd/>
                  <a:tailEnd/>
                </a14:hiddenLine>
              </a:ext>
            </a:extLst>
          </p:spPr>
          <p:txBody>
            <a:bodyPr/>
            <a:lstStyle/>
            <a:p>
              <a:endParaRPr lang="en-US"/>
            </a:p>
          </p:txBody>
        </p:sp>
        <p:sp>
          <p:nvSpPr>
            <p:cNvPr id="17417" name="Freeform 8"/>
            <p:cNvSpPr>
              <a:spLocks/>
            </p:cNvSpPr>
            <p:nvPr/>
          </p:nvSpPr>
          <p:spPr bwMode="auto">
            <a:xfrm>
              <a:off x="2711" y="1446"/>
              <a:ext cx="121" cy="204"/>
            </a:xfrm>
            <a:custGeom>
              <a:avLst/>
              <a:gdLst>
                <a:gd name="T0" fmla="*/ 1 w 241"/>
                <a:gd name="T1" fmla="*/ 0 h 406"/>
                <a:gd name="T2" fmla="*/ 0 w 241"/>
                <a:gd name="T3" fmla="*/ 1 h 406"/>
                <a:gd name="T4" fmla="*/ 1 w 241"/>
                <a:gd name="T5" fmla="*/ 1 h 406"/>
                <a:gd name="T6" fmla="*/ 1 w 241"/>
                <a:gd name="T7" fmla="*/ 1 h 406"/>
                <a:gd name="T8" fmla="*/ 1 w 241"/>
                <a:gd name="T9" fmla="*/ 1 h 406"/>
                <a:gd name="T10" fmla="*/ 1 w 241"/>
                <a:gd name="T11" fmla="*/ 1 h 406"/>
                <a:gd name="T12" fmla="*/ 1 w 241"/>
                <a:gd name="T13" fmla="*/ 1 h 406"/>
                <a:gd name="T14" fmla="*/ 1 w 241"/>
                <a:gd name="T15" fmla="*/ 1 h 406"/>
                <a:gd name="T16" fmla="*/ 1 w 241"/>
                <a:gd name="T17" fmla="*/ 1 h 406"/>
                <a:gd name="T18" fmla="*/ 1 w 241"/>
                <a:gd name="T19" fmla="*/ 1 h 406"/>
                <a:gd name="T20" fmla="*/ 1 w 241"/>
                <a:gd name="T21" fmla="*/ 1 h 406"/>
                <a:gd name="T22" fmla="*/ 1 w 241"/>
                <a:gd name="T23" fmla="*/ 1 h 406"/>
                <a:gd name="T24" fmla="*/ 1 w 241"/>
                <a:gd name="T25" fmla="*/ 1 h 406"/>
                <a:gd name="T26" fmla="*/ 1 w 241"/>
                <a:gd name="T27" fmla="*/ 1 h 406"/>
                <a:gd name="T28" fmla="*/ 1 w 241"/>
                <a:gd name="T29" fmla="*/ 0 h 406"/>
                <a:gd name="T30" fmla="*/ 1 w 241"/>
                <a:gd name="T31" fmla="*/ 1 h 406"/>
                <a:gd name="T32" fmla="*/ 1 w 241"/>
                <a:gd name="T33" fmla="*/ 1 h 406"/>
                <a:gd name="T34" fmla="*/ 1 w 241"/>
                <a:gd name="T35" fmla="*/ 1 h 406"/>
                <a:gd name="T36" fmla="*/ 1 w 241"/>
                <a:gd name="T37" fmla="*/ 0 h 40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1"/>
                <a:gd name="T58" fmla="*/ 0 h 406"/>
                <a:gd name="T59" fmla="*/ 241 w 241"/>
                <a:gd name="T60" fmla="*/ 406 h 40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1" h="406">
                  <a:moveTo>
                    <a:pt x="24" y="0"/>
                  </a:moveTo>
                  <a:lnTo>
                    <a:pt x="0" y="41"/>
                  </a:lnTo>
                  <a:lnTo>
                    <a:pt x="16" y="138"/>
                  </a:lnTo>
                  <a:lnTo>
                    <a:pt x="7" y="347"/>
                  </a:lnTo>
                  <a:lnTo>
                    <a:pt x="16" y="395"/>
                  </a:lnTo>
                  <a:lnTo>
                    <a:pt x="55" y="406"/>
                  </a:lnTo>
                  <a:lnTo>
                    <a:pt x="102" y="392"/>
                  </a:lnTo>
                  <a:lnTo>
                    <a:pt x="112" y="350"/>
                  </a:lnTo>
                  <a:lnTo>
                    <a:pt x="124" y="238"/>
                  </a:lnTo>
                  <a:lnTo>
                    <a:pt x="196" y="130"/>
                  </a:lnTo>
                  <a:lnTo>
                    <a:pt x="211" y="23"/>
                  </a:lnTo>
                  <a:lnTo>
                    <a:pt x="224" y="101"/>
                  </a:lnTo>
                  <a:lnTo>
                    <a:pt x="241" y="91"/>
                  </a:lnTo>
                  <a:lnTo>
                    <a:pt x="241" y="4"/>
                  </a:lnTo>
                  <a:lnTo>
                    <a:pt x="196" y="0"/>
                  </a:lnTo>
                  <a:lnTo>
                    <a:pt x="172" y="74"/>
                  </a:lnTo>
                  <a:lnTo>
                    <a:pt x="167" y="10"/>
                  </a:lnTo>
                  <a:lnTo>
                    <a:pt x="107" y="10"/>
                  </a:lnTo>
                  <a:lnTo>
                    <a:pt x="24" y="0"/>
                  </a:lnTo>
                  <a:close/>
                </a:path>
              </a:pathLst>
            </a:custGeom>
            <a:solidFill>
              <a:schemeClr val="bg1"/>
            </a:solidFill>
            <a:ln>
              <a:noFill/>
            </a:ln>
            <a:extLst>
              <a:ext uri="{91240B29-F687-4F45-9708-019B960494DF}">
                <a14:hiddenLine xmlns:a14="http://schemas.microsoft.com/office/drawing/2010/main" w="1651">
                  <a:solidFill>
                    <a:srgbClr val="000000"/>
                  </a:solidFill>
                  <a:round/>
                  <a:headEnd/>
                  <a:tailEnd/>
                </a14:hiddenLine>
              </a:ext>
            </a:extLst>
          </p:spPr>
          <p:txBody>
            <a:bodyPr/>
            <a:lstStyle/>
            <a:p>
              <a:endParaRPr lang="en-US"/>
            </a:p>
          </p:txBody>
        </p:sp>
        <p:sp>
          <p:nvSpPr>
            <p:cNvPr id="17418" name="Freeform 9"/>
            <p:cNvSpPr>
              <a:spLocks/>
            </p:cNvSpPr>
            <p:nvPr/>
          </p:nvSpPr>
          <p:spPr bwMode="auto">
            <a:xfrm>
              <a:off x="2816" y="1446"/>
              <a:ext cx="290" cy="581"/>
            </a:xfrm>
            <a:custGeom>
              <a:avLst/>
              <a:gdLst>
                <a:gd name="T0" fmla="*/ 1 w 579"/>
                <a:gd name="T1" fmla="*/ 0 h 1161"/>
                <a:gd name="T2" fmla="*/ 1 w 579"/>
                <a:gd name="T3" fmla="*/ 1 h 1161"/>
                <a:gd name="T4" fmla="*/ 1 w 579"/>
                <a:gd name="T5" fmla="*/ 1 h 1161"/>
                <a:gd name="T6" fmla="*/ 1 w 579"/>
                <a:gd name="T7" fmla="*/ 1 h 1161"/>
                <a:gd name="T8" fmla="*/ 1 w 579"/>
                <a:gd name="T9" fmla="*/ 1 h 1161"/>
                <a:gd name="T10" fmla="*/ 1 w 579"/>
                <a:gd name="T11" fmla="*/ 1 h 1161"/>
                <a:gd name="T12" fmla="*/ 1 w 579"/>
                <a:gd name="T13" fmla="*/ 2 h 1161"/>
                <a:gd name="T14" fmla="*/ 1 w 579"/>
                <a:gd name="T15" fmla="*/ 2 h 1161"/>
                <a:gd name="T16" fmla="*/ 1 w 579"/>
                <a:gd name="T17" fmla="*/ 2 h 1161"/>
                <a:gd name="T18" fmla="*/ 1 w 579"/>
                <a:gd name="T19" fmla="*/ 2 h 1161"/>
                <a:gd name="T20" fmla="*/ 1 w 579"/>
                <a:gd name="T21" fmla="*/ 2 h 1161"/>
                <a:gd name="T22" fmla="*/ 1 w 579"/>
                <a:gd name="T23" fmla="*/ 2 h 1161"/>
                <a:gd name="T24" fmla="*/ 1 w 579"/>
                <a:gd name="T25" fmla="*/ 3 h 1161"/>
                <a:gd name="T26" fmla="*/ 1 w 579"/>
                <a:gd name="T27" fmla="*/ 3 h 1161"/>
                <a:gd name="T28" fmla="*/ 1 w 579"/>
                <a:gd name="T29" fmla="*/ 3 h 1161"/>
                <a:gd name="T30" fmla="*/ 0 w 579"/>
                <a:gd name="T31" fmla="*/ 3 h 1161"/>
                <a:gd name="T32" fmla="*/ 0 w 579"/>
                <a:gd name="T33" fmla="*/ 3 h 1161"/>
                <a:gd name="T34" fmla="*/ 1 w 579"/>
                <a:gd name="T35" fmla="*/ 3 h 1161"/>
                <a:gd name="T36" fmla="*/ 1 w 579"/>
                <a:gd name="T37" fmla="*/ 3 h 1161"/>
                <a:gd name="T38" fmla="*/ 1 w 579"/>
                <a:gd name="T39" fmla="*/ 3 h 1161"/>
                <a:gd name="T40" fmla="*/ 1 w 579"/>
                <a:gd name="T41" fmla="*/ 3 h 1161"/>
                <a:gd name="T42" fmla="*/ 1 w 579"/>
                <a:gd name="T43" fmla="*/ 3 h 1161"/>
                <a:gd name="T44" fmla="*/ 1 w 579"/>
                <a:gd name="T45" fmla="*/ 3 h 1161"/>
                <a:gd name="T46" fmla="*/ 1 w 579"/>
                <a:gd name="T47" fmla="*/ 3 h 1161"/>
                <a:gd name="T48" fmla="*/ 1 w 579"/>
                <a:gd name="T49" fmla="*/ 3 h 1161"/>
                <a:gd name="T50" fmla="*/ 1 w 579"/>
                <a:gd name="T51" fmla="*/ 3 h 1161"/>
                <a:gd name="T52" fmla="*/ 1 w 579"/>
                <a:gd name="T53" fmla="*/ 3 h 1161"/>
                <a:gd name="T54" fmla="*/ 2 w 579"/>
                <a:gd name="T55" fmla="*/ 3 h 1161"/>
                <a:gd name="T56" fmla="*/ 2 w 579"/>
                <a:gd name="T57" fmla="*/ 3 h 1161"/>
                <a:gd name="T58" fmla="*/ 2 w 579"/>
                <a:gd name="T59" fmla="*/ 3 h 1161"/>
                <a:gd name="T60" fmla="*/ 2 w 579"/>
                <a:gd name="T61" fmla="*/ 3 h 1161"/>
                <a:gd name="T62" fmla="*/ 1 w 579"/>
                <a:gd name="T63" fmla="*/ 3 h 1161"/>
                <a:gd name="T64" fmla="*/ 1 w 579"/>
                <a:gd name="T65" fmla="*/ 3 h 1161"/>
                <a:gd name="T66" fmla="*/ 1 w 579"/>
                <a:gd name="T67" fmla="*/ 3 h 1161"/>
                <a:gd name="T68" fmla="*/ 1 w 579"/>
                <a:gd name="T69" fmla="*/ 3 h 1161"/>
                <a:gd name="T70" fmla="*/ 1 w 579"/>
                <a:gd name="T71" fmla="*/ 2 h 1161"/>
                <a:gd name="T72" fmla="*/ 1 w 579"/>
                <a:gd name="T73" fmla="*/ 2 h 1161"/>
                <a:gd name="T74" fmla="*/ 1 w 579"/>
                <a:gd name="T75" fmla="*/ 2 h 1161"/>
                <a:gd name="T76" fmla="*/ 1 w 579"/>
                <a:gd name="T77" fmla="*/ 2 h 1161"/>
                <a:gd name="T78" fmla="*/ 1 w 579"/>
                <a:gd name="T79" fmla="*/ 2 h 1161"/>
                <a:gd name="T80" fmla="*/ 1 w 579"/>
                <a:gd name="T81" fmla="*/ 1 h 1161"/>
                <a:gd name="T82" fmla="*/ 1 w 579"/>
                <a:gd name="T83" fmla="*/ 1 h 1161"/>
                <a:gd name="T84" fmla="*/ 1 w 579"/>
                <a:gd name="T85" fmla="*/ 1 h 1161"/>
                <a:gd name="T86" fmla="*/ 1 w 579"/>
                <a:gd name="T87" fmla="*/ 1 h 1161"/>
                <a:gd name="T88" fmla="*/ 1 w 579"/>
                <a:gd name="T89" fmla="*/ 0 h 1161"/>
                <a:gd name="T90" fmla="*/ 1 w 579"/>
                <a:gd name="T91" fmla="*/ 0 h 1161"/>
                <a:gd name="T92" fmla="*/ 1 w 579"/>
                <a:gd name="T93" fmla="*/ 1 h 1161"/>
                <a:gd name="T94" fmla="*/ 1 w 579"/>
                <a:gd name="T95" fmla="*/ 0 h 1161"/>
                <a:gd name="T96" fmla="*/ 1 w 579"/>
                <a:gd name="T97" fmla="*/ 0 h 11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79"/>
                <a:gd name="T148" fmla="*/ 0 h 1161"/>
                <a:gd name="T149" fmla="*/ 579 w 579"/>
                <a:gd name="T150" fmla="*/ 1161 h 11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79" h="1161">
                  <a:moveTo>
                    <a:pt x="75" y="0"/>
                  </a:moveTo>
                  <a:lnTo>
                    <a:pt x="77" y="83"/>
                  </a:lnTo>
                  <a:lnTo>
                    <a:pt x="92" y="97"/>
                  </a:lnTo>
                  <a:lnTo>
                    <a:pt x="102" y="307"/>
                  </a:lnTo>
                  <a:lnTo>
                    <a:pt x="131" y="416"/>
                  </a:lnTo>
                  <a:lnTo>
                    <a:pt x="114" y="424"/>
                  </a:lnTo>
                  <a:lnTo>
                    <a:pt x="92" y="515"/>
                  </a:lnTo>
                  <a:lnTo>
                    <a:pt x="123" y="576"/>
                  </a:lnTo>
                  <a:lnTo>
                    <a:pt x="89" y="567"/>
                  </a:lnTo>
                  <a:lnTo>
                    <a:pt x="89" y="915"/>
                  </a:lnTo>
                  <a:lnTo>
                    <a:pt x="123" y="978"/>
                  </a:lnTo>
                  <a:lnTo>
                    <a:pt x="102" y="1001"/>
                  </a:lnTo>
                  <a:lnTo>
                    <a:pt x="83" y="1037"/>
                  </a:lnTo>
                  <a:lnTo>
                    <a:pt x="92" y="1060"/>
                  </a:lnTo>
                  <a:lnTo>
                    <a:pt x="53" y="1083"/>
                  </a:lnTo>
                  <a:lnTo>
                    <a:pt x="0" y="1097"/>
                  </a:lnTo>
                  <a:lnTo>
                    <a:pt x="0" y="1132"/>
                  </a:lnTo>
                  <a:lnTo>
                    <a:pt x="19" y="1152"/>
                  </a:lnTo>
                  <a:lnTo>
                    <a:pt x="75" y="1152"/>
                  </a:lnTo>
                  <a:lnTo>
                    <a:pt x="258" y="1152"/>
                  </a:lnTo>
                  <a:lnTo>
                    <a:pt x="300" y="1157"/>
                  </a:lnTo>
                  <a:lnTo>
                    <a:pt x="437" y="1090"/>
                  </a:lnTo>
                  <a:lnTo>
                    <a:pt x="460" y="1085"/>
                  </a:lnTo>
                  <a:lnTo>
                    <a:pt x="379" y="1157"/>
                  </a:lnTo>
                  <a:lnTo>
                    <a:pt x="449" y="1161"/>
                  </a:lnTo>
                  <a:lnTo>
                    <a:pt x="510" y="1115"/>
                  </a:lnTo>
                  <a:lnTo>
                    <a:pt x="510" y="1152"/>
                  </a:lnTo>
                  <a:lnTo>
                    <a:pt x="558" y="1152"/>
                  </a:lnTo>
                  <a:lnTo>
                    <a:pt x="579" y="1128"/>
                  </a:lnTo>
                  <a:lnTo>
                    <a:pt x="566" y="1097"/>
                  </a:lnTo>
                  <a:lnTo>
                    <a:pt x="538" y="1083"/>
                  </a:lnTo>
                  <a:lnTo>
                    <a:pt x="460" y="1122"/>
                  </a:lnTo>
                  <a:lnTo>
                    <a:pt x="510" y="1069"/>
                  </a:lnTo>
                  <a:lnTo>
                    <a:pt x="484" y="1030"/>
                  </a:lnTo>
                  <a:lnTo>
                    <a:pt x="416" y="1054"/>
                  </a:lnTo>
                  <a:lnTo>
                    <a:pt x="476" y="978"/>
                  </a:lnTo>
                  <a:lnTo>
                    <a:pt x="476" y="828"/>
                  </a:lnTo>
                  <a:lnTo>
                    <a:pt x="484" y="623"/>
                  </a:lnTo>
                  <a:lnTo>
                    <a:pt x="439" y="560"/>
                  </a:lnTo>
                  <a:lnTo>
                    <a:pt x="466" y="540"/>
                  </a:lnTo>
                  <a:lnTo>
                    <a:pt x="476" y="314"/>
                  </a:lnTo>
                  <a:lnTo>
                    <a:pt x="453" y="245"/>
                  </a:lnTo>
                  <a:lnTo>
                    <a:pt x="478" y="156"/>
                  </a:lnTo>
                  <a:lnTo>
                    <a:pt x="489" y="83"/>
                  </a:lnTo>
                  <a:lnTo>
                    <a:pt x="502" y="0"/>
                  </a:lnTo>
                  <a:lnTo>
                    <a:pt x="331" y="0"/>
                  </a:lnTo>
                  <a:lnTo>
                    <a:pt x="270" y="23"/>
                  </a:lnTo>
                  <a:lnTo>
                    <a:pt x="227" y="0"/>
                  </a:lnTo>
                  <a:lnTo>
                    <a:pt x="75" y="0"/>
                  </a:lnTo>
                  <a:close/>
                </a:path>
              </a:pathLst>
            </a:custGeom>
            <a:solidFill>
              <a:schemeClr val="bg1"/>
            </a:solidFill>
            <a:ln>
              <a:noFill/>
            </a:ln>
            <a:extLst>
              <a:ext uri="{91240B29-F687-4F45-9708-019B960494DF}">
                <a14:hiddenLine xmlns:a14="http://schemas.microsoft.com/office/drawing/2010/main" w="1651">
                  <a:solidFill>
                    <a:srgbClr val="000000"/>
                  </a:solidFill>
                  <a:round/>
                  <a:headEnd/>
                  <a:tailEnd/>
                </a14:hiddenLine>
              </a:ext>
            </a:extLst>
          </p:spPr>
          <p:txBody>
            <a:bodyPr/>
            <a:lstStyle/>
            <a:p>
              <a:endParaRPr lang="en-US"/>
            </a:p>
          </p:txBody>
        </p:sp>
        <p:sp>
          <p:nvSpPr>
            <p:cNvPr id="17419" name="Freeform 10"/>
            <p:cNvSpPr>
              <a:spLocks/>
            </p:cNvSpPr>
            <p:nvPr/>
          </p:nvSpPr>
          <p:spPr bwMode="auto">
            <a:xfrm>
              <a:off x="3082" y="1449"/>
              <a:ext cx="129" cy="206"/>
            </a:xfrm>
            <a:custGeom>
              <a:avLst/>
              <a:gdLst>
                <a:gd name="T0" fmla="*/ 0 w 259"/>
                <a:gd name="T1" fmla="*/ 0 h 412"/>
                <a:gd name="T2" fmla="*/ 0 w 259"/>
                <a:gd name="T3" fmla="*/ 1 h 412"/>
                <a:gd name="T4" fmla="*/ 0 w 259"/>
                <a:gd name="T5" fmla="*/ 1 h 412"/>
                <a:gd name="T6" fmla="*/ 0 w 259"/>
                <a:gd name="T7" fmla="*/ 1 h 412"/>
                <a:gd name="T8" fmla="*/ 0 w 259"/>
                <a:gd name="T9" fmla="*/ 1 h 412"/>
                <a:gd name="T10" fmla="*/ 0 w 259"/>
                <a:gd name="T11" fmla="*/ 1 h 412"/>
                <a:gd name="T12" fmla="*/ 0 w 259"/>
                <a:gd name="T13" fmla="*/ 1 h 412"/>
                <a:gd name="T14" fmla="*/ 0 w 259"/>
                <a:gd name="T15" fmla="*/ 1 h 412"/>
                <a:gd name="T16" fmla="*/ 0 w 259"/>
                <a:gd name="T17" fmla="*/ 1 h 412"/>
                <a:gd name="T18" fmla="*/ 0 w 259"/>
                <a:gd name="T19" fmla="*/ 1 h 412"/>
                <a:gd name="T20" fmla="*/ 0 w 259"/>
                <a:gd name="T21" fmla="*/ 1 h 412"/>
                <a:gd name="T22" fmla="*/ 0 w 259"/>
                <a:gd name="T23" fmla="*/ 1 h 412"/>
                <a:gd name="T24" fmla="*/ 0 w 259"/>
                <a:gd name="T25" fmla="*/ 1 h 412"/>
                <a:gd name="T26" fmla="*/ 0 w 259"/>
                <a:gd name="T27" fmla="*/ 1 h 412"/>
                <a:gd name="T28" fmla="*/ 0 w 259"/>
                <a:gd name="T29" fmla="*/ 1 h 412"/>
                <a:gd name="T30" fmla="*/ 0 w 259"/>
                <a:gd name="T31" fmla="*/ 1 h 412"/>
                <a:gd name="T32" fmla="*/ 0 w 259"/>
                <a:gd name="T33" fmla="*/ 1 h 412"/>
                <a:gd name="T34" fmla="*/ 0 w 259"/>
                <a:gd name="T35" fmla="*/ 1 h 412"/>
                <a:gd name="T36" fmla="*/ 0 w 259"/>
                <a:gd name="T37" fmla="*/ 1 h 412"/>
                <a:gd name="T38" fmla="*/ 0 w 259"/>
                <a:gd name="T39" fmla="*/ 1 h 412"/>
                <a:gd name="T40" fmla="*/ 0 w 259"/>
                <a:gd name="T41" fmla="*/ 0 h 412"/>
                <a:gd name="T42" fmla="*/ 0 w 259"/>
                <a:gd name="T43" fmla="*/ 0 h 412"/>
                <a:gd name="T44" fmla="*/ 0 w 259"/>
                <a:gd name="T45" fmla="*/ 1 h 412"/>
                <a:gd name="T46" fmla="*/ 0 w 259"/>
                <a:gd name="T47" fmla="*/ 1 h 412"/>
                <a:gd name="T48" fmla="*/ 0 w 259"/>
                <a:gd name="T49" fmla="*/ 1 h 412"/>
                <a:gd name="T50" fmla="*/ 0 w 259"/>
                <a:gd name="T51" fmla="*/ 1 h 412"/>
                <a:gd name="T52" fmla="*/ 0 w 259"/>
                <a:gd name="T53" fmla="*/ 0 h 41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59"/>
                <a:gd name="T82" fmla="*/ 0 h 412"/>
                <a:gd name="T83" fmla="*/ 259 w 259"/>
                <a:gd name="T84" fmla="*/ 412 h 41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59" h="412">
                  <a:moveTo>
                    <a:pt x="6" y="0"/>
                  </a:moveTo>
                  <a:lnTo>
                    <a:pt x="0" y="74"/>
                  </a:lnTo>
                  <a:lnTo>
                    <a:pt x="34" y="79"/>
                  </a:lnTo>
                  <a:lnTo>
                    <a:pt x="34" y="97"/>
                  </a:lnTo>
                  <a:lnTo>
                    <a:pt x="79" y="152"/>
                  </a:lnTo>
                  <a:lnTo>
                    <a:pt x="112" y="232"/>
                  </a:lnTo>
                  <a:lnTo>
                    <a:pt x="149" y="338"/>
                  </a:lnTo>
                  <a:lnTo>
                    <a:pt x="163" y="343"/>
                  </a:lnTo>
                  <a:lnTo>
                    <a:pt x="155" y="361"/>
                  </a:lnTo>
                  <a:lnTo>
                    <a:pt x="159" y="391"/>
                  </a:lnTo>
                  <a:lnTo>
                    <a:pt x="195" y="412"/>
                  </a:lnTo>
                  <a:lnTo>
                    <a:pt x="236" y="391"/>
                  </a:lnTo>
                  <a:lnTo>
                    <a:pt x="259" y="351"/>
                  </a:lnTo>
                  <a:lnTo>
                    <a:pt x="253" y="291"/>
                  </a:lnTo>
                  <a:lnTo>
                    <a:pt x="228" y="285"/>
                  </a:lnTo>
                  <a:lnTo>
                    <a:pt x="246" y="256"/>
                  </a:lnTo>
                  <a:lnTo>
                    <a:pt x="253" y="126"/>
                  </a:lnTo>
                  <a:lnTo>
                    <a:pt x="246" y="70"/>
                  </a:lnTo>
                  <a:lnTo>
                    <a:pt x="203" y="27"/>
                  </a:lnTo>
                  <a:lnTo>
                    <a:pt x="253" y="37"/>
                  </a:lnTo>
                  <a:lnTo>
                    <a:pt x="253" y="0"/>
                  </a:lnTo>
                  <a:lnTo>
                    <a:pt x="139" y="0"/>
                  </a:lnTo>
                  <a:lnTo>
                    <a:pt x="146" y="14"/>
                  </a:lnTo>
                  <a:lnTo>
                    <a:pt x="177" y="37"/>
                  </a:lnTo>
                  <a:lnTo>
                    <a:pt x="155" y="44"/>
                  </a:lnTo>
                  <a:lnTo>
                    <a:pt x="99" y="6"/>
                  </a:lnTo>
                  <a:lnTo>
                    <a:pt x="6" y="0"/>
                  </a:lnTo>
                  <a:close/>
                </a:path>
              </a:pathLst>
            </a:custGeom>
            <a:solidFill>
              <a:schemeClr val="bg1"/>
            </a:solidFill>
            <a:ln>
              <a:noFill/>
            </a:ln>
            <a:extLst>
              <a:ext uri="{91240B29-F687-4F45-9708-019B960494DF}">
                <a14:hiddenLine xmlns:a14="http://schemas.microsoft.com/office/drawing/2010/main" w="1651">
                  <a:solidFill>
                    <a:srgbClr val="000000"/>
                  </a:solidFill>
                  <a:round/>
                  <a:headEnd/>
                  <a:tailEnd/>
                </a14:hiddenLine>
              </a:ext>
            </a:extLst>
          </p:spPr>
          <p:txBody>
            <a:bodyPr/>
            <a:lstStyle/>
            <a:p>
              <a:endParaRPr lang="en-US"/>
            </a:p>
          </p:txBody>
        </p:sp>
        <p:sp>
          <p:nvSpPr>
            <p:cNvPr id="17420" name="Freeform 11"/>
            <p:cNvSpPr>
              <a:spLocks/>
            </p:cNvSpPr>
            <p:nvPr/>
          </p:nvSpPr>
          <p:spPr bwMode="auto">
            <a:xfrm>
              <a:off x="3219" y="1437"/>
              <a:ext cx="284" cy="590"/>
            </a:xfrm>
            <a:custGeom>
              <a:avLst/>
              <a:gdLst>
                <a:gd name="T0" fmla="*/ 1 w 567"/>
                <a:gd name="T1" fmla="*/ 1 h 1179"/>
                <a:gd name="T2" fmla="*/ 0 w 567"/>
                <a:gd name="T3" fmla="*/ 1 h 1179"/>
                <a:gd name="T4" fmla="*/ 0 w 567"/>
                <a:gd name="T5" fmla="*/ 1 h 1179"/>
                <a:gd name="T6" fmla="*/ 1 w 567"/>
                <a:gd name="T7" fmla="*/ 1 h 1179"/>
                <a:gd name="T8" fmla="*/ 1 w 567"/>
                <a:gd name="T9" fmla="*/ 1 h 1179"/>
                <a:gd name="T10" fmla="*/ 1 w 567"/>
                <a:gd name="T11" fmla="*/ 1 h 1179"/>
                <a:gd name="T12" fmla="*/ 1 w 567"/>
                <a:gd name="T13" fmla="*/ 1 h 1179"/>
                <a:gd name="T14" fmla="*/ 1 w 567"/>
                <a:gd name="T15" fmla="*/ 1 h 1179"/>
                <a:gd name="T16" fmla="*/ 1 w 567"/>
                <a:gd name="T17" fmla="*/ 1 h 1179"/>
                <a:gd name="T18" fmla="*/ 1 w 567"/>
                <a:gd name="T19" fmla="*/ 2 h 1179"/>
                <a:gd name="T20" fmla="*/ 1 w 567"/>
                <a:gd name="T21" fmla="*/ 2 h 1179"/>
                <a:gd name="T22" fmla="*/ 1 w 567"/>
                <a:gd name="T23" fmla="*/ 2 h 1179"/>
                <a:gd name="T24" fmla="*/ 1 w 567"/>
                <a:gd name="T25" fmla="*/ 2 h 1179"/>
                <a:gd name="T26" fmla="*/ 1 w 567"/>
                <a:gd name="T27" fmla="*/ 3 h 1179"/>
                <a:gd name="T28" fmla="*/ 1 w 567"/>
                <a:gd name="T29" fmla="*/ 3 h 1179"/>
                <a:gd name="T30" fmla="*/ 1 w 567"/>
                <a:gd name="T31" fmla="*/ 3 h 1179"/>
                <a:gd name="T32" fmla="*/ 1 w 567"/>
                <a:gd name="T33" fmla="*/ 3 h 1179"/>
                <a:gd name="T34" fmla="*/ 1 w 567"/>
                <a:gd name="T35" fmla="*/ 3 h 1179"/>
                <a:gd name="T36" fmla="*/ 1 w 567"/>
                <a:gd name="T37" fmla="*/ 3 h 1179"/>
                <a:gd name="T38" fmla="*/ 1 w 567"/>
                <a:gd name="T39" fmla="*/ 3 h 1179"/>
                <a:gd name="T40" fmla="*/ 1 w 567"/>
                <a:gd name="T41" fmla="*/ 3 h 1179"/>
                <a:gd name="T42" fmla="*/ 1 w 567"/>
                <a:gd name="T43" fmla="*/ 3 h 1179"/>
                <a:gd name="T44" fmla="*/ 1 w 567"/>
                <a:gd name="T45" fmla="*/ 3 h 1179"/>
                <a:gd name="T46" fmla="*/ 1 w 567"/>
                <a:gd name="T47" fmla="*/ 3 h 1179"/>
                <a:gd name="T48" fmla="*/ 1 w 567"/>
                <a:gd name="T49" fmla="*/ 3 h 1179"/>
                <a:gd name="T50" fmla="*/ 1 w 567"/>
                <a:gd name="T51" fmla="*/ 3 h 1179"/>
                <a:gd name="T52" fmla="*/ 1 w 567"/>
                <a:gd name="T53" fmla="*/ 3 h 1179"/>
                <a:gd name="T54" fmla="*/ 1 w 567"/>
                <a:gd name="T55" fmla="*/ 3 h 1179"/>
                <a:gd name="T56" fmla="*/ 2 w 567"/>
                <a:gd name="T57" fmla="*/ 3 h 1179"/>
                <a:gd name="T58" fmla="*/ 2 w 567"/>
                <a:gd name="T59" fmla="*/ 3 h 1179"/>
                <a:gd name="T60" fmla="*/ 2 w 567"/>
                <a:gd name="T61" fmla="*/ 3 h 1179"/>
                <a:gd name="T62" fmla="*/ 2 w 567"/>
                <a:gd name="T63" fmla="*/ 3 h 1179"/>
                <a:gd name="T64" fmla="*/ 1 w 567"/>
                <a:gd name="T65" fmla="*/ 3 h 1179"/>
                <a:gd name="T66" fmla="*/ 1 w 567"/>
                <a:gd name="T67" fmla="*/ 2 h 1179"/>
                <a:gd name="T68" fmla="*/ 1 w 567"/>
                <a:gd name="T69" fmla="*/ 1 h 1179"/>
                <a:gd name="T70" fmla="*/ 1 w 567"/>
                <a:gd name="T71" fmla="*/ 1 h 1179"/>
                <a:gd name="T72" fmla="*/ 2 w 567"/>
                <a:gd name="T73" fmla="*/ 1 h 1179"/>
                <a:gd name="T74" fmla="*/ 2 w 567"/>
                <a:gd name="T75" fmla="*/ 1 h 1179"/>
                <a:gd name="T76" fmla="*/ 2 w 567"/>
                <a:gd name="T77" fmla="*/ 1 h 1179"/>
                <a:gd name="T78" fmla="*/ 1 w 567"/>
                <a:gd name="T79" fmla="*/ 1 h 1179"/>
                <a:gd name="T80" fmla="*/ 1 w 567"/>
                <a:gd name="T81" fmla="*/ 1 h 1179"/>
                <a:gd name="T82" fmla="*/ 1 w 567"/>
                <a:gd name="T83" fmla="*/ 1 h 1179"/>
                <a:gd name="T84" fmla="*/ 1 w 567"/>
                <a:gd name="T85" fmla="*/ 1 h 1179"/>
                <a:gd name="T86" fmla="*/ 1 w 567"/>
                <a:gd name="T87" fmla="*/ 0 h 1179"/>
                <a:gd name="T88" fmla="*/ 1 w 567"/>
                <a:gd name="T89" fmla="*/ 1 h 117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67"/>
                <a:gd name="T136" fmla="*/ 0 h 1179"/>
                <a:gd name="T137" fmla="*/ 567 w 567"/>
                <a:gd name="T138" fmla="*/ 1179 h 117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67" h="1179">
                  <a:moveTo>
                    <a:pt x="31" y="22"/>
                  </a:moveTo>
                  <a:lnTo>
                    <a:pt x="0" y="43"/>
                  </a:lnTo>
                  <a:lnTo>
                    <a:pt x="0" y="84"/>
                  </a:lnTo>
                  <a:lnTo>
                    <a:pt x="41" y="118"/>
                  </a:lnTo>
                  <a:lnTo>
                    <a:pt x="88" y="165"/>
                  </a:lnTo>
                  <a:lnTo>
                    <a:pt x="88" y="312"/>
                  </a:lnTo>
                  <a:lnTo>
                    <a:pt x="122" y="373"/>
                  </a:lnTo>
                  <a:lnTo>
                    <a:pt x="103" y="396"/>
                  </a:lnTo>
                  <a:lnTo>
                    <a:pt x="88" y="385"/>
                  </a:lnTo>
                  <a:lnTo>
                    <a:pt x="88" y="678"/>
                  </a:lnTo>
                  <a:lnTo>
                    <a:pt x="103" y="722"/>
                  </a:lnTo>
                  <a:lnTo>
                    <a:pt x="97" y="774"/>
                  </a:lnTo>
                  <a:lnTo>
                    <a:pt x="97" y="1017"/>
                  </a:lnTo>
                  <a:lnTo>
                    <a:pt x="141" y="1092"/>
                  </a:lnTo>
                  <a:lnTo>
                    <a:pt x="154" y="1115"/>
                  </a:lnTo>
                  <a:lnTo>
                    <a:pt x="122" y="1115"/>
                  </a:lnTo>
                  <a:lnTo>
                    <a:pt x="84" y="1076"/>
                  </a:lnTo>
                  <a:lnTo>
                    <a:pt x="58" y="1082"/>
                  </a:lnTo>
                  <a:lnTo>
                    <a:pt x="54" y="1096"/>
                  </a:lnTo>
                  <a:lnTo>
                    <a:pt x="14" y="1092"/>
                  </a:lnTo>
                  <a:lnTo>
                    <a:pt x="3" y="1115"/>
                  </a:lnTo>
                  <a:lnTo>
                    <a:pt x="14" y="1165"/>
                  </a:lnTo>
                  <a:lnTo>
                    <a:pt x="73" y="1179"/>
                  </a:lnTo>
                  <a:lnTo>
                    <a:pt x="88" y="1132"/>
                  </a:lnTo>
                  <a:lnTo>
                    <a:pt x="100" y="1139"/>
                  </a:lnTo>
                  <a:lnTo>
                    <a:pt x="109" y="1168"/>
                  </a:lnTo>
                  <a:lnTo>
                    <a:pt x="257" y="1165"/>
                  </a:lnTo>
                  <a:lnTo>
                    <a:pt x="388" y="1168"/>
                  </a:lnTo>
                  <a:lnTo>
                    <a:pt x="522" y="1173"/>
                  </a:lnTo>
                  <a:lnTo>
                    <a:pt x="560" y="1151"/>
                  </a:lnTo>
                  <a:lnTo>
                    <a:pt x="567" y="1108"/>
                  </a:lnTo>
                  <a:lnTo>
                    <a:pt x="522" y="1082"/>
                  </a:lnTo>
                  <a:lnTo>
                    <a:pt x="491" y="1048"/>
                  </a:lnTo>
                  <a:lnTo>
                    <a:pt x="481" y="750"/>
                  </a:lnTo>
                  <a:lnTo>
                    <a:pt x="486" y="273"/>
                  </a:lnTo>
                  <a:lnTo>
                    <a:pt x="497" y="143"/>
                  </a:lnTo>
                  <a:lnTo>
                    <a:pt x="557" y="101"/>
                  </a:lnTo>
                  <a:lnTo>
                    <a:pt x="567" y="48"/>
                  </a:lnTo>
                  <a:lnTo>
                    <a:pt x="535" y="23"/>
                  </a:lnTo>
                  <a:lnTo>
                    <a:pt x="470" y="5"/>
                  </a:lnTo>
                  <a:lnTo>
                    <a:pt x="313" y="10"/>
                  </a:lnTo>
                  <a:lnTo>
                    <a:pt x="220" y="5"/>
                  </a:lnTo>
                  <a:lnTo>
                    <a:pt x="185" y="22"/>
                  </a:lnTo>
                  <a:lnTo>
                    <a:pt x="148" y="0"/>
                  </a:lnTo>
                  <a:lnTo>
                    <a:pt x="31" y="22"/>
                  </a:lnTo>
                  <a:close/>
                </a:path>
              </a:pathLst>
            </a:custGeom>
            <a:solidFill>
              <a:schemeClr val="bg1"/>
            </a:solidFill>
            <a:ln>
              <a:noFill/>
            </a:ln>
            <a:extLst>
              <a:ext uri="{91240B29-F687-4F45-9708-019B960494DF}">
                <a14:hiddenLine xmlns:a14="http://schemas.microsoft.com/office/drawing/2010/main" w="1651">
                  <a:solidFill>
                    <a:srgbClr val="000000"/>
                  </a:solidFill>
                  <a:round/>
                  <a:headEnd/>
                  <a:tailEnd/>
                </a14:hiddenLine>
              </a:ext>
            </a:extLst>
          </p:spPr>
          <p:txBody>
            <a:bodyPr/>
            <a:lstStyle/>
            <a:p>
              <a:endParaRPr lang="en-US"/>
            </a:p>
          </p:txBody>
        </p:sp>
        <p:sp>
          <p:nvSpPr>
            <p:cNvPr id="17421" name="Freeform 12"/>
            <p:cNvSpPr>
              <a:spLocks/>
            </p:cNvSpPr>
            <p:nvPr/>
          </p:nvSpPr>
          <p:spPr bwMode="auto">
            <a:xfrm>
              <a:off x="3487" y="1442"/>
              <a:ext cx="318" cy="582"/>
            </a:xfrm>
            <a:custGeom>
              <a:avLst/>
              <a:gdLst>
                <a:gd name="T0" fmla="*/ 0 w 637"/>
                <a:gd name="T1" fmla="*/ 1 h 1163"/>
                <a:gd name="T2" fmla="*/ 0 w 637"/>
                <a:gd name="T3" fmla="*/ 1 h 1163"/>
                <a:gd name="T4" fmla="*/ 0 w 637"/>
                <a:gd name="T5" fmla="*/ 1 h 1163"/>
                <a:gd name="T6" fmla="*/ 0 w 637"/>
                <a:gd name="T7" fmla="*/ 1 h 1163"/>
                <a:gd name="T8" fmla="*/ 0 w 637"/>
                <a:gd name="T9" fmla="*/ 1 h 1163"/>
                <a:gd name="T10" fmla="*/ 0 w 637"/>
                <a:gd name="T11" fmla="*/ 1 h 1163"/>
                <a:gd name="T12" fmla="*/ 0 w 637"/>
                <a:gd name="T13" fmla="*/ 2 h 1163"/>
                <a:gd name="T14" fmla="*/ 0 w 637"/>
                <a:gd name="T15" fmla="*/ 2 h 1163"/>
                <a:gd name="T16" fmla="*/ 0 w 637"/>
                <a:gd name="T17" fmla="*/ 2 h 1163"/>
                <a:gd name="T18" fmla="*/ 0 w 637"/>
                <a:gd name="T19" fmla="*/ 2 h 1163"/>
                <a:gd name="T20" fmla="*/ 0 w 637"/>
                <a:gd name="T21" fmla="*/ 2 h 1163"/>
                <a:gd name="T22" fmla="*/ 0 w 637"/>
                <a:gd name="T23" fmla="*/ 2 h 1163"/>
                <a:gd name="T24" fmla="*/ 0 w 637"/>
                <a:gd name="T25" fmla="*/ 2 h 1163"/>
                <a:gd name="T26" fmla="*/ 0 w 637"/>
                <a:gd name="T27" fmla="*/ 2 h 1163"/>
                <a:gd name="T28" fmla="*/ 0 w 637"/>
                <a:gd name="T29" fmla="*/ 2 h 1163"/>
                <a:gd name="T30" fmla="*/ 0 w 637"/>
                <a:gd name="T31" fmla="*/ 2 h 1163"/>
                <a:gd name="T32" fmla="*/ 0 w 637"/>
                <a:gd name="T33" fmla="*/ 2 h 1163"/>
                <a:gd name="T34" fmla="*/ 0 w 637"/>
                <a:gd name="T35" fmla="*/ 2 h 1163"/>
                <a:gd name="T36" fmla="*/ 0 w 637"/>
                <a:gd name="T37" fmla="*/ 2 h 1163"/>
                <a:gd name="T38" fmla="*/ 0 w 637"/>
                <a:gd name="T39" fmla="*/ 2 h 1163"/>
                <a:gd name="T40" fmla="*/ 0 w 637"/>
                <a:gd name="T41" fmla="*/ 3 h 1163"/>
                <a:gd name="T42" fmla="*/ 0 w 637"/>
                <a:gd name="T43" fmla="*/ 3 h 1163"/>
                <a:gd name="T44" fmla="*/ 0 w 637"/>
                <a:gd name="T45" fmla="*/ 3 h 1163"/>
                <a:gd name="T46" fmla="*/ 0 w 637"/>
                <a:gd name="T47" fmla="*/ 3 h 1163"/>
                <a:gd name="T48" fmla="*/ 0 w 637"/>
                <a:gd name="T49" fmla="*/ 3 h 1163"/>
                <a:gd name="T50" fmla="*/ 0 w 637"/>
                <a:gd name="T51" fmla="*/ 3 h 1163"/>
                <a:gd name="T52" fmla="*/ 0 w 637"/>
                <a:gd name="T53" fmla="*/ 3 h 1163"/>
                <a:gd name="T54" fmla="*/ 1 w 637"/>
                <a:gd name="T55" fmla="*/ 3 h 1163"/>
                <a:gd name="T56" fmla="*/ 0 w 637"/>
                <a:gd name="T57" fmla="*/ 3 h 1163"/>
                <a:gd name="T58" fmla="*/ 1 w 637"/>
                <a:gd name="T59" fmla="*/ 3 h 1163"/>
                <a:gd name="T60" fmla="*/ 1 w 637"/>
                <a:gd name="T61" fmla="*/ 3 h 1163"/>
                <a:gd name="T62" fmla="*/ 1 w 637"/>
                <a:gd name="T63" fmla="*/ 3 h 1163"/>
                <a:gd name="T64" fmla="*/ 1 w 637"/>
                <a:gd name="T65" fmla="*/ 3 h 1163"/>
                <a:gd name="T66" fmla="*/ 1 w 637"/>
                <a:gd name="T67" fmla="*/ 2 h 1163"/>
                <a:gd name="T68" fmla="*/ 0 w 637"/>
                <a:gd name="T69" fmla="*/ 3 h 1163"/>
                <a:gd name="T70" fmla="*/ 0 w 637"/>
                <a:gd name="T71" fmla="*/ 2 h 1163"/>
                <a:gd name="T72" fmla="*/ 1 w 637"/>
                <a:gd name="T73" fmla="*/ 2 h 1163"/>
                <a:gd name="T74" fmla="*/ 1 w 637"/>
                <a:gd name="T75" fmla="*/ 2 h 1163"/>
                <a:gd name="T76" fmla="*/ 1 w 637"/>
                <a:gd name="T77" fmla="*/ 2 h 1163"/>
                <a:gd name="T78" fmla="*/ 1 w 637"/>
                <a:gd name="T79" fmla="*/ 1 h 1163"/>
                <a:gd name="T80" fmla="*/ 1 w 637"/>
                <a:gd name="T81" fmla="*/ 1 h 1163"/>
                <a:gd name="T82" fmla="*/ 1 w 637"/>
                <a:gd name="T83" fmla="*/ 1 h 1163"/>
                <a:gd name="T84" fmla="*/ 1 w 637"/>
                <a:gd name="T85" fmla="*/ 1 h 1163"/>
                <a:gd name="T86" fmla="*/ 1 w 637"/>
                <a:gd name="T87" fmla="*/ 1 h 1163"/>
                <a:gd name="T88" fmla="*/ 1 w 637"/>
                <a:gd name="T89" fmla="*/ 0 h 1163"/>
                <a:gd name="T90" fmla="*/ 0 w 637"/>
                <a:gd name="T91" fmla="*/ 1 h 1163"/>
                <a:gd name="T92" fmla="*/ 0 w 637"/>
                <a:gd name="T93" fmla="*/ 1 h 1163"/>
                <a:gd name="T94" fmla="*/ 0 w 637"/>
                <a:gd name="T95" fmla="*/ 1 h 1163"/>
                <a:gd name="T96" fmla="*/ 0 w 637"/>
                <a:gd name="T97" fmla="*/ 1 h 1163"/>
                <a:gd name="T98" fmla="*/ 0 w 637"/>
                <a:gd name="T99" fmla="*/ 1 h 1163"/>
                <a:gd name="T100" fmla="*/ 0 w 637"/>
                <a:gd name="T101" fmla="*/ 1 h 116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37"/>
                <a:gd name="T154" fmla="*/ 0 h 1163"/>
                <a:gd name="T155" fmla="*/ 637 w 637"/>
                <a:gd name="T156" fmla="*/ 1163 h 116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37" h="1163">
                  <a:moveTo>
                    <a:pt x="119" y="5"/>
                  </a:moveTo>
                  <a:lnTo>
                    <a:pt x="83" y="38"/>
                  </a:lnTo>
                  <a:lnTo>
                    <a:pt x="86" y="74"/>
                  </a:lnTo>
                  <a:lnTo>
                    <a:pt x="119" y="99"/>
                  </a:lnTo>
                  <a:lnTo>
                    <a:pt x="150" y="160"/>
                  </a:lnTo>
                  <a:lnTo>
                    <a:pt x="158" y="332"/>
                  </a:lnTo>
                  <a:lnTo>
                    <a:pt x="158" y="523"/>
                  </a:lnTo>
                  <a:lnTo>
                    <a:pt x="99" y="523"/>
                  </a:lnTo>
                  <a:lnTo>
                    <a:pt x="63" y="539"/>
                  </a:lnTo>
                  <a:lnTo>
                    <a:pt x="50" y="515"/>
                  </a:lnTo>
                  <a:lnTo>
                    <a:pt x="8" y="515"/>
                  </a:lnTo>
                  <a:lnTo>
                    <a:pt x="0" y="548"/>
                  </a:lnTo>
                  <a:lnTo>
                    <a:pt x="19" y="618"/>
                  </a:lnTo>
                  <a:lnTo>
                    <a:pt x="50" y="613"/>
                  </a:lnTo>
                  <a:lnTo>
                    <a:pt x="46" y="574"/>
                  </a:lnTo>
                  <a:lnTo>
                    <a:pt x="63" y="583"/>
                  </a:lnTo>
                  <a:lnTo>
                    <a:pt x="76" y="618"/>
                  </a:lnTo>
                  <a:lnTo>
                    <a:pt x="135" y="613"/>
                  </a:lnTo>
                  <a:lnTo>
                    <a:pt x="158" y="776"/>
                  </a:lnTo>
                  <a:lnTo>
                    <a:pt x="158" y="1022"/>
                  </a:lnTo>
                  <a:lnTo>
                    <a:pt x="119" y="1072"/>
                  </a:lnTo>
                  <a:lnTo>
                    <a:pt x="86" y="1093"/>
                  </a:lnTo>
                  <a:lnTo>
                    <a:pt x="86" y="1122"/>
                  </a:lnTo>
                  <a:lnTo>
                    <a:pt x="119" y="1163"/>
                  </a:lnTo>
                  <a:lnTo>
                    <a:pt x="221" y="1155"/>
                  </a:lnTo>
                  <a:lnTo>
                    <a:pt x="419" y="1158"/>
                  </a:lnTo>
                  <a:lnTo>
                    <a:pt x="504" y="1116"/>
                  </a:lnTo>
                  <a:lnTo>
                    <a:pt x="535" y="1129"/>
                  </a:lnTo>
                  <a:lnTo>
                    <a:pt x="494" y="1158"/>
                  </a:lnTo>
                  <a:lnTo>
                    <a:pt x="585" y="1155"/>
                  </a:lnTo>
                  <a:lnTo>
                    <a:pt x="637" y="1122"/>
                  </a:lnTo>
                  <a:lnTo>
                    <a:pt x="629" y="1093"/>
                  </a:lnTo>
                  <a:lnTo>
                    <a:pt x="569" y="1062"/>
                  </a:lnTo>
                  <a:lnTo>
                    <a:pt x="553" y="1022"/>
                  </a:lnTo>
                  <a:lnTo>
                    <a:pt x="499" y="1045"/>
                  </a:lnTo>
                  <a:lnTo>
                    <a:pt x="504" y="1007"/>
                  </a:lnTo>
                  <a:lnTo>
                    <a:pt x="553" y="946"/>
                  </a:lnTo>
                  <a:lnTo>
                    <a:pt x="536" y="673"/>
                  </a:lnTo>
                  <a:lnTo>
                    <a:pt x="553" y="557"/>
                  </a:lnTo>
                  <a:lnTo>
                    <a:pt x="536" y="442"/>
                  </a:lnTo>
                  <a:lnTo>
                    <a:pt x="553" y="142"/>
                  </a:lnTo>
                  <a:lnTo>
                    <a:pt x="625" y="91"/>
                  </a:lnTo>
                  <a:lnTo>
                    <a:pt x="637" y="41"/>
                  </a:lnTo>
                  <a:lnTo>
                    <a:pt x="603" y="21"/>
                  </a:lnTo>
                  <a:lnTo>
                    <a:pt x="548" y="0"/>
                  </a:lnTo>
                  <a:lnTo>
                    <a:pt x="450" y="5"/>
                  </a:lnTo>
                  <a:lnTo>
                    <a:pt x="373" y="26"/>
                  </a:lnTo>
                  <a:lnTo>
                    <a:pt x="365" y="5"/>
                  </a:lnTo>
                  <a:lnTo>
                    <a:pt x="255" y="5"/>
                  </a:lnTo>
                  <a:lnTo>
                    <a:pt x="193" y="21"/>
                  </a:lnTo>
                  <a:lnTo>
                    <a:pt x="119" y="5"/>
                  </a:lnTo>
                  <a:close/>
                </a:path>
              </a:pathLst>
            </a:custGeom>
            <a:solidFill>
              <a:schemeClr val="bg1"/>
            </a:solidFill>
            <a:ln>
              <a:noFill/>
            </a:ln>
            <a:extLst>
              <a:ext uri="{91240B29-F687-4F45-9708-019B960494DF}">
                <a14:hiddenLine xmlns:a14="http://schemas.microsoft.com/office/drawing/2010/main" w="1651">
                  <a:solidFill>
                    <a:srgbClr val="000000"/>
                  </a:solidFill>
                  <a:round/>
                  <a:headEnd/>
                  <a:tailEnd/>
                </a14:hiddenLine>
              </a:ext>
            </a:extLst>
          </p:spPr>
          <p:txBody>
            <a:bodyPr/>
            <a:lstStyle/>
            <a:p>
              <a:endParaRPr lang="en-US"/>
            </a:p>
          </p:txBody>
        </p:sp>
        <p:sp>
          <p:nvSpPr>
            <p:cNvPr id="17422" name="Freeform 13"/>
            <p:cNvSpPr>
              <a:spLocks/>
            </p:cNvSpPr>
            <p:nvPr/>
          </p:nvSpPr>
          <p:spPr bwMode="auto">
            <a:xfrm>
              <a:off x="3798" y="1576"/>
              <a:ext cx="209" cy="471"/>
            </a:xfrm>
            <a:custGeom>
              <a:avLst/>
              <a:gdLst>
                <a:gd name="T0" fmla="*/ 1 w 418"/>
                <a:gd name="T1" fmla="*/ 0 h 944"/>
                <a:gd name="T2" fmla="*/ 1 w 418"/>
                <a:gd name="T3" fmla="*/ 0 h 944"/>
                <a:gd name="T4" fmla="*/ 1 w 418"/>
                <a:gd name="T5" fmla="*/ 0 h 944"/>
                <a:gd name="T6" fmla="*/ 1 w 418"/>
                <a:gd name="T7" fmla="*/ 0 h 944"/>
                <a:gd name="T8" fmla="*/ 1 w 418"/>
                <a:gd name="T9" fmla="*/ 0 h 944"/>
                <a:gd name="T10" fmla="*/ 1 w 418"/>
                <a:gd name="T11" fmla="*/ 0 h 944"/>
                <a:gd name="T12" fmla="*/ 1 w 418"/>
                <a:gd name="T13" fmla="*/ 0 h 944"/>
                <a:gd name="T14" fmla="*/ 1 w 418"/>
                <a:gd name="T15" fmla="*/ 0 h 944"/>
                <a:gd name="T16" fmla="*/ 1 w 418"/>
                <a:gd name="T17" fmla="*/ 0 h 944"/>
                <a:gd name="T18" fmla="*/ 1 w 418"/>
                <a:gd name="T19" fmla="*/ 1 h 944"/>
                <a:gd name="T20" fmla="*/ 1 w 418"/>
                <a:gd name="T21" fmla="*/ 1 h 944"/>
                <a:gd name="T22" fmla="*/ 1 w 418"/>
                <a:gd name="T23" fmla="*/ 1 h 944"/>
                <a:gd name="T24" fmla="*/ 1 w 418"/>
                <a:gd name="T25" fmla="*/ 1 h 944"/>
                <a:gd name="T26" fmla="*/ 1 w 418"/>
                <a:gd name="T27" fmla="*/ 1 h 944"/>
                <a:gd name="T28" fmla="*/ 1 w 418"/>
                <a:gd name="T29" fmla="*/ 1 h 944"/>
                <a:gd name="T30" fmla="*/ 1 w 418"/>
                <a:gd name="T31" fmla="*/ 1 h 944"/>
                <a:gd name="T32" fmla="*/ 1 w 418"/>
                <a:gd name="T33" fmla="*/ 1 h 944"/>
                <a:gd name="T34" fmla="*/ 1 w 418"/>
                <a:gd name="T35" fmla="*/ 1 h 944"/>
                <a:gd name="T36" fmla="*/ 1 w 418"/>
                <a:gd name="T37" fmla="*/ 1 h 944"/>
                <a:gd name="T38" fmla="*/ 1 w 418"/>
                <a:gd name="T39" fmla="*/ 1 h 944"/>
                <a:gd name="T40" fmla="*/ 1 w 418"/>
                <a:gd name="T41" fmla="*/ 1 h 944"/>
                <a:gd name="T42" fmla="*/ 1 w 418"/>
                <a:gd name="T43" fmla="*/ 1 h 944"/>
                <a:gd name="T44" fmla="*/ 1 w 418"/>
                <a:gd name="T45" fmla="*/ 1 h 944"/>
                <a:gd name="T46" fmla="*/ 0 w 418"/>
                <a:gd name="T47" fmla="*/ 1 h 944"/>
                <a:gd name="T48" fmla="*/ 1 w 418"/>
                <a:gd name="T49" fmla="*/ 1 h 944"/>
                <a:gd name="T50" fmla="*/ 1 w 418"/>
                <a:gd name="T51" fmla="*/ 1 h 944"/>
                <a:gd name="T52" fmla="*/ 1 w 418"/>
                <a:gd name="T53" fmla="*/ 1 h 944"/>
                <a:gd name="T54" fmla="*/ 1 w 418"/>
                <a:gd name="T55" fmla="*/ 1 h 944"/>
                <a:gd name="T56" fmla="*/ 1 w 418"/>
                <a:gd name="T57" fmla="*/ 1 h 944"/>
                <a:gd name="T58" fmla="*/ 1 w 418"/>
                <a:gd name="T59" fmla="*/ 1 h 944"/>
                <a:gd name="T60" fmla="*/ 1 w 418"/>
                <a:gd name="T61" fmla="*/ 1 h 944"/>
                <a:gd name="T62" fmla="*/ 1 w 418"/>
                <a:gd name="T63" fmla="*/ 1 h 944"/>
                <a:gd name="T64" fmla="*/ 1 w 418"/>
                <a:gd name="T65" fmla="*/ 0 h 944"/>
                <a:gd name="T66" fmla="*/ 1 w 418"/>
                <a:gd name="T67" fmla="*/ 0 h 944"/>
                <a:gd name="T68" fmla="*/ 1 w 418"/>
                <a:gd name="T69" fmla="*/ 0 h 944"/>
                <a:gd name="T70" fmla="*/ 1 w 418"/>
                <a:gd name="T71" fmla="*/ 0 h 944"/>
                <a:gd name="T72" fmla="*/ 1 w 418"/>
                <a:gd name="T73" fmla="*/ 0 h 944"/>
                <a:gd name="T74" fmla="*/ 1 w 418"/>
                <a:gd name="T75" fmla="*/ 0 h 944"/>
                <a:gd name="T76" fmla="*/ 1 w 418"/>
                <a:gd name="T77" fmla="*/ 0 h 94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18"/>
                <a:gd name="T118" fmla="*/ 0 h 944"/>
                <a:gd name="T119" fmla="*/ 418 w 418"/>
                <a:gd name="T120" fmla="*/ 944 h 94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18" h="944">
                  <a:moveTo>
                    <a:pt x="377" y="0"/>
                  </a:moveTo>
                  <a:lnTo>
                    <a:pt x="418" y="183"/>
                  </a:lnTo>
                  <a:lnTo>
                    <a:pt x="409" y="208"/>
                  </a:lnTo>
                  <a:lnTo>
                    <a:pt x="371" y="111"/>
                  </a:lnTo>
                  <a:lnTo>
                    <a:pt x="364" y="134"/>
                  </a:lnTo>
                  <a:lnTo>
                    <a:pt x="391" y="278"/>
                  </a:lnTo>
                  <a:lnTo>
                    <a:pt x="367" y="363"/>
                  </a:lnTo>
                  <a:lnTo>
                    <a:pt x="339" y="425"/>
                  </a:lnTo>
                  <a:lnTo>
                    <a:pt x="335" y="474"/>
                  </a:lnTo>
                  <a:lnTo>
                    <a:pt x="297" y="653"/>
                  </a:lnTo>
                  <a:lnTo>
                    <a:pt x="260" y="708"/>
                  </a:lnTo>
                  <a:lnTo>
                    <a:pt x="270" y="762"/>
                  </a:lnTo>
                  <a:lnTo>
                    <a:pt x="260" y="800"/>
                  </a:lnTo>
                  <a:lnTo>
                    <a:pt x="276" y="827"/>
                  </a:lnTo>
                  <a:lnTo>
                    <a:pt x="314" y="850"/>
                  </a:lnTo>
                  <a:lnTo>
                    <a:pt x="344" y="863"/>
                  </a:lnTo>
                  <a:lnTo>
                    <a:pt x="367" y="892"/>
                  </a:lnTo>
                  <a:lnTo>
                    <a:pt x="367" y="919"/>
                  </a:lnTo>
                  <a:lnTo>
                    <a:pt x="352" y="941"/>
                  </a:lnTo>
                  <a:lnTo>
                    <a:pt x="300" y="944"/>
                  </a:lnTo>
                  <a:lnTo>
                    <a:pt x="206" y="944"/>
                  </a:lnTo>
                  <a:lnTo>
                    <a:pt x="36" y="941"/>
                  </a:lnTo>
                  <a:lnTo>
                    <a:pt x="10" y="917"/>
                  </a:lnTo>
                  <a:lnTo>
                    <a:pt x="0" y="882"/>
                  </a:lnTo>
                  <a:lnTo>
                    <a:pt x="16" y="860"/>
                  </a:lnTo>
                  <a:lnTo>
                    <a:pt x="53" y="839"/>
                  </a:lnTo>
                  <a:lnTo>
                    <a:pt x="88" y="819"/>
                  </a:lnTo>
                  <a:lnTo>
                    <a:pt x="134" y="820"/>
                  </a:lnTo>
                  <a:lnTo>
                    <a:pt x="127" y="796"/>
                  </a:lnTo>
                  <a:lnTo>
                    <a:pt x="152" y="765"/>
                  </a:lnTo>
                  <a:lnTo>
                    <a:pt x="191" y="627"/>
                  </a:lnTo>
                  <a:lnTo>
                    <a:pt x="215" y="557"/>
                  </a:lnTo>
                  <a:lnTo>
                    <a:pt x="275" y="355"/>
                  </a:lnTo>
                  <a:lnTo>
                    <a:pt x="315" y="233"/>
                  </a:lnTo>
                  <a:lnTo>
                    <a:pt x="352" y="291"/>
                  </a:lnTo>
                  <a:lnTo>
                    <a:pt x="364" y="273"/>
                  </a:lnTo>
                  <a:lnTo>
                    <a:pt x="324" y="166"/>
                  </a:lnTo>
                  <a:lnTo>
                    <a:pt x="361" y="60"/>
                  </a:lnTo>
                  <a:lnTo>
                    <a:pt x="377" y="0"/>
                  </a:lnTo>
                  <a:close/>
                </a:path>
              </a:pathLst>
            </a:custGeom>
            <a:solidFill>
              <a:schemeClr val="bg1"/>
            </a:solidFill>
            <a:ln>
              <a:noFill/>
            </a:ln>
            <a:extLst>
              <a:ext uri="{91240B29-F687-4F45-9708-019B960494DF}">
                <a14:hiddenLine xmlns:a14="http://schemas.microsoft.com/office/drawing/2010/main" w="1651">
                  <a:solidFill>
                    <a:srgbClr val="000000"/>
                  </a:solidFill>
                  <a:round/>
                  <a:headEnd/>
                  <a:tailEnd/>
                </a14:hiddenLine>
              </a:ext>
            </a:extLst>
          </p:spPr>
          <p:txBody>
            <a:bodyPr/>
            <a:lstStyle/>
            <a:p>
              <a:endParaRPr lang="en-US"/>
            </a:p>
          </p:txBody>
        </p:sp>
        <p:sp>
          <p:nvSpPr>
            <p:cNvPr id="17423" name="Freeform 14"/>
            <p:cNvSpPr>
              <a:spLocks/>
            </p:cNvSpPr>
            <p:nvPr/>
          </p:nvSpPr>
          <p:spPr bwMode="auto">
            <a:xfrm>
              <a:off x="3974" y="1456"/>
              <a:ext cx="383" cy="591"/>
            </a:xfrm>
            <a:custGeom>
              <a:avLst/>
              <a:gdLst>
                <a:gd name="T0" fmla="*/ 1 w 765"/>
                <a:gd name="T1" fmla="*/ 1 h 1182"/>
                <a:gd name="T2" fmla="*/ 1 w 765"/>
                <a:gd name="T3" fmla="*/ 1 h 1182"/>
                <a:gd name="T4" fmla="*/ 1 w 765"/>
                <a:gd name="T5" fmla="*/ 1 h 1182"/>
                <a:gd name="T6" fmla="*/ 1 w 765"/>
                <a:gd name="T7" fmla="*/ 1 h 1182"/>
                <a:gd name="T8" fmla="*/ 1 w 765"/>
                <a:gd name="T9" fmla="*/ 1 h 1182"/>
                <a:gd name="T10" fmla="*/ 1 w 765"/>
                <a:gd name="T11" fmla="*/ 1 h 1182"/>
                <a:gd name="T12" fmla="*/ 0 w 765"/>
                <a:gd name="T13" fmla="*/ 1 h 1182"/>
                <a:gd name="T14" fmla="*/ 1 w 765"/>
                <a:gd name="T15" fmla="*/ 1 h 1182"/>
                <a:gd name="T16" fmla="*/ 1 w 765"/>
                <a:gd name="T17" fmla="*/ 1 h 1182"/>
                <a:gd name="T18" fmla="*/ 1 w 765"/>
                <a:gd name="T19" fmla="*/ 1 h 1182"/>
                <a:gd name="T20" fmla="*/ 1 w 765"/>
                <a:gd name="T21" fmla="*/ 2 h 1182"/>
                <a:gd name="T22" fmla="*/ 1 w 765"/>
                <a:gd name="T23" fmla="*/ 2 h 1182"/>
                <a:gd name="T24" fmla="*/ 1 w 765"/>
                <a:gd name="T25" fmla="*/ 2 h 1182"/>
                <a:gd name="T26" fmla="*/ 1 w 765"/>
                <a:gd name="T27" fmla="*/ 2 h 1182"/>
                <a:gd name="T28" fmla="*/ 1 w 765"/>
                <a:gd name="T29" fmla="*/ 2 h 1182"/>
                <a:gd name="T30" fmla="*/ 2 w 765"/>
                <a:gd name="T31" fmla="*/ 2 h 1182"/>
                <a:gd name="T32" fmla="*/ 2 w 765"/>
                <a:gd name="T33" fmla="*/ 2 h 1182"/>
                <a:gd name="T34" fmla="*/ 2 w 765"/>
                <a:gd name="T35" fmla="*/ 2 h 1182"/>
                <a:gd name="T36" fmla="*/ 2 w 765"/>
                <a:gd name="T37" fmla="*/ 2 h 1182"/>
                <a:gd name="T38" fmla="*/ 2 w 765"/>
                <a:gd name="T39" fmla="*/ 2 h 1182"/>
                <a:gd name="T40" fmla="*/ 2 w 765"/>
                <a:gd name="T41" fmla="*/ 2 h 1182"/>
                <a:gd name="T42" fmla="*/ 2 w 765"/>
                <a:gd name="T43" fmla="*/ 2 h 1182"/>
                <a:gd name="T44" fmla="*/ 2 w 765"/>
                <a:gd name="T45" fmla="*/ 1 h 1182"/>
                <a:gd name="T46" fmla="*/ 2 w 765"/>
                <a:gd name="T47" fmla="*/ 1 h 1182"/>
                <a:gd name="T48" fmla="*/ 2 w 765"/>
                <a:gd name="T49" fmla="*/ 1 h 1182"/>
                <a:gd name="T50" fmla="*/ 2 w 765"/>
                <a:gd name="T51" fmla="*/ 1 h 1182"/>
                <a:gd name="T52" fmla="*/ 1 w 765"/>
                <a:gd name="T53" fmla="*/ 1 h 1182"/>
                <a:gd name="T54" fmla="*/ 1 w 765"/>
                <a:gd name="T55" fmla="*/ 1 h 1182"/>
                <a:gd name="T56" fmla="*/ 1 w 765"/>
                <a:gd name="T57" fmla="*/ 1 h 1182"/>
                <a:gd name="T58" fmla="*/ 1 w 765"/>
                <a:gd name="T59" fmla="*/ 1 h 1182"/>
                <a:gd name="T60" fmla="*/ 1 w 765"/>
                <a:gd name="T61" fmla="*/ 1 h 1182"/>
                <a:gd name="T62" fmla="*/ 1 w 765"/>
                <a:gd name="T63" fmla="*/ 1 h 1182"/>
                <a:gd name="T64" fmla="*/ 1 w 765"/>
                <a:gd name="T65" fmla="*/ 1 h 1182"/>
                <a:gd name="T66" fmla="*/ 1 w 765"/>
                <a:gd name="T67" fmla="*/ 1 h 1182"/>
                <a:gd name="T68" fmla="*/ 1 w 765"/>
                <a:gd name="T69" fmla="*/ 0 h 1182"/>
                <a:gd name="T70" fmla="*/ 1 w 765"/>
                <a:gd name="T71" fmla="*/ 1 h 118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65"/>
                <a:gd name="T109" fmla="*/ 0 h 1182"/>
                <a:gd name="T110" fmla="*/ 765 w 765"/>
                <a:gd name="T111" fmla="*/ 1182 h 118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65" h="1182">
                  <a:moveTo>
                    <a:pt x="82" y="5"/>
                  </a:moveTo>
                  <a:lnTo>
                    <a:pt x="61" y="53"/>
                  </a:lnTo>
                  <a:lnTo>
                    <a:pt x="72" y="83"/>
                  </a:lnTo>
                  <a:lnTo>
                    <a:pt x="55" y="119"/>
                  </a:lnTo>
                  <a:lnTo>
                    <a:pt x="82" y="194"/>
                  </a:lnTo>
                  <a:lnTo>
                    <a:pt x="111" y="322"/>
                  </a:lnTo>
                  <a:lnTo>
                    <a:pt x="159" y="568"/>
                  </a:lnTo>
                  <a:lnTo>
                    <a:pt x="211" y="764"/>
                  </a:lnTo>
                  <a:lnTo>
                    <a:pt x="214" y="809"/>
                  </a:lnTo>
                  <a:lnTo>
                    <a:pt x="189" y="791"/>
                  </a:lnTo>
                  <a:lnTo>
                    <a:pt x="112" y="791"/>
                  </a:lnTo>
                  <a:lnTo>
                    <a:pt x="29" y="788"/>
                  </a:lnTo>
                  <a:lnTo>
                    <a:pt x="15" y="820"/>
                  </a:lnTo>
                  <a:lnTo>
                    <a:pt x="0" y="868"/>
                  </a:lnTo>
                  <a:lnTo>
                    <a:pt x="29" y="890"/>
                  </a:lnTo>
                  <a:lnTo>
                    <a:pt x="112" y="875"/>
                  </a:lnTo>
                  <a:lnTo>
                    <a:pt x="189" y="883"/>
                  </a:lnTo>
                  <a:lnTo>
                    <a:pt x="205" y="861"/>
                  </a:lnTo>
                  <a:lnTo>
                    <a:pt x="218" y="861"/>
                  </a:lnTo>
                  <a:lnTo>
                    <a:pt x="221" y="883"/>
                  </a:lnTo>
                  <a:lnTo>
                    <a:pt x="234" y="895"/>
                  </a:lnTo>
                  <a:lnTo>
                    <a:pt x="262" y="1030"/>
                  </a:lnTo>
                  <a:lnTo>
                    <a:pt x="261" y="1058"/>
                  </a:lnTo>
                  <a:lnTo>
                    <a:pt x="242" y="1101"/>
                  </a:lnTo>
                  <a:lnTo>
                    <a:pt x="214" y="1129"/>
                  </a:lnTo>
                  <a:lnTo>
                    <a:pt x="214" y="1155"/>
                  </a:lnTo>
                  <a:lnTo>
                    <a:pt x="242" y="1172"/>
                  </a:lnTo>
                  <a:lnTo>
                    <a:pt x="288" y="1172"/>
                  </a:lnTo>
                  <a:lnTo>
                    <a:pt x="378" y="1172"/>
                  </a:lnTo>
                  <a:lnTo>
                    <a:pt x="467" y="1179"/>
                  </a:lnTo>
                  <a:lnTo>
                    <a:pt x="551" y="1157"/>
                  </a:lnTo>
                  <a:lnTo>
                    <a:pt x="571" y="1162"/>
                  </a:lnTo>
                  <a:lnTo>
                    <a:pt x="571" y="1172"/>
                  </a:lnTo>
                  <a:lnTo>
                    <a:pt x="631" y="1182"/>
                  </a:lnTo>
                  <a:lnTo>
                    <a:pt x="651" y="1139"/>
                  </a:lnTo>
                  <a:lnTo>
                    <a:pt x="676" y="1139"/>
                  </a:lnTo>
                  <a:lnTo>
                    <a:pt x="690" y="1179"/>
                  </a:lnTo>
                  <a:lnTo>
                    <a:pt x="743" y="1179"/>
                  </a:lnTo>
                  <a:lnTo>
                    <a:pt x="765" y="1147"/>
                  </a:lnTo>
                  <a:lnTo>
                    <a:pt x="759" y="1113"/>
                  </a:lnTo>
                  <a:lnTo>
                    <a:pt x="723" y="1088"/>
                  </a:lnTo>
                  <a:lnTo>
                    <a:pt x="706" y="1129"/>
                  </a:lnTo>
                  <a:lnTo>
                    <a:pt x="688" y="1104"/>
                  </a:lnTo>
                  <a:lnTo>
                    <a:pt x="690" y="1073"/>
                  </a:lnTo>
                  <a:lnTo>
                    <a:pt x="663" y="1003"/>
                  </a:lnTo>
                  <a:lnTo>
                    <a:pt x="587" y="679"/>
                  </a:lnTo>
                  <a:lnTo>
                    <a:pt x="534" y="652"/>
                  </a:lnTo>
                  <a:lnTo>
                    <a:pt x="526" y="608"/>
                  </a:lnTo>
                  <a:lnTo>
                    <a:pt x="561" y="631"/>
                  </a:lnTo>
                  <a:lnTo>
                    <a:pt x="551" y="595"/>
                  </a:lnTo>
                  <a:lnTo>
                    <a:pt x="571" y="580"/>
                  </a:lnTo>
                  <a:lnTo>
                    <a:pt x="538" y="457"/>
                  </a:lnTo>
                  <a:lnTo>
                    <a:pt x="482" y="216"/>
                  </a:lnTo>
                  <a:lnTo>
                    <a:pt x="452" y="199"/>
                  </a:lnTo>
                  <a:lnTo>
                    <a:pt x="438" y="153"/>
                  </a:lnTo>
                  <a:lnTo>
                    <a:pt x="347" y="118"/>
                  </a:lnTo>
                  <a:lnTo>
                    <a:pt x="273" y="36"/>
                  </a:lnTo>
                  <a:lnTo>
                    <a:pt x="305" y="33"/>
                  </a:lnTo>
                  <a:lnTo>
                    <a:pt x="374" y="101"/>
                  </a:lnTo>
                  <a:lnTo>
                    <a:pt x="467" y="136"/>
                  </a:lnTo>
                  <a:lnTo>
                    <a:pt x="450" y="91"/>
                  </a:lnTo>
                  <a:lnTo>
                    <a:pt x="409" y="75"/>
                  </a:lnTo>
                  <a:lnTo>
                    <a:pt x="387" y="46"/>
                  </a:lnTo>
                  <a:lnTo>
                    <a:pt x="409" y="40"/>
                  </a:lnTo>
                  <a:lnTo>
                    <a:pt x="438" y="58"/>
                  </a:lnTo>
                  <a:lnTo>
                    <a:pt x="431" y="10"/>
                  </a:lnTo>
                  <a:lnTo>
                    <a:pt x="350" y="5"/>
                  </a:lnTo>
                  <a:lnTo>
                    <a:pt x="365" y="45"/>
                  </a:lnTo>
                  <a:lnTo>
                    <a:pt x="347" y="46"/>
                  </a:lnTo>
                  <a:lnTo>
                    <a:pt x="310" y="0"/>
                  </a:lnTo>
                  <a:lnTo>
                    <a:pt x="182" y="0"/>
                  </a:lnTo>
                  <a:lnTo>
                    <a:pt x="156" y="26"/>
                  </a:lnTo>
                  <a:lnTo>
                    <a:pt x="82" y="5"/>
                  </a:lnTo>
                  <a:close/>
                </a:path>
              </a:pathLst>
            </a:custGeom>
            <a:solidFill>
              <a:schemeClr val="bg1"/>
            </a:solidFill>
            <a:ln>
              <a:noFill/>
            </a:ln>
            <a:extLst>
              <a:ext uri="{91240B29-F687-4F45-9708-019B960494DF}">
                <a14:hiddenLine xmlns:a14="http://schemas.microsoft.com/office/drawing/2010/main" w="1651">
                  <a:solidFill>
                    <a:srgbClr val="000000"/>
                  </a:solidFill>
                  <a:round/>
                  <a:headEnd/>
                  <a:tailEnd/>
                </a14:hiddenLine>
              </a:ext>
            </a:extLst>
          </p:spPr>
          <p:txBody>
            <a:bodyPr/>
            <a:lstStyle/>
            <a:p>
              <a:endParaRPr lang="en-US"/>
            </a:p>
          </p:txBody>
        </p:sp>
        <p:sp>
          <p:nvSpPr>
            <p:cNvPr id="17424" name="Freeform 15"/>
            <p:cNvSpPr>
              <a:spLocks/>
            </p:cNvSpPr>
            <p:nvPr/>
          </p:nvSpPr>
          <p:spPr bwMode="auto">
            <a:xfrm>
              <a:off x="4324" y="1591"/>
              <a:ext cx="169" cy="436"/>
            </a:xfrm>
            <a:custGeom>
              <a:avLst/>
              <a:gdLst>
                <a:gd name="T0" fmla="*/ 1 w 338"/>
                <a:gd name="T1" fmla="*/ 0 h 872"/>
                <a:gd name="T2" fmla="*/ 1 w 338"/>
                <a:gd name="T3" fmla="*/ 1 h 872"/>
                <a:gd name="T4" fmla="*/ 1 w 338"/>
                <a:gd name="T5" fmla="*/ 1 h 872"/>
                <a:gd name="T6" fmla="*/ 1 w 338"/>
                <a:gd name="T7" fmla="*/ 1 h 872"/>
                <a:gd name="T8" fmla="*/ 1 w 338"/>
                <a:gd name="T9" fmla="*/ 1 h 872"/>
                <a:gd name="T10" fmla="*/ 1 w 338"/>
                <a:gd name="T11" fmla="*/ 1 h 872"/>
                <a:gd name="T12" fmla="*/ 1 w 338"/>
                <a:gd name="T13" fmla="*/ 1 h 872"/>
                <a:gd name="T14" fmla="*/ 1 w 338"/>
                <a:gd name="T15" fmla="*/ 1 h 872"/>
                <a:gd name="T16" fmla="*/ 1 w 338"/>
                <a:gd name="T17" fmla="*/ 2 h 872"/>
                <a:gd name="T18" fmla="*/ 1 w 338"/>
                <a:gd name="T19" fmla="*/ 2 h 872"/>
                <a:gd name="T20" fmla="*/ 1 w 338"/>
                <a:gd name="T21" fmla="*/ 2 h 872"/>
                <a:gd name="T22" fmla="*/ 1 w 338"/>
                <a:gd name="T23" fmla="*/ 2 h 872"/>
                <a:gd name="T24" fmla="*/ 0 w 338"/>
                <a:gd name="T25" fmla="*/ 2 h 872"/>
                <a:gd name="T26" fmla="*/ 1 w 338"/>
                <a:gd name="T27" fmla="*/ 2 h 872"/>
                <a:gd name="T28" fmla="*/ 1 w 338"/>
                <a:gd name="T29" fmla="*/ 2 h 872"/>
                <a:gd name="T30" fmla="*/ 1 w 338"/>
                <a:gd name="T31" fmla="*/ 2 h 872"/>
                <a:gd name="T32" fmla="*/ 1 w 338"/>
                <a:gd name="T33" fmla="*/ 2 h 872"/>
                <a:gd name="T34" fmla="*/ 1 w 338"/>
                <a:gd name="T35" fmla="*/ 2 h 872"/>
                <a:gd name="T36" fmla="*/ 1 w 338"/>
                <a:gd name="T37" fmla="*/ 2 h 872"/>
                <a:gd name="T38" fmla="*/ 1 w 338"/>
                <a:gd name="T39" fmla="*/ 2 h 872"/>
                <a:gd name="T40" fmla="*/ 1 w 338"/>
                <a:gd name="T41" fmla="*/ 2 h 872"/>
                <a:gd name="T42" fmla="*/ 1 w 338"/>
                <a:gd name="T43" fmla="*/ 2 h 872"/>
                <a:gd name="T44" fmla="*/ 1 w 338"/>
                <a:gd name="T45" fmla="*/ 2 h 872"/>
                <a:gd name="T46" fmla="*/ 1 w 338"/>
                <a:gd name="T47" fmla="*/ 1 h 872"/>
                <a:gd name="T48" fmla="*/ 1 w 338"/>
                <a:gd name="T49" fmla="*/ 1 h 872"/>
                <a:gd name="T50" fmla="*/ 1 w 338"/>
                <a:gd name="T51" fmla="*/ 1 h 872"/>
                <a:gd name="T52" fmla="*/ 1 w 338"/>
                <a:gd name="T53" fmla="*/ 1 h 872"/>
                <a:gd name="T54" fmla="*/ 1 w 338"/>
                <a:gd name="T55" fmla="*/ 1 h 872"/>
                <a:gd name="T56" fmla="*/ 1 w 338"/>
                <a:gd name="T57" fmla="*/ 1 h 872"/>
                <a:gd name="T58" fmla="*/ 1 w 338"/>
                <a:gd name="T59" fmla="*/ 1 h 872"/>
                <a:gd name="T60" fmla="*/ 1 w 338"/>
                <a:gd name="T61" fmla="*/ 1 h 872"/>
                <a:gd name="T62" fmla="*/ 1 w 338"/>
                <a:gd name="T63" fmla="*/ 0 h 8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38"/>
                <a:gd name="T97" fmla="*/ 0 h 872"/>
                <a:gd name="T98" fmla="*/ 338 w 338"/>
                <a:gd name="T99" fmla="*/ 872 h 87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38" h="872">
                  <a:moveTo>
                    <a:pt x="124" y="0"/>
                  </a:moveTo>
                  <a:lnTo>
                    <a:pt x="171" y="127"/>
                  </a:lnTo>
                  <a:lnTo>
                    <a:pt x="127" y="78"/>
                  </a:lnTo>
                  <a:lnTo>
                    <a:pt x="119" y="89"/>
                  </a:lnTo>
                  <a:lnTo>
                    <a:pt x="127" y="204"/>
                  </a:lnTo>
                  <a:lnTo>
                    <a:pt x="191" y="269"/>
                  </a:lnTo>
                  <a:lnTo>
                    <a:pt x="179" y="278"/>
                  </a:lnTo>
                  <a:lnTo>
                    <a:pt x="119" y="247"/>
                  </a:lnTo>
                  <a:lnTo>
                    <a:pt x="124" y="681"/>
                  </a:lnTo>
                  <a:lnTo>
                    <a:pt x="99" y="733"/>
                  </a:lnTo>
                  <a:lnTo>
                    <a:pt x="63" y="788"/>
                  </a:lnTo>
                  <a:lnTo>
                    <a:pt x="34" y="801"/>
                  </a:lnTo>
                  <a:lnTo>
                    <a:pt x="0" y="826"/>
                  </a:lnTo>
                  <a:lnTo>
                    <a:pt x="13" y="860"/>
                  </a:lnTo>
                  <a:lnTo>
                    <a:pt x="66" y="872"/>
                  </a:lnTo>
                  <a:lnTo>
                    <a:pt x="152" y="863"/>
                  </a:lnTo>
                  <a:lnTo>
                    <a:pt x="286" y="868"/>
                  </a:lnTo>
                  <a:lnTo>
                    <a:pt x="324" y="851"/>
                  </a:lnTo>
                  <a:lnTo>
                    <a:pt x="338" y="821"/>
                  </a:lnTo>
                  <a:lnTo>
                    <a:pt x="324" y="801"/>
                  </a:lnTo>
                  <a:lnTo>
                    <a:pt x="276" y="771"/>
                  </a:lnTo>
                  <a:lnTo>
                    <a:pt x="211" y="729"/>
                  </a:lnTo>
                  <a:lnTo>
                    <a:pt x="224" y="705"/>
                  </a:lnTo>
                  <a:lnTo>
                    <a:pt x="224" y="339"/>
                  </a:lnTo>
                  <a:lnTo>
                    <a:pt x="199" y="332"/>
                  </a:lnTo>
                  <a:lnTo>
                    <a:pt x="210" y="306"/>
                  </a:lnTo>
                  <a:lnTo>
                    <a:pt x="224" y="297"/>
                  </a:lnTo>
                  <a:lnTo>
                    <a:pt x="218" y="242"/>
                  </a:lnTo>
                  <a:lnTo>
                    <a:pt x="152" y="148"/>
                  </a:lnTo>
                  <a:lnTo>
                    <a:pt x="163" y="143"/>
                  </a:lnTo>
                  <a:lnTo>
                    <a:pt x="224" y="191"/>
                  </a:lnTo>
                  <a:lnTo>
                    <a:pt x="124" y="0"/>
                  </a:lnTo>
                  <a:close/>
                </a:path>
              </a:pathLst>
            </a:custGeom>
            <a:solidFill>
              <a:schemeClr val="bg1"/>
            </a:solidFill>
            <a:ln>
              <a:noFill/>
            </a:ln>
            <a:extLst>
              <a:ext uri="{91240B29-F687-4F45-9708-019B960494DF}">
                <a14:hiddenLine xmlns:a14="http://schemas.microsoft.com/office/drawing/2010/main" w="1651">
                  <a:solidFill>
                    <a:srgbClr val="000000"/>
                  </a:solidFill>
                  <a:round/>
                  <a:headEnd/>
                  <a:tailEnd/>
                </a14:hiddenLine>
              </a:ext>
            </a:extLst>
          </p:spPr>
          <p:txBody>
            <a:bodyPr/>
            <a:lstStyle/>
            <a:p>
              <a:endParaRPr lang="en-US"/>
            </a:p>
          </p:txBody>
        </p:sp>
        <p:sp>
          <p:nvSpPr>
            <p:cNvPr id="17425" name="Freeform 16"/>
            <p:cNvSpPr>
              <a:spLocks/>
            </p:cNvSpPr>
            <p:nvPr/>
          </p:nvSpPr>
          <p:spPr bwMode="auto">
            <a:xfrm>
              <a:off x="4324" y="1438"/>
              <a:ext cx="478" cy="589"/>
            </a:xfrm>
            <a:custGeom>
              <a:avLst/>
              <a:gdLst>
                <a:gd name="T0" fmla="*/ 0 w 957"/>
                <a:gd name="T1" fmla="*/ 1 h 1178"/>
                <a:gd name="T2" fmla="*/ 0 w 957"/>
                <a:gd name="T3" fmla="*/ 1 h 1178"/>
                <a:gd name="T4" fmla="*/ 0 w 957"/>
                <a:gd name="T5" fmla="*/ 1 h 1178"/>
                <a:gd name="T6" fmla="*/ 0 w 957"/>
                <a:gd name="T7" fmla="*/ 1 h 1178"/>
                <a:gd name="T8" fmla="*/ 0 w 957"/>
                <a:gd name="T9" fmla="*/ 1 h 1178"/>
                <a:gd name="T10" fmla="*/ 0 w 957"/>
                <a:gd name="T11" fmla="*/ 1 h 1178"/>
                <a:gd name="T12" fmla="*/ 0 w 957"/>
                <a:gd name="T13" fmla="*/ 1 h 1178"/>
                <a:gd name="T14" fmla="*/ 0 w 957"/>
                <a:gd name="T15" fmla="*/ 1 h 1178"/>
                <a:gd name="T16" fmla="*/ 0 w 957"/>
                <a:gd name="T17" fmla="*/ 1 h 1178"/>
                <a:gd name="T18" fmla="*/ 0 w 957"/>
                <a:gd name="T19" fmla="*/ 1 h 1178"/>
                <a:gd name="T20" fmla="*/ 0 w 957"/>
                <a:gd name="T21" fmla="*/ 1 h 1178"/>
                <a:gd name="T22" fmla="*/ 1 w 957"/>
                <a:gd name="T23" fmla="*/ 1 h 1178"/>
                <a:gd name="T24" fmla="*/ 1 w 957"/>
                <a:gd name="T25" fmla="*/ 2 h 1178"/>
                <a:gd name="T26" fmla="*/ 1 w 957"/>
                <a:gd name="T27" fmla="*/ 2 h 1178"/>
                <a:gd name="T28" fmla="*/ 1 w 957"/>
                <a:gd name="T29" fmla="*/ 2 h 1178"/>
                <a:gd name="T30" fmla="*/ 1 w 957"/>
                <a:gd name="T31" fmla="*/ 2 h 1178"/>
                <a:gd name="T32" fmla="*/ 1 w 957"/>
                <a:gd name="T33" fmla="*/ 2 h 1178"/>
                <a:gd name="T34" fmla="*/ 1 w 957"/>
                <a:gd name="T35" fmla="*/ 2 h 1178"/>
                <a:gd name="T36" fmla="*/ 1 w 957"/>
                <a:gd name="T37" fmla="*/ 2 h 1178"/>
                <a:gd name="T38" fmla="*/ 1 w 957"/>
                <a:gd name="T39" fmla="*/ 2 h 1178"/>
                <a:gd name="T40" fmla="*/ 1 w 957"/>
                <a:gd name="T41" fmla="*/ 1 h 1178"/>
                <a:gd name="T42" fmla="*/ 1 w 957"/>
                <a:gd name="T43" fmla="*/ 1 h 1178"/>
                <a:gd name="T44" fmla="*/ 1 w 957"/>
                <a:gd name="T45" fmla="*/ 1 h 1178"/>
                <a:gd name="T46" fmla="*/ 1 w 957"/>
                <a:gd name="T47" fmla="*/ 1 h 1178"/>
                <a:gd name="T48" fmla="*/ 1 w 957"/>
                <a:gd name="T49" fmla="*/ 1 h 1178"/>
                <a:gd name="T50" fmla="*/ 1 w 957"/>
                <a:gd name="T51" fmla="*/ 1 h 1178"/>
                <a:gd name="T52" fmla="*/ 1 w 957"/>
                <a:gd name="T53" fmla="*/ 1 h 1178"/>
                <a:gd name="T54" fmla="*/ 1 w 957"/>
                <a:gd name="T55" fmla="*/ 1 h 1178"/>
                <a:gd name="T56" fmla="*/ 1 w 957"/>
                <a:gd name="T57" fmla="*/ 1 h 1178"/>
                <a:gd name="T58" fmla="*/ 1 w 957"/>
                <a:gd name="T59" fmla="*/ 1 h 1178"/>
                <a:gd name="T60" fmla="*/ 1 w 957"/>
                <a:gd name="T61" fmla="*/ 1 h 1178"/>
                <a:gd name="T62" fmla="*/ 1 w 957"/>
                <a:gd name="T63" fmla="*/ 1 h 1178"/>
                <a:gd name="T64" fmla="*/ 0 w 957"/>
                <a:gd name="T65" fmla="*/ 1 h 1178"/>
                <a:gd name="T66" fmla="*/ 0 w 957"/>
                <a:gd name="T67" fmla="*/ 1 h 1178"/>
                <a:gd name="T68" fmla="*/ 0 w 957"/>
                <a:gd name="T69" fmla="*/ 0 h 1178"/>
                <a:gd name="T70" fmla="*/ 0 w 957"/>
                <a:gd name="T71" fmla="*/ 1 h 1178"/>
                <a:gd name="T72" fmla="*/ 0 w 957"/>
                <a:gd name="T73" fmla="*/ 1 h 1178"/>
                <a:gd name="T74" fmla="*/ 0 w 957"/>
                <a:gd name="T75" fmla="*/ 1 h 1178"/>
                <a:gd name="T76" fmla="*/ 0 w 957"/>
                <a:gd name="T77" fmla="*/ 1 h 117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57"/>
                <a:gd name="T118" fmla="*/ 0 h 1178"/>
                <a:gd name="T119" fmla="*/ 957 w 957"/>
                <a:gd name="T120" fmla="*/ 1178 h 117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57" h="1178">
                  <a:moveTo>
                    <a:pt x="59" y="21"/>
                  </a:moveTo>
                  <a:lnTo>
                    <a:pt x="17" y="40"/>
                  </a:lnTo>
                  <a:lnTo>
                    <a:pt x="0" y="83"/>
                  </a:lnTo>
                  <a:lnTo>
                    <a:pt x="13" y="114"/>
                  </a:lnTo>
                  <a:lnTo>
                    <a:pt x="54" y="142"/>
                  </a:lnTo>
                  <a:lnTo>
                    <a:pt x="109" y="151"/>
                  </a:lnTo>
                  <a:lnTo>
                    <a:pt x="289" y="458"/>
                  </a:lnTo>
                  <a:lnTo>
                    <a:pt x="314" y="471"/>
                  </a:lnTo>
                  <a:lnTo>
                    <a:pt x="324" y="515"/>
                  </a:lnTo>
                  <a:lnTo>
                    <a:pt x="365" y="548"/>
                  </a:lnTo>
                  <a:lnTo>
                    <a:pt x="454" y="739"/>
                  </a:lnTo>
                  <a:lnTo>
                    <a:pt x="563" y="920"/>
                  </a:lnTo>
                  <a:lnTo>
                    <a:pt x="641" y="1082"/>
                  </a:lnTo>
                  <a:lnTo>
                    <a:pt x="685" y="1150"/>
                  </a:lnTo>
                  <a:lnTo>
                    <a:pt x="701" y="1178"/>
                  </a:lnTo>
                  <a:lnTo>
                    <a:pt x="750" y="1174"/>
                  </a:lnTo>
                  <a:lnTo>
                    <a:pt x="797" y="1178"/>
                  </a:lnTo>
                  <a:lnTo>
                    <a:pt x="867" y="1166"/>
                  </a:lnTo>
                  <a:lnTo>
                    <a:pt x="934" y="1178"/>
                  </a:lnTo>
                  <a:lnTo>
                    <a:pt x="949" y="1119"/>
                  </a:lnTo>
                  <a:lnTo>
                    <a:pt x="949" y="987"/>
                  </a:lnTo>
                  <a:lnTo>
                    <a:pt x="862" y="845"/>
                  </a:lnTo>
                  <a:lnTo>
                    <a:pt x="887" y="846"/>
                  </a:lnTo>
                  <a:lnTo>
                    <a:pt x="957" y="932"/>
                  </a:lnTo>
                  <a:lnTo>
                    <a:pt x="952" y="885"/>
                  </a:lnTo>
                  <a:lnTo>
                    <a:pt x="814" y="665"/>
                  </a:lnTo>
                  <a:lnTo>
                    <a:pt x="830" y="658"/>
                  </a:lnTo>
                  <a:lnTo>
                    <a:pt x="949" y="829"/>
                  </a:lnTo>
                  <a:lnTo>
                    <a:pt x="957" y="811"/>
                  </a:lnTo>
                  <a:lnTo>
                    <a:pt x="725" y="441"/>
                  </a:lnTo>
                  <a:lnTo>
                    <a:pt x="688" y="388"/>
                  </a:lnTo>
                  <a:lnTo>
                    <a:pt x="609" y="220"/>
                  </a:lnTo>
                  <a:lnTo>
                    <a:pt x="496" y="83"/>
                  </a:lnTo>
                  <a:lnTo>
                    <a:pt x="478" y="27"/>
                  </a:lnTo>
                  <a:lnTo>
                    <a:pt x="398" y="0"/>
                  </a:lnTo>
                  <a:lnTo>
                    <a:pt x="236" y="21"/>
                  </a:lnTo>
                  <a:lnTo>
                    <a:pt x="152" y="12"/>
                  </a:lnTo>
                  <a:lnTo>
                    <a:pt x="98" y="35"/>
                  </a:lnTo>
                  <a:lnTo>
                    <a:pt x="59" y="21"/>
                  </a:lnTo>
                  <a:close/>
                </a:path>
              </a:pathLst>
            </a:custGeom>
            <a:solidFill>
              <a:schemeClr val="bg1"/>
            </a:solidFill>
            <a:ln>
              <a:noFill/>
            </a:ln>
            <a:extLst>
              <a:ext uri="{91240B29-F687-4F45-9708-019B960494DF}">
                <a14:hiddenLine xmlns:a14="http://schemas.microsoft.com/office/drawing/2010/main" w="1651">
                  <a:solidFill>
                    <a:srgbClr val="000000"/>
                  </a:solidFill>
                  <a:round/>
                  <a:headEnd/>
                  <a:tailEnd/>
                </a14:hiddenLine>
              </a:ext>
            </a:extLst>
          </p:spPr>
          <p:txBody>
            <a:bodyPr/>
            <a:lstStyle/>
            <a:p>
              <a:endParaRPr lang="en-US"/>
            </a:p>
          </p:txBody>
        </p:sp>
        <p:sp>
          <p:nvSpPr>
            <p:cNvPr id="17426" name="Freeform 17"/>
            <p:cNvSpPr>
              <a:spLocks/>
            </p:cNvSpPr>
            <p:nvPr/>
          </p:nvSpPr>
          <p:spPr bwMode="auto">
            <a:xfrm>
              <a:off x="4685" y="1438"/>
              <a:ext cx="167" cy="343"/>
            </a:xfrm>
            <a:custGeom>
              <a:avLst/>
              <a:gdLst>
                <a:gd name="T0" fmla="*/ 0 w 335"/>
                <a:gd name="T1" fmla="*/ 1 h 685"/>
                <a:gd name="T2" fmla="*/ 0 w 335"/>
                <a:gd name="T3" fmla="*/ 1 h 685"/>
                <a:gd name="T4" fmla="*/ 0 w 335"/>
                <a:gd name="T5" fmla="*/ 0 h 685"/>
                <a:gd name="T6" fmla="*/ 0 w 335"/>
                <a:gd name="T7" fmla="*/ 1 h 685"/>
                <a:gd name="T8" fmla="*/ 0 w 335"/>
                <a:gd name="T9" fmla="*/ 1 h 685"/>
                <a:gd name="T10" fmla="*/ 0 w 335"/>
                <a:gd name="T11" fmla="*/ 1 h 685"/>
                <a:gd name="T12" fmla="*/ 0 w 335"/>
                <a:gd name="T13" fmla="*/ 1 h 685"/>
                <a:gd name="T14" fmla="*/ 0 w 335"/>
                <a:gd name="T15" fmla="*/ 1 h 685"/>
                <a:gd name="T16" fmla="*/ 0 w 335"/>
                <a:gd name="T17" fmla="*/ 1 h 685"/>
                <a:gd name="T18" fmla="*/ 0 w 335"/>
                <a:gd name="T19" fmla="*/ 2 h 685"/>
                <a:gd name="T20" fmla="*/ 0 w 335"/>
                <a:gd name="T21" fmla="*/ 2 h 685"/>
                <a:gd name="T22" fmla="*/ 0 w 335"/>
                <a:gd name="T23" fmla="*/ 2 h 685"/>
                <a:gd name="T24" fmla="*/ 0 w 335"/>
                <a:gd name="T25" fmla="*/ 1 h 685"/>
                <a:gd name="T26" fmla="*/ 0 w 335"/>
                <a:gd name="T27" fmla="*/ 1 h 685"/>
                <a:gd name="T28" fmla="*/ 0 w 335"/>
                <a:gd name="T29" fmla="*/ 1 h 685"/>
                <a:gd name="T30" fmla="*/ 0 w 335"/>
                <a:gd name="T31" fmla="*/ 1 h 685"/>
                <a:gd name="T32" fmla="*/ 0 w 335"/>
                <a:gd name="T33" fmla="*/ 1 h 685"/>
                <a:gd name="T34" fmla="*/ 0 w 335"/>
                <a:gd name="T35" fmla="*/ 1 h 685"/>
                <a:gd name="T36" fmla="*/ 0 w 335"/>
                <a:gd name="T37" fmla="*/ 1 h 685"/>
                <a:gd name="T38" fmla="*/ 0 w 335"/>
                <a:gd name="T39" fmla="*/ 1 h 685"/>
                <a:gd name="T40" fmla="*/ 0 w 335"/>
                <a:gd name="T41" fmla="*/ 1 h 68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35"/>
                <a:gd name="T64" fmla="*/ 0 h 685"/>
                <a:gd name="T65" fmla="*/ 335 w 335"/>
                <a:gd name="T66" fmla="*/ 685 h 68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35" h="685">
                  <a:moveTo>
                    <a:pt x="315" y="6"/>
                  </a:moveTo>
                  <a:lnTo>
                    <a:pt x="191" y="17"/>
                  </a:lnTo>
                  <a:lnTo>
                    <a:pt x="121" y="0"/>
                  </a:lnTo>
                  <a:lnTo>
                    <a:pt x="44" y="17"/>
                  </a:lnTo>
                  <a:lnTo>
                    <a:pt x="0" y="55"/>
                  </a:lnTo>
                  <a:lnTo>
                    <a:pt x="9" y="87"/>
                  </a:lnTo>
                  <a:lnTo>
                    <a:pt x="56" y="108"/>
                  </a:lnTo>
                  <a:lnTo>
                    <a:pt x="96" y="151"/>
                  </a:lnTo>
                  <a:lnTo>
                    <a:pt x="116" y="190"/>
                  </a:lnTo>
                  <a:lnTo>
                    <a:pt x="121" y="515"/>
                  </a:lnTo>
                  <a:lnTo>
                    <a:pt x="144" y="548"/>
                  </a:lnTo>
                  <a:lnTo>
                    <a:pt x="229" y="685"/>
                  </a:lnTo>
                  <a:lnTo>
                    <a:pt x="229" y="245"/>
                  </a:lnTo>
                  <a:lnTo>
                    <a:pt x="200" y="217"/>
                  </a:lnTo>
                  <a:lnTo>
                    <a:pt x="211" y="194"/>
                  </a:lnTo>
                  <a:lnTo>
                    <a:pt x="241" y="197"/>
                  </a:lnTo>
                  <a:lnTo>
                    <a:pt x="241" y="165"/>
                  </a:lnTo>
                  <a:lnTo>
                    <a:pt x="284" y="147"/>
                  </a:lnTo>
                  <a:lnTo>
                    <a:pt x="331" y="100"/>
                  </a:lnTo>
                  <a:lnTo>
                    <a:pt x="335" y="48"/>
                  </a:lnTo>
                  <a:lnTo>
                    <a:pt x="315" y="6"/>
                  </a:lnTo>
                  <a:close/>
                </a:path>
              </a:pathLst>
            </a:custGeom>
            <a:solidFill>
              <a:schemeClr val="bg1"/>
            </a:solidFill>
            <a:ln>
              <a:noFill/>
            </a:ln>
            <a:extLst>
              <a:ext uri="{91240B29-F687-4F45-9708-019B960494DF}">
                <a14:hiddenLine xmlns:a14="http://schemas.microsoft.com/office/drawing/2010/main" w="1651">
                  <a:solidFill>
                    <a:srgbClr val="000000"/>
                  </a:solidFill>
                  <a:round/>
                  <a:headEnd/>
                  <a:tailEnd/>
                </a14:hiddenLine>
              </a:ext>
            </a:extLst>
          </p:spPr>
          <p:txBody>
            <a:bodyPr/>
            <a:lstStyle/>
            <a:p>
              <a:endParaRPr lang="en-US"/>
            </a:p>
          </p:txBody>
        </p:sp>
        <p:sp>
          <p:nvSpPr>
            <p:cNvPr id="17427" name="Freeform 18"/>
            <p:cNvSpPr>
              <a:spLocks/>
            </p:cNvSpPr>
            <p:nvPr/>
          </p:nvSpPr>
          <p:spPr bwMode="auto">
            <a:xfrm>
              <a:off x="4867" y="1442"/>
              <a:ext cx="281" cy="595"/>
            </a:xfrm>
            <a:custGeom>
              <a:avLst/>
              <a:gdLst>
                <a:gd name="T0" fmla="*/ 1 w 562"/>
                <a:gd name="T1" fmla="*/ 0 h 1189"/>
                <a:gd name="T2" fmla="*/ 0 w 562"/>
                <a:gd name="T3" fmla="*/ 1 h 1189"/>
                <a:gd name="T4" fmla="*/ 1 w 562"/>
                <a:gd name="T5" fmla="*/ 1 h 1189"/>
                <a:gd name="T6" fmla="*/ 1 w 562"/>
                <a:gd name="T7" fmla="*/ 1 h 1189"/>
                <a:gd name="T8" fmla="*/ 1 w 562"/>
                <a:gd name="T9" fmla="*/ 1 h 1189"/>
                <a:gd name="T10" fmla="*/ 1 w 562"/>
                <a:gd name="T11" fmla="*/ 1 h 1189"/>
                <a:gd name="T12" fmla="*/ 1 w 562"/>
                <a:gd name="T13" fmla="*/ 1 h 1189"/>
                <a:gd name="T14" fmla="*/ 1 w 562"/>
                <a:gd name="T15" fmla="*/ 1 h 1189"/>
                <a:gd name="T16" fmla="*/ 1 w 562"/>
                <a:gd name="T17" fmla="*/ 2 h 1189"/>
                <a:gd name="T18" fmla="*/ 1 w 562"/>
                <a:gd name="T19" fmla="*/ 2 h 1189"/>
                <a:gd name="T20" fmla="*/ 1 w 562"/>
                <a:gd name="T21" fmla="*/ 2 h 1189"/>
                <a:gd name="T22" fmla="*/ 1 w 562"/>
                <a:gd name="T23" fmla="*/ 3 h 1189"/>
                <a:gd name="T24" fmla="*/ 1 w 562"/>
                <a:gd name="T25" fmla="*/ 3 h 1189"/>
                <a:gd name="T26" fmla="*/ 1 w 562"/>
                <a:gd name="T27" fmla="*/ 3 h 1189"/>
                <a:gd name="T28" fmla="*/ 1 w 562"/>
                <a:gd name="T29" fmla="*/ 3 h 1189"/>
                <a:gd name="T30" fmla="*/ 1 w 562"/>
                <a:gd name="T31" fmla="*/ 3 h 1189"/>
                <a:gd name="T32" fmla="*/ 1 w 562"/>
                <a:gd name="T33" fmla="*/ 3 h 1189"/>
                <a:gd name="T34" fmla="*/ 1 w 562"/>
                <a:gd name="T35" fmla="*/ 3 h 1189"/>
                <a:gd name="T36" fmla="*/ 0 w 562"/>
                <a:gd name="T37" fmla="*/ 3 h 1189"/>
                <a:gd name="T38" fmla="*/ 1 w 562"/>
                <a:gd name="T39" fmla="*/ 3 h 1189"/>
                <a:gd name="T40" fmla="*/ 1 w 562"/>
                <a:gd name="T41" fmla="*/ 3 h 1189"/>
                <a:gd name="T42" fmla="*/ 1 w 562"/>
                <a:gd name="T43" fmla="*/ 3 h 1189"/>
                <a:gd name="T44" fmla="*/ 1 w 562"/>
                <a:gd name="T45" fmla="*/ 3 h 1189"/>
                <a:gd name="T46" fmla="*/ 1 w 562"/>
                <a:gd name="T47" fmla="*/ 3 h 1189"/>
                <a:gd name="T48" fmla="*/ 1 w 562"/>
                <a:gd name="T49" fmla="*/ 3 h 1189"/>
                <a:gd name="T50" fmla="*/ 1 w 562"/>
                <a:gd name="T51" fmla="*/ 3 h 1189"/>
                <a:gd name="T52" fmla="*/ 1 w 562"/>
                <a:gd name="T53" fmla="*/ 3 h 1189"/>
                <a:gd name="T54" fmla="*/ 1 w 562"/>
                <a:gd name="T55" fmla="*/ 3 h 1189"/>
                <a:gd name="T56" fmla="*/ 1 w 562"/>
                <a:gd name="T57" fmla="*/ 3 h 1189"/>
                <a:gd name="T58" fmla="*/ 1 w 562"/>
                <a:gd name="T59" fmla="*/ 3 h 1189"/>
                <a:gd name="T60" fmla="*/ 1 w 562"/>
                <a:gd name="T61" fmla="*/ 3 h 1189"/>
                <a:gd name="T62" fmla="*/ 1 w 562"/>
                <a:gd name="T63" fmla="*/ 3 h 1189"/>
                <a:gd name="T64" fmla="*/ 1 w 562"/>
                <a:gd name="T65" fmla="*/ 3 h 1189"/>
                <a:gd name="T66" fmla="*/ 1 w 562"/>
                <a:gd name="T67" fmla="*/ 3 h 1189"/>
                <a:gd name="T68" fmla="*/ 1 w 562"/>
                <a:gd name="T69" fmla="*/ 2 h 1189"/>
                <a:gd name="T70" fmla="*/ 1 w 562"/>
                <a:gd name="T71" fmla="*/ 2 h 1189"/>
                <a:gd name="T72" fmla="*/ 1 w 562"/>
                <a:gd name="T73" fmla="*/ 2 h 1189"/>
                <a:gd name="T74" fmla="*/ 1 w 562"/>
                <a:gd name="T75" fmla="*/ 2 h 1189"/>
                <a:gd name="T76" fmla="*/ 1 w 562"/>
                <a:gd name="T77" fmla="*/ 2 h 1189"/>
                <a:gd name="T78" fmla="*/ 1 w 562"/>
                <a:gd name="T79" fmla="*/ 2 h 1189"/>
                <a:gd name="T80" fmla="*/ 1 w 562"/>
                <a:gd name="T81" fmla="*/ 2 h 1189"/>
                <a:gd name="T82" fmla="*/ 1 w 562"/>
                <a:gd name="T83" fmla="*/ 2 h 1189"/>
                <a:gd name="T84" fmla="*/ 1 w 562"/>
                <a:gd name="T85" fmla="*/ 2 h 1189"/>
                <a:gd name="T86" fmla="*/ 1 w 562"/>
                <a:gd name="T87" fmla="*/ 2 h 1189"/>
                <a:gd name="T88" fmla="*/ 1 w 562"/>
                <a:gd name="T89" fmla="*/ 2 h 1189"/>
                <a:gd name="T90" fmla="*/ 1 w 562"/>
                <a:gd name="T91" fmla="*/ 2 h 1189"/>
                <a:gd name="T92" fmla="*/ 1 w 562"/>
                <a:gd name="T93" fmla="*/ 2 h 1189"/>
                <a:gd name="T94" fmla="*/ 1 w 562"/>
                <a:gd name="T95" fmla="*/ 2 h 1189"/>
                <a:gd name="T96" fmla="*/ 1 w 562"/>
                <a:gd name="T97" fmla="*/ 1 h 1189"/>
                <a:gd name="T98" fmla="*/ 1 w 562"/>
                <a:gd name="T99" fmla="*/ 1 h 1189"/>
                <a:gd name="T100" fmla="*/ 1 w 562"/>
                <a:gd name="T101" fmla="*/ 1 h 1189"/>
                <a:gd name="T102" fmla="*/ 1 w 562"/>
                <a:gd name="T103" fmla="*/ 1 h 1189"/>
                <a:gd name="T104" fmla="*/ 1 w 562"/>
                <a:gd name="T105" fmla="*/ 1 h 1189"/>
                <a:gd name="T106" fmla="*/ 1 w 562"/>
                <a:gd name="T107" fmla="*/ 1 h 1189"/>
                <a:gd name="T108" fmla="*/ 1 w 562"/>
                <a:gd name="T109" fmla="*/ 1 h 1189"/>
                <a:gd name="T110" fmla="*/ 1 w 562"/>
                <a:gd name="T111" fmla="*/ 1 h 1189"/>
                <a:gd name="T112" fmla="*/ 1 w 562"/>
                <a:gd name="T113" fmla="*/ 1 h 1189"/>
                <a:gd name="T114" fmla="*/ 1 w 562"/>
                <a:gd name="T115" fmla="*/ 1 h 1189"/>
                <a:gd name="T116" fmla="*/ 1 w 562"/>
                <a:gd name="T117" fmla="*/ 1 h 1189"/>
                <a:gd name="T118" fmla="*/ 1 w 562"/>
                <a:gd name="T119" fmla="*/ 0 h 118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62"/>
                <a:gd name="T181" fmla="*/ 0 h 1189"/>
                <a:gd name="T182" fmla="*/ 562 w 562"/>
                <a:gd name="T183" fmla="*/ 1189 h 118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62" h="1189">
                  <a:moveTo>
                    <a:pt x="33" y="0"/>
                  </a:moveTo>
                  <a:lnTo>
                    <a:pt x="0" y="24"/>
                  </a:lnTo>
                  <a:lnTo>
                    <a:pt x="2" y="51"/>
                  </a:lnTo>
                  <a:lnTo>
                    <a:pt x="45" y="103"/>
                  </a:lnTo>
                  <a:lnTo>
                    <a:pt x="90" y="136"/>
                  </a:lnTo>
                  <a:lnTo>
                    <a:pt x="85" y="295"/>
                  </a:lnTo>
                  <a:lnTo>
                    <a:pt x="106" y="414"/>
                  </a:lnTo>
                  <a:lnTo>
                    <a:pt x="97" y="474"/>
                  </a:lnTo>
                  <a:lnTo>
                    <a:pt x="118" y="541"/>
                  </a:lnTo>
                  <a:lnTo>
                    <a:pt x="90" y="954"/>
                  </a:lnTo>
                  <a:lnTo>
                    <a:pt x="106" y="1012"/>
                  </a:lnTo>
                  <a:lnTo>
                    <a:pt x="219" y="1148"/>
                  </a:lnTo>
                  <a:lnTo>
                    <a:pt x="192" y="1155"/>
                  </a:lnTo>
                  <a:lnTo>
                    <a:pt x="90" y="1031"/>
                  </a:lnTo>
                  <a:lnTo>
                    <a:pt x="76" y="1072"/>
                  </a:lnTo>
                  <a:lnTo>
                    <a:pt x="102" y="1126"/>
                  </a:lnTo>
                  <a:lnTo>
                    <a:pt x="45" y="1093"/>
                  </a:lnTo>
                  <a:lnTo>
                    <a:pt x="10" y="1116"/>
                  </a:lnTo>
                  <a:lnTo>
                    <a:pt x="0" y="1155"/>
                  </a:lnTo>
                  <a:lnTo>
                    <a:pt x="13" y="1189"/>
                  </a:lnTo>
                  <a:lnTo>
                    <a:pt x="65" y="1182"/>
                  </a:lnTo>
                  <a:lnTo>
                    <a:pt x="63" y="1148"/>
                  </a:lnTo>
                  <a:lnTo>
                    <a:pt x="118" y="1175"/>
                  </a:lnTo>
                  <a:lnTo>
                    <a:pt x="135" y="1141"/>
                  </a:lnTo>
                  <a:lnTo>
                    <a:pt x="192" y="1182"/>
                  </a:lnTo>
                  <a:lnTo>
                    <a:pt x="294" y="1189"/>
                  </a:lnTo>
                  <a:lnTo>
                    <a:pt x="315" y="1169"/>
                  </a:lnTo>
                  <a:lnTo>
                    <a:pt x="379" y="1182"/>
                  </a:lnTo>
                  <a:lnTo>
                    <a:pt x="524" y="1182"/>
                  </a:lnTo>
                  <a:lnTo>
                    <a:pt x="562" y="1158"/>
                  </a:lnTo>
                  <a:lnTo>
                    <a:pt x="562" y="1122"/>
                  </a:lnTo>
                  <a:lnTo>
                    <a:pt x="520" y="1100"/>
                  </a:lnTo>
                  <a:lnTo>
                    <a:pt x="489" y="1078"/>
                  </a:lnTo>
                  <a:lnTo>
                    <a:pt x="469" y="1031"/>
                  </a:lnTo>
                  <a:lnTo>
                    <a:pt x="474" y="827"/>
                  </a:lnTo>
                  <a:lnTo>
                    <a:pt x="437" y="820"/>
                  </a:lnTo>
                  <a:lnTo>
                    <a:pt x="462" y="764"/>
                  </a:lnTo>
                  <a:lnTo>
                    <a:pt x="487" y="668"/>
                  </a:lnTo>
                  <a:lnTo>
                    <a:pt x="415" y="720"/>
                  </a:lnTo>
                  <a:lnTo>
                    <a:pt x="335" y="764"/>
                  </a:lnTo>
                  <a:lnTo>
                    <a:pt x="339" y="740"/>
                  </a:lnTo>
                  <a:lnTo>
                    <a:pt x="428" y="676"/>
                  </a:lnTo>
                  <a:lnTo>
                    <a:pt x="392" y="665"/>
                  </a:lnTo>
                  <a:lnTo>
                    <a:pt x="424" y="599"/>
                  </a:lnTo>
                  <a:lnTo>
                    <a:pt x="469" y="562"/>
                  </a:lnTo>
                  <a:lnTo>
                    <a:pt x="462" y="603"/>
                  </a:lnTo>
                  <a:lnTo>
                    <a:pt x="439" y="621"/>
                  </a:lnTo>
                  <a:lnTo>
                    <a:pt x="479" y="644"/>
                  </a:lnTo>
                  <a:lnTo>
                    <a:pt x="474" y="255"/>
                  </a:lnTo>
                  <a:lnTo>
                    <a:pt x="446" y="223"/>
                  </a:lnTo>
                  <a:lnTo>
                    <a:pt x="487" y="210"/>
                  </a:lnTo>
                  <a:lnTo>
                    <a:pt x="487" y="139"/>
                  </a:lnTo>
                  <a:lnTo>
                    <a:pt x="524" y="103"/>
                  </a:lnTo>
                  <a:lnTo>
                    <a:pt x="561" y="51"/>
                  </a:lnTo>
                  <a:lnTo>
                    <a:pt x="524" y="18"/>
                  </a:lnTo>
                  <a:lnTo>
                    <a:pt x="469" y="12"/>
                  </a:lnTo>
                  <a:lnTo>
                    <a:pt x="215" y="18"/>
                  </a:lnTo>
                  <a:lnTo>
                    <a:pt x="176" y="39"/>
                  </a:lnTo>
                  <a:lnTo>
                    <a:pt x="125" y="28"/>
                  </a:lnTo>
                  <a:lnTo>
                    <a:pt x="33" y="0"/>
                  </a:lnTo>
                  <a:close/>
                </a:path>
              </a:pathLst>
            </a:custGeom>
            <a:solidFill>
              <a:schemeClr val="bg1"/>
            </a:solidFill>
            <a:ln>
              <a:noFill/>
            </a:ln>
            <a:extLst>
              <a:ext uri="{91240B29-F687-4F45-9708-019B960494DF}">
                <a14:hiddenLine xmlns:a14="http://schemas.microsoft.com/office/drawing/2010/main" w="1651">
                  <a:solidFill>
                    <a:srgbClr val="000000"/>
                  </a:solidFill>
                  <a:round/>
                  <a:headEnd/>
                  <a:tailEnd/>
                </a14:hiddenLine>
              </a:ext>
            </a:extLst>
          </p:spPr>
          <p:txBody>
            <a:bodyPr/>
            <a:lstStyle/>
            <a:p>
              <a:endParaRPr lang="en-US"/>
            </a:p>
          </p:txBody>
        </p:sp>
        <p:sp>
          <p:nvSpPr>
            <p:cNvPr id="17428" name="Freeform 19"/>
            <p:cNvSpPr>
              <a:spLocks/>
            </p:cNvSpPr>
            <p:nvPr/>
          </p:nvSpPr>
          <p:spPr bwMode="auto">
            <a:xfrm>
              <a:off x="5136" y="1449"/>
              <a:ext cx="313" cy="581"/>
            </a:xfrm>
            <a:custGeom>
              <a:avLst/>
              <a:gdLst>
                <a:gd name="T0" fmla="*/ 0 w 627"/>
                <a:gd name="T1" fmla="*/ 0 h 1163"/>
                <a:gd name="T2" fmla="*/ 0 w 627"/>
                <a:gd name="T3" fmla="*/ 0 h 1163"/>
                <a:gd name="T4" fmla="*/ 0 w 627"/>
                <a:gd name="T5" fmla="*/ 0 h 1163"/>
                <a:gd name="T6" fmla="*/ 0 w 627"/>
                <a:gd name="T7" fmla="*/ 0 h 1163"/>
                <a:gd name="T8" fmla="*/ 0 w 627"/>
                <a:gd name="T9" fmla="*/ 0 h 1163"/>
                <a:gd name="T10" fmla="*/ 0 w 627"/>
                <a:gd name="T11" fmla="*/ 0 h 1163"/>
                <a:gd name="T12" fmla="*/ 0 w 627"/>
                <a:gd name="T13" fmla="*/ 0 h 1163"/>
                <a:gd name="T14" fmla="*/ 0 w 627"/>
                <a:gd name="T15" fmla="*/ 0 h 1163"/>
                <a:gd name="T16" fmla="*/ 0 w 627"/>
                <a:gd name="T17" fmla="*/ 0 h 1163"/>
                <a:gd name="T18" fmla="*/ 0 w 627"/>
                <a:gd name="T19" fmla="*/ 0 h 1163"/>
                <a:gd name="T20" fmla="*/ 0 w 627"/>
                <a:gd name="T21" fmla="*/ 0 h 1163"/>
                <a:gd name="T22" fmla="*/ 0 w 627"/>
                <a:gd name="T23" fmla="*/ 0 h 1163"/>
                <a:gd name="T24" fmla="*/ 0 w 627"/>
                <a:gd name="T25" fmla="*/ 0 h 1163"/>
                <a:gd name="T26" fmla="*/ 0 w 627"/>
                <a:gd name="T27" fmla="*/ 0 h 1163"/>
                <a:gd name="T28" fmla="*/ 0 w 627"/>
                <a:gd name="T29" fmla="*/ 1 h 1163"/>
                <a:gd name="T30" fmla="*/ 0 w 627"/>
                <a:gd name="T31" fmla="*/ 1 h 1163"/>
                <a:gd name="T32" fmla="*/ 0 w 627"/>
                <a:gd name="T33" fmla="*/ 0 h 1163"/>
                <a:gd name="T34" fmla="*/ 0 w 627"/>
                <a:gd name="T35" fmla="*/ 0 h 1163"/>
                <a:gd name="T36" fmla="*/ 0 w 627"/>
                <a:gd name="T37" fmla="*/ 1 h 1163"/>
                <a:gd name="T38" fmla="*/ 0 w 627"/>
                <a:gd name="T39" fmla="*/ 1 h 1163"/>
                <a:gd name="T40" fmla="*/ 0 w 627"/>
                <a:gd name="T41" fmla="*/ 1 h 1163"/>
                <a:gd name="T42" fmla="*/ 0 w 627"/>
                <a:gd name="T43" fmla="*/ 1 h 1163"/>
                <a:gd name="T44" fmla="*/ 0 w 627"/>
                <a:gd name="T45" fmla="*/ 2 h 1163"/>
                <a:gd name="T46" fmla="*/ 0 w 627"/>
                <a:gd name="T47" fmla="*/ 2 h 1163"/>
                <a:gd name="T48" fmla="*/ 0 w 627"/>
                <a:gd name="T49" fmla="*/ 2 h 1163"/>
                <a:gd name="T50" fmla="*/ 0 w 627"/>
                <a:gd name="T51" fmla="*/ 2 h 1163"/>
                <a:gd name="T52" fmla="*/ 0 w 627"/>
                <a:gd name="T53" fmla="*/ 2 h 1163"/>
                <a:gd name="T54" fmla="*/ 0 w 627"/>
                <a:gd name="T55" fmla="*/ 2 h 1163"/>
                <a:gd name="T56" fmla="*/ 0 w 627"/>
                <a:gd name="T57" fmla="*/ 2 h 1163"/>
                <a:gd name="T58" fmla="*/ 0 w 627"/>
                <a:gd name="T59" fmla="*/ 2 h 1163"/>
                <a:gd name="T60" fmla="*/ 1 w 627"/>
                <a:gd name="T61" fmla="*/ 2 h 1163"/>
                <a:gd name="T62" fmla="*/ 1 w 627"/>
                <a:gd name="T63" fmla="*/ 2 h 1163"/>
                <a:gd name="T64" fmla="*/ 1 w 627"/>
                <a:gd name="T65" fmla="*/ 2 h 1163"/>
                <a:gd name="T66" fmla="*/ 1 w 627"/>
                <a:gd name="T67" fmla="*/ 2 h 1163"/>
                <a:gd name="T68" fmla="*/ 1 w 627"/>
                <a:gd name="T69" fmla="*/ 2 h 1163"/>
                <a:gd name="T70" fmla="*/ 1 w 627"/>
                <a:gd name="T71" fmla="*/ 2 h 1163"/>
                <a:gd name="T72" fmla="*/ 1 w 627"/>
                <a:gd name="T73" fmla="*/ 1 h 1163"/>
                <a:gd name="T74" fmla="*/ 0 w 627"/>
                <a:gd name="T75" fmla="*/ 1 h 1163"/>
                <a:gd name="T76" fmla="*/ 0 w 627"/>
                <a:gd name="T77" fmla="*/ 1 h 1163"/>
                <a:gd name="T78" fmla="*/ 0 w 627"/>
                <a:gd name="T79" fmla="*/ 0 h 1163"/>
                <a:gd name="T80" fmla="*/ 0 w 627"/>
                <a:gd name="T81" fmla="*/ 0 h 1163"/>
                <a:gd name="T82" fmla="*/ 0 w 627"/>
                <a:gd name="T83" fmla="*/ 0 h 1163"/>
                <a:gd name="T84" fmla="*/ 0 w 627"/>
                <a:gd name="T85" fmla="*/ 0 h 1163"/>
                <a:gd name="T86" fmla="*/ 0 w 627"/>
                <a:gd name="T87" fmla="*/ 0 h 1163"/>
                <a:gd name="T88" fmla="*/ 0 w 627"/>
                <a:gd name="T89" fmla="*/ 0 h 1163"/>
                <a:gd name="T90" fmla="*/ 0 w 627"/>
                <a:gd name="T91" fmla="*/ 0 h 1163"/>
                <a:gd name="T92" fmla="*/ 0 w 627"/>
                <a:gd name="T93" fmla="*/ 0 h 1163"/>
                <a:gd name="T94" fmla="*/ 0 w 627"/>
                <a:gd name="T95" fmla="*/ 0 h 1163"/>
                <a:gd name="T96" fmla="*/ 0 w 627"/>
                <a:gd name="T97" fmla="*/ 0 h 1163"/>
                <a:gd name="T98" fmla="*/ 1 w 627"/>
                <a:gd name="T99" fmla="*/ 0 h 1163"/>
                <a:gd name="T100" fmla="*/ 1 w 627"/>
                <a:gd name="T101" fmla="*/ 0 h 1163"/>
                <a:gd name="T102" fmla="*/ 1 w 627"/>
                <a:gd name="T103" fmla="*/ 0 h 1163"/>
                <a:gd name="T104" fmla="*/ 0 w 627"/>
                <a:gd name="T105" fmla="*/ 0 h 1163"/>
                <a:gd name="T106" fmla="*/ 0 w 627"/>
                <a:gd name="T107" fmla="*/ 0 h 1163"/>
                <a:gd name="T108" fmla="*/ 0 w 627"/>
                <a:gd name="T109" fmla="*/ 0 h 1163"/>
                <a:gd name="T110" fmla="*/ 0 w 627"/>
                <a:gd name="T111" fmla="*/ 0 h 116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27"/>
                <a:gd name="T169" fmla="*/ 0 h 1163"/>
                <a:gd name="T170" fmla="*/ 627 w 627"/>
                <a:gd name="T171" fmla="*/ 1163 h 1163"/>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27" h="1163">
                  <a:moveTo>
                    <a:pt x="191" y="0"/>
                  </a:moveTo>
                  <a:lnTo>
                    <a:pt x="138" y="27"/>
                  </a:lnTo>
                  <a:lnTo>
                    <a:pt x="138" y="69"/>
                  </a:lnTo>
                  <a:lnTo>
                    <a:pt x="191" y="91"/>
                  </a:lnTo>
                  <a:lnTo>
                    <a:pt x="301" y="149"/>
                  </a:lnTo>
                  <a:lnTo>
                    <a:pt x="345" y="184"/>
                  </a:lnTo>
                  <a:lnTo>
                    <a:pt x="328" y="202"/>
                  </a:lnTo>
                  <a:lnTo>
                    <a:pt x="267" y="160"/>
                  </a:lnTo>
                  <a:lnTo>
                    <a:pt x="251" y="181"/>
                  </a:lnTo>
                  <a:lnTo>
                    <a:pt x="251" y="224"/>
                  </a:lnTo>
                  <a:lnTo>
                    <a:pt x="285" y="243"/>
                  </a:lnTo>
                  <a:lnTo>
                    <a:pt x="246" y="251"/>
                  </a:lnTo>
                  <a:lnTo>
                    <a:pt x="160" y="355"/>
                  </a:lnTo>
                  <a:lnTo>
                    <a:pt x="131" y="425"/>
                  </a:lnTo>
                  <a:lnTo>
                    <a:pt x="0" y="597"/>
                  </a:lnTo>
                  <a:lnTo>
                    <a:pt x="5" y="602"/>
                  </a:lnTo>
                  <a:lnTo>
                    <a:pt x="138" y="462"/>
                  </a:lnTo>
                  <a:lnTo>
                    <a:pt x="142" y="487"/>
                  </a:lnTo>
                  <a:lnTo>
                    <a:pt x="0" y="664"/>
                  </a:lnTo>
                  <a:lnTo>
                    <a:pt x="34" y="656"/>
                  </a:lnTo>
                  <a:lnTo>
                    <a:pt x="25" y="702"/>
                  </a:lnTo>
                  <a:lnTo>
                    <a:pt x="51" y="804"/>
                  </a:lnTo>
                  <a:lnTo>
                    <a:pt x="138" y="1056"/>
                  </a:lnTo>
                  <a:lnTo>
                    <a:pt x="192" y="1098"/>
                  </a:lnTo>
                  <a:lnTo>
                    <a:pt x="119" y="1081"/>
                  </a:lnTo>
                  <a:lnTo>
                    <a:pt x="73" y="1104"/>
                  </a:lnTo>
                  <a:lnTo>
                    <a:pt x="58" y="1136"/>
                  </a:lnTo>
                  <a:lnTo>
                    <a:pt x="86" y="1157"/>
                  </a:lnTo>
                  <a:lnTo>
                    <a:pt x="171" y="1163"/>
                  </a:lnTo>
                  <a:lnTo>
                    <a:pt x="355" y="1153"/>
                  </a:lnTo>
                  <a:lnTo>
                    <a:pt x="521" y="1163"/>
                  </a:lnTo>
                  <a:lnTo>
                    <a:pt x="603" y="1153"/>
                  </a:lnTo>
                  <a:lnTo>
                    <a:pt x="578" y="1136"/>
                  </a:lnTo>
                  <a:lnTo>
                    <a:pt x="627" y="1129"/>
                  </a:lnTo>
                  <a:lnTo>
                    <a:pt x="613" y="1098"/>
                  </a:lnTo>
                  <a:lnTo>
                    <a:pt x="578" y="1066"/>
                  </a:lnTo>
                  <a:lnTo>
                    <a:pt x="521" y="1000"/>
                  </a:lnTo>
                  <a:lnTo>
                    <a:pt x="345" y="539"/>
                  </a:lnTo>
                  <a:lnTo>
                    <a:pt x="291" y="539"/>
                  </a:lnTo>
                  <a:lnTo>
                    <a:pt x="318" y="487"/>
                  </a:lnTo>
                  <a:lnTo>
                    <a:pt x="280" y="363"/>
                  </a:lnTo>
                  <a:lnTo>
                    <a:pt x="314" y="306"/>
                  </a:lnTo>
                  <a:lnTo>
                    <a:pt x="280" y="290"/>
                  </a:lnTo>
                  <a:lnTo>
                    <a:pt x="334" y="279"/>
                  </a:lnTo>
                  <a:lnTo>
                    <a:pt x="291" y="208"/>
                  </a:lnTo>
                  <a:lnTo>
                    <a:pt x="367" y="241"/>
                  </a:lnTo>
                  <a:lnTo>
                    <a:pt x="440" y="191"/>
                  </a:lnTo>
                  <a:lnTo>
                    <a:pt x="431" y="158"/>
                  </a:lnTo>
                  <a:lnTo>
                    <a:pt x="451" y="149"/>
                  </a:lnTo>
                  <a:lnTo>
                    <a:pt x="540" y="107"/>
                  </a:lnTo>
                  <a:lnTo>
                    <a:pt x="573" y="56"/>
                  </a:lnTo>
                  <a:lnTo>
                    <a:pt x="555" y="12"/>
                  </a:lnTo>
                  <a:lnTo>
                    <a:pt x="495" y="0"/>
                  </a:lnTo>
                  <a:lnTo>
                    <a:pt x="345" y="12"/>
                  </a:lnTo>
                  <a:lnTo>
                    <a:pt x="280" y="27"/>
                  </a:lnTo>
                  <a:lnTo>
                    <a:pt x="191" y="0"/>
                  </a:lnTo>
                  <a:close/>
                </a:path>
              </a:pathLst>
            </a:custGeom>
            <a:solidFill>
              <a:schemeClr val="bg1"/>
            </a:solidFill>
            <a:ln>
              <a:noFill/>
            </a:ln>
            <a:extLst>
              <a:ext uri="{91240B29-F687-4F45-9708-019B960494DF}">
                <a14:hiddenLine xmlns:a14="http://schemas.microsoft.com/office/drawing/2010/main" w="1651">
                  <a:solidFill>
                    <a:srgbClr val="000000"/>
                  </a:solidFill>
                  <a:round/>
                  <a:headEnd/>
                  <a:tailEnd/>
                </a14:hiddenLine>
              </a:ext>
            </a:extLst>
          </p:spPr>
          <p:txBody>
            <a:bodyPr/>
            <a:lstStyle/>
            <a:p>
              <a:endParaRPr lang="en-US"/>
            </a:p>
          </p:txBody>
        </p:sp>
        <p:sp>
          <p:nvSpPr>
            <p:cNvPr id="17429" name="Freeform 20"/>
            <p:cNvSpPr>
              <a:spLocks/>
            </p:cNvSpPr>
            <p:nvPr/>
          </p:nvSpPr>
          <p:spPr bwMode="auto">
            <a:xfrm>
              <a:off x="3109" y="2187"/>
              <a:ext cx="384" cy="589"/>
            </a:xfrm>
            <a:custGeom>
              <a:avLst/>
              <a:gdLst>
                <a:gd name="T0" fmla="*/ 1 w 768"/>
                <a:gd name="T1" fmla="*/ 1 h 1176"/>
                <a:gd name="T2" fmla="*/ 1 w 768"/>
                <a:gd name="T3" fmla="*/ 1 h 1176"/>
                <a:gd name="T4" fmla="*/ 0 w 768"/>
                <a:gd name="T5" fmla="*/ 1 h 1176"/>
                <a:gd name="T6" fmla="*/ 1 w 768"/>
                <a:gd name="T7" fmla="*/ 1 h 1176"/>
                <a:gd name="T8" fmla="*/ 1 w 768"/>
                <a:gd name="T9" fmla="*/ 1 h 1176"/>
                <a:gd name="T10" fmla="*/ 1 w 768"/>
                <a:gd name="T11" fmla="*/ 1 h 1176"/>
                <a:gd name="T12" fmla="*/ 1 w 768"/>
                <a:gd name="T13" fmla="*/ 1 h 1176"/>
                <a:gd name="T14" fmla="*/ 1 w 768"/>
                <a:gd name="T15" fmla="*/ 1 h 1176"/>
                <a:gd name="T16" fmla="*/ 1 w 768"/>
                <a:gd name="T17" fmla="*/ 1 h 1176"/>
                <a:gd name="T18" fmla="*/ 1 w 768"/>
                <a:gd name="T19" fmla="*/ 2 h 1176"/>
                <a:gd name="T20" fmla="*/ 1 w 768"/>
                <a:gd name="T21" fmla="*/ 2 h 1176"/>
                <a:gd name="T22" fmla="*/ 1 w 768"/>
                <a:gd name="T23" fmla="*/ 2 h 1176"/>
                <a:gd name="T24" fmla="*/ 1 w 768"/>
                <a:gd name="T25" fmla="*/ 2 h 1176"/>
                <a:gd name="T26" fmla="*/ 1 w 768"/>
                <a:gd name="T27" fmla="*/ 2 h 1176"/>
                <a:gd name="T28" fmla="*/ 1 w 768"/>
                <a:gd name="T29" fmla="*/ 3 h 1176"/>
                <a:gd name="T30" fmla="*/ 1 w 768"/>
                <a:gd name="T31" fmla="*/ 3 h 1176"/>
                <a:gd name="T32" fmla="*/ 1 w 768"/>
                <a:gd name="T33" fmla="*/ 3 h 1176"/>
                <a:gd name="T34" fmla="*/ 1 w 768"/>
                <a:gd name="T35" fmla="*/ 3 h 1176"/>
                <a:gd name="T36" fmla="*/ 1 w 768"/>
                <a:gd name="T37" fmla="*/ 3 h 1176"/>
                <a:gd name="T38" fmla="*/ 1 w 768"/>
                <a:gd name="T39" fmla="*/ 3 h 1176"/>
                <a:gd name="T40" fmla="*/ 1 w 768"/>
                <a:gd name="T41" fmla="*/ 3 h 1176"/>
                <a:gd name="T42" fmla="*/ 1 w 768"/>
                <a:gd name="T43" fmla="*/ 3 h 1176"/>
                <a:gd name="T44" fmla="*/ 1 w 768"/>
                <a:gd name="T45" fmla="*/ 3 h 1176"/>
                <a:gd name="T46" fmla="*/ 1 w 768"/>
                <a:gd name="T47" fmla="*/ 3 h 1176"/>
                <a:gd name="T48" fmla="*/ 1 w 768"/>
                <a:gd name="T49" fmla="*/ 3 h 1176"/>
                <a:gd name="T50" fmla="*/ 2 w 768"/>
                <a:gd name="T51" fmla="*/ 3 h 1176"/>
                <a:gd name="T52" fmla="*/ 2 w 768"/>
                <a:gd name="T53" fmla="*/ 3 h 1176"/>
                <a:gd name="T54" fmla="*/ 2 w 768"/>
                <a:gd name="T55" fmla="*/ 3 h 1176"/>
                <a:gd name="T56" fmla="*/ 2 w 768"/>
                <a:gd name="T57" fmla="*/ 3 h 1176"/>
                <a:gd name="T58" fmla="*/ 2 w 768"/>
                <a:gd name="T59" fmla="*/ 3 h 1176"/>
                <a:gd name="T60" fmla="*/ 2 w 768"/>
                <a:gd name="T61" fmla="*/ 3 h 1176"/>
                <a:gd name="T62" fmla="*/ 2 w 768"/>
                <a:gd name="T63" fmla="*/ 3 h 1176"/>
                <a:gd name="T64" fmla="*/ 2 w 768"/>
                <a:gd name="T65" fmla="*/ 2 h 1176"/>
                <a:gd name="T66" fmla="*/ 2 w 768"/>
                <a:gd name="T67" fmla="*/ 1 h 1176"/>
                <a:gd name="T68" fmla="*/ 2 w 768"/>
                <a:gd name="T69" fmla="*/ 2 h 1176"/>
                <a:gd name="T70" fmla="*/ 2 w 768"/>
                <a:gd name="T71" fmla="*/ 1 h 1176"/>
                <a:gd name="T72" fmla="*/ 1 w 768"/>
                <a:gd name="T73" fmla="*/ 1 h 1176"/>
                <a:gd name="T74" fmla="*/ 1 w 768"/>
                <a:gd name="T75" fmla="*/ 1 h 1176"/>
                <a:gd name="T76" fmla="*/ 1 w 768"/>
                <a:gd name="T77" fmla="*/ 1 h 1176"/>
                <a:gd name="T78" fmla="*/ 2 w 768"/>
                <a:gd name="T79" fmla="*/ 1 h 1176"/>
                <a:gd name="T80" fmla="*/ 2 w 768"/>
                <a:gd name="T81" fmla="*/ 1 h 1176"/>
                <a:gd name="T82" fmla="*/ 1 w 768"/>
                <a:gd name="T83" fmla="*/ 1 h 1176"/>
                <a:gd name="T84" fmla="*/ 1 w 768"/>
                <a:gd name="T85" fmla="*/ 0 h 1176"/>
                <a:gd name="T86" fmla="*/ 1 w 768"/>
                <a:gd name="T87" fmla="*/ 1 h 1176"/>
                <a:gd name="T88" fmla="*/ 1 w 768"/>
                <a:gd name="T89" fmla="*/ 1 h 1176"/>
                <a:gd name="T90" fmla="*/ 1 w 768"/>
                <a:gd name="T91" fmla="*/ 1 h 11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68"/>
                <a:gd name="T139" fmla="*/ 0 h 1176"/>
                <a:gd name="T140" fmla="*/ 768 w 768"/>
                <a:gd name="T141" fmla="*/ 1176 h 117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68" h="1176">
                  <a:moveTo>
                    <a:pt x="54" y="17"/>
                  </a:moveTo>
                  <a:lnTo>
                    <a:pt x="5" y="22"/>
                  </a:lnTo>
                  <a:lnTo>
                    <a:pt x="0" y="64"/>
                  </a:lnTo>
                  <a:lnTo>
                    <a:pt x="28" y="98"/>
                  </a:lnTo>
                  <a:lnTo>
                    <a:pt x="54" y="126"/>
                  </a:lnTo>
                  <a:lnTo>
                    <a:pt x="184" y="402"/>
                  </a:lnTo>
                  <a:lnTo>
                    <a:pt x="227" y="416"/>
                  </a:lnTo>
                  <a:lnTo>
                    <a:pt x="204" y="435"/>
                  </a:lnTo>
                  <a:lnTo>
                    <a:pt x="229" y="469"/>
                  </a:lnTo>
                  <a:lnTo>
                    <a:pt x="220" y="516"/>
                  </a:lnTo>
                  <a:lnTo>
                    <a:pt x="304" y="729"/>
                  </a:lnTo>
                  <a:lnTo>
                    <a:pt x="333" y="745"/>
                  </a:lnTo>
                  <a:lnTo>
                    <a:pt x="311" y="784"/>
                  </a:lnTo>
                  <a:lnTo>
                    <a:pt x="311" y="972"/>
                  </a:lnTo>
                  <a:lnTo>
                    <a:pt x="317" y="1041"/>
                  </a:lnTo>
                  <a:lnTo>
                    <a:pt x="343" y="1079"/>
                  </a:lnTo>
                  <a:lnTo>
                    <a:pt x="327" y="1084"/>
                  </a:lnTo>
                  <a:lnTo>
                    <a:pt x="297" y="1064"/>
                  </a:lnTo>
                  <a:lnTo>
                    <a:pt x="252" y="1079"/>
                  </a:lnTo>
                  <a:lnTo>
                    <a:pt x="229" y="1112"/>
                  </a:lnTo>
                  <a:lnTo>
                    <a:pt x="241" y="1153"/>
                  </a:lnTo>
                  <a:lnTo>
                    <a:pt x="286" y="1168"/>
                  </a:lnTo>
                  <a:lnTo>
                    <a:pt x="333" y="1176"/>
                  </a:lnTo>
                  <a:lnTo>
                    <a:pt x="333" y="1144"/>
                  </a:lnTo>
                  <a:lnTo>
                    <a:pt x="372" y="1168"/>
                  </a:lnTo>
                  <a:lnTo>
                    <a:pt x="548" y="1176"/>
                  </a:lnTo>
                  <a:lnTo>
                    <a:pt x="631" y="1165"/>
                  </a:lnTo>
                  <a:lnTo>
                    <a:pt x="677" y="1168"/>
                  </a:lnTo>
                  <a:lnTo>
                    <a:pt x="751" y="1168"/>
                  </a:lnTo>
                  <a:lnTo>
                    <a:pt x="768" y="1125"/>
                  </a:lnTo>
                  <a:lnTo>
                    <a:pt x="746" y="1084"/>
                  </a:lnTo>
                  <a:lnTo>
                    <a:pt x="695" y="1052"/>
                  </a:lnTo>
                  <a:lnTo>
                    <a:pt x="703" y="753"/>
                  </a:lnTo>
                  <a:lnTo>
                    <a:pt x="559" y="466"/>
                  </a:lnTo>
                  <a:lnTo>
                    <a:pt x="695" y="680"/>
                  </a:lnTo>
                  <a:lnTo>
                    <a:pt x="532" y="276"/>
                  </a:lnTo>
                  <a:lnTo>
                    <a:pt x="479" y="250"/>
                  </a:lnTo>
                  <a:lnTo>
                    <a:pt x="503" y="204"/>
                  </a:lnTo>
                  <a:lnTo>
                    <a:pt x="487" y="131"/>
                  </a:lnTo>
                  <a:lnTo>
                    <a:pt x="520" y="98"/>
                  </a:lnTo>
                  <a:lnTo>
                    <a:pt x="536" y="44"/>
                  </a:lnTo>
                  <a:lnTo>
                    <a:pt x="497" y="17"/>
                  </a:lnTo>
                  <a:lnTo>
                    <a:pt x="393" y="0"/>
                  </a:lnTo>
                  <a:lnTo>
                    <a:pt x="178" y="17"/>
                  </a:lnTo>
                  <a:lnTo>
                    <a:pt x="140" y="57"/>
                  </a:lnTo>
                  <a:lnTo>
                    <a:pt x="54" y="17"/>
                  </a:lnTo>
                  <a:close/>
                </a:path>
              </a:pathLst>
            </a:custGeom>
            <a:solidFill>
              <a:schemeClr val="bg1"/>
            </a:solidFill>
            <a:ln>
              <a:noFill/>
            </a:ln>
            <a:extLst>
              <a:ext uri="{91240B29-F687-4F45-9708-019B960494DF}">
                <a14:hiddenLine xmlns:a14="http://schemas.microsoft.com/office/drawing/2010/main" w="1651">
                  <a:solidFill>
                    <a:srgbClr val="000000"/>
                  </a:solidFill>
                  <a:round/>
                  <a:headEnd/>
                  <a:tailEnd/>
                </a14:hiddenLine>
              </a:ext>
            </a:extLst>
          </p:spPr>
          <p:txBody>
            <a:bodyPr/>
            <a:lstStyle/>
            <a:p>
              <a:endParaRPr lang="en-US"/>
            </a:p>
          </p:txBody>
        </p:sp>
        <p:sp>
          <p:nvSpPr>
            <p:cNvPr id="17430" name="Freeform 21"/>
            <p:cNvSpPr>
              <a:spLocks/>
            </p:cNvSpPr>
            <p:nvPr/>
          </p:nvSpPr>
          <p:spPr bwMode="auto">
            <a:xfrm>
              <a:off x="3447" y="2192"/>
              <a:ext cx="179" cy="275"/>
            </a:xfrm>
            <a:custGeom>
              <a:avLst/>
              <a:gdLst>
                <a:gd name="T0" fmla="*/ 1 w 357"/>
                <a:gd name="T1" fmla="*/ 1 h 549"/>
                <a:gd name="T2" fmla="*/ 1 w 357"/>
                <a:gd name="T3" fmla="*/ 1 h 549"/>
                <a:gd name="T4" fmla="*/ 0 w 357"/>
                <a:gd name="T5" fmla="*/ 1 h 549"/>
                <a:gd name="T6" fmla="*/ 1 w 357"/>
                <a:gd name="T7" fmla="*/ 1 h 549"/>
                <a:gd name="T8" fmla="*/ 1 w 357"/>
                <a:gd name="T9" fmla="*/ 1 h 549"/>
                <a:gd name="T10" fmla="*/ 1 w 357"/>
                <a:gd name="T11" fmla="*/ 1 h 549"/>
                <a:gd name="T12" fmla="*/ 1 w 357"/>
                <a:gd name="T13" fmla="*/ 1 h 549"/>
                <a:gd name="T14" fmla="*/ 1 w 357"/>
                <a:gd name="T15" fmla="*/ 1 h 549"/>
                <a:gd name="T16" fmla="*/ 1 w 357"/>
                <a:gd name="T17" fmla="*/ 1 h 549"/>
                <a:gd name="T18" fmla="*/ 1 w 357"/>
                <a:gd name="T19" fmla="*/ 1 h 549"/>
                <a:gd name="T20" fmla="*/ 1 w 357"/>
                <a:gd name="T21" fmla="*/ 1 h 549"/>
                <a:gd name="T22" fmla="*/ 1 w 357"/>
                <a:gd name="T23" fmla="*/ 1 h 549"/>
                <a:gd name="T24" fmla="*/ 1 w 357"/>
                <a:gd name="T25" fmla="*/ 1 h 549"/>
                <a:gd name="T26" fmla="*/ 0 w 357"/>
                <a:gd name="T27" fmla="*/ 1 h 549"/>
                <a:gd name="T28" fmla="*/ 1 w 357"/>
                <a:gd name="T29" fmla="*/ 2 h 549"/>
                <a:gd name="T30" fmla="*/ 1 w 357"/>
                <a:gd name="T31" fmla="*/ 1 h 549"/>
                <a:gd name="T32" fmla="*/ 1 w 357"/>
                <a:gd name="T33" fmla="*/ 1 h 549"/>
                <a:gd name="T34" fmla="*/ 1 w 357"/>
                <a:gd name="T35" fmla="*/ 1 h 549"/>
                <a:gd name="T36" fmla="*/ 1 w 357"/>
                <a:gd name="T37" fmla="*/ 1 h 549"/>
                <a:gd name="T38" fmla="*/ 1 w 357"/>
                <a:gd name="T39" fmla="*/ 1 h 549"/>
                <a:gd name="T40" fmla="*/ 1 w 357"/>
                <a:gd name="T41" fmla="*/ 1 h 549"/>
                <a:gd name="T42" fmla="*/ 1 w 357"/>
                <a:gd name="T43" fmla="*/ 1 h 549"/>
                <a:gd name="T44" fmla="*/ 1 w 357"/>
                <a:gd name="T45" fmla="*/ 1 h 549"/>
                <a:gd name="T46" fmla="*/ 1 w 357"/>
                <a:gd name="T47" fmla="*/ 1 h 549"/>
                <a:gd name="T48" fmla="*/ 1 w 357"/>
                <a:gd name="T49" fmla="*/ 1 h 549"/>
                <a:gd name="T50" fmla="*/ 1 w 357"/>
                <a:gd name="T51" fmla="*/ 0 h 549"/>
                <a:gd name="T52" fmla="*/ 1 w 357"/>
                <a:gd name="T53" fmla="*/ 1 h 549"/>
                <a:gd name="T54" fmla="*/ 1 w 357"/>
                <a:gd name="T55" fmla="*/ 1 h 549"/>
                <a:gd name="T56" fmla="*/ 1 w 357"/>
                <a:gd name="T57" fmla="*/ 1 h 54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57"/>
                <a:gd name="T88" fmla="*/ 0 h 549"/>
                <a:gd name="T89" fmla="*/ 357 w 357"/>
                <a:gd name="T90" fmla="*/ 549 h 54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57" h="549">
                  <a:moveTo>
                    <a:pt x="82" y="7"/>
                  </a:moveTo>
                  <a:lnTo>
                    <a:pt x="37" y="16"/>
                  </a:lnTo>
                  <a:lnTo>
                    <a:pt x="0" y="43"/>
                  </a:lnTo>
                  <a:lnTo>
                    <a:pt x="6" y="75"/>
                  </a:lnTo>
                  <a:lnTo>
                    <a:pt x="62" y="102"/>
                  </a:lnTo>
                  <a:lnTo>
                    <a:pt x="108" y="137"/>
                  </a:lnTo>
                  <a:lnTo>
                    <a:pt x="149" y="194"/>
                  </a:lnTo>
                  <a:lnTo>
                    <a:pt x="120" y="186"/>
                  </a:lnTo>
                  <a:lnTo>
                    <a:pt x="98" y="221"/>
                  </a:lnTo>
                  <a:lnTo>
                    <a:pt x="120" y="244"/>
                  </a:lnTo>
                  <a:lnTo>
                    <a:pt x="74" y="254"/>
                  </a:lnTo>
                  <a:lnTo>
                    <a:pt x="26" y="373"/>
                  </a:lnTo>
                  <a:lnTo>
                    <a:pt x="53" y="456"/>
                  </a:lnTo>
                  <a:lnTo>
                    <a:pt x="0" y="435"/>
                  </a:lnTo>
                  <a:lnTo>
                    <a:pt x="48" y="549"/>
                  </a:lnTo>
                  <a:lnTo>
                    <a:pt x="53" y="479"/>
                  </a:lnTo>
                  <a:lnTo>
                    <a:pt x="74" y="483"/>
                  </a:lnTo>
                  <a:lnTo>
                    <a:pt x="98" y="456"/>
                  </a:lnTo>
                  <a:lnTo>
                    <a:pt x="69" y="361"/>
                  </a:lnTo>
                  <a:lnTo>
                    <a:pt x="120" y="393"/>
                  </a:lnTo>
                  <a:lnTo>
                    <a:pt x="234" y="163"/>
                  </a:lnTo>
                  <a:lnTo>
                    <a:pt x="290" y="131"/>
                  </a:lnTo>
                  <a:lnTo>
                    <a:pt x="354" y="92"/>
                  </a:lnTo>
                  <a:lnTo>
                    <a:pt x="357" y="47"/>
                  </a:lnTo>
                  <a:lnTo>
                    <a:pt x="325" y="16"/>
                  </a:lnTo>
                  <a:lnTo>
                    <a:pt x="279" y="0"/>
                  </a:lnTo>
                  <a:lnTo>
                    <a:pt x="194" y="7"/>
                  </a:lnTo>
                  <a:lnTo>
                    <a:pt x="145" y="21"/>
                  </a:lnTo>
                  <a:lnTo>
                    <a:pt x="82" y="7"/>
                  </a:lnTo>
                  <a:close/>
                </a:path>
              </a:pathLst>
            </a:custGeom>
            <a:solidFill>
              <a:schemeClr val="bg1"/>
            </a:solidFill>
            <a:ln>
              <a:noFill/>
            </a:ln>
            <a:extLst>
              <a:ext uri="{91240B29-F687-4F45-9708-019B960494DF}">
                <a14:hiddenLine xmlns:a14="http://schemas.microsoft.com/office/drawing/2010/main" w="1651">
                  <a:solidFill>
                    <a:srgbClr val="000000"/>
                  </a:solidFill>
                  <a:round/>
                  <a:headEnd/>
                  <a:tailEnd/>
                </a14:hiddenLine>
              </a:ext>
            </a:extLst>
          </p:spPr>
          <p:txBody>
            <a:bodyPr/>
            <a:lstStyle/>
            <a:p>
              <a:endParaRPr lang="en-US"/>
            </a:p>
          </p:txBody>
        </p:sp>
        <p:sp>
          <p:nvSpPr>
            <p:cNvPr id="17431" name="Freeform 22"/>
            <p:cNvSpPr>
              <a:spLocks/>
            </p:cNvSpPr>
            <p:nvPr/>
          </p:nvSpPr>
          <p:spPr bwMode="auto">
            <a:xfrm>
              <a:off x="3567" y="2176"/>
              <a:ext cx="251" cy="613"/>
            </a:xfrm>
            <a:custGeom>
              <a:avLst/>
              <a:gdLst>
                <a:gd name="T0" fmla="*/ 1 w 502"/>
                <a:gd name="T1" fmla="*/ 1 h 1225"/>
                <a:gd name="T2" fmla="*/ 1 w 502"/>
                <a:gd name="T3" fmla="*/ 1 h 1225"/>
                <a:gd name="T4" fmla="*/ 1 w 502"/>
                <a:gd name="T5" fmla="*/ 1 h 1225"/>
                <a:gd name="T6" fmla="*/ 1 w 502"/>
                <a:gd name="T7" fmla="*/ 1 h 1225"/>
                <a:gd name="T8" fmla="*/ 1 w 502"/>
                <a:gd name="T9" fmla="*/ 1 h 1225"/>
                <a:gd name="T10" fmla="*/ 1 w 502"/>
                <a:gd name="T11" fmla="*/ 1 h 1225"/>
                <a:gd name="T12" fmla="*/ 1 w 502"/>
                <a:gd name="T13" fmla="*/ 1 h 1225"/>
                <a:gd name="T14" fmla="*/ 1 w 502"/>
                <a:gd name="T15" fmla="*/ 1 h 1225"/>
                <a:gd name="T16" fmla="*/ 1 w 502"/>
                <a:gd name="T17" fmla="*/ 2 h 1225"/>
                <a:gd name="T18" fmla="*/ 1 w 502"/>
                <a:gd name="T19" fmla="*/ 2 h 1225"/>
                <a:gd name="T20" fmla="*/ 1 w 502"/>
                <a:gd name="T21" fmla="*/ 2 h 1225"/>
                <a:gd name="T22" fmla="*/ 1 w 502"/>
                <a:gd name="T23" fmla="*/ 2 h 1225"/>
                <a:gd name="T24" fmla="*/ 1 w 502"/>
                <a:gd name="T25" fmla="*/ 3 h 1225"/>
                <a:gd name="T26" fmla="*/ 1 w 502"/>
                <a:gd name="T27" fmla="*/ 3 h 1225"/>
                <a:gd name="T28" fmla="*/ 1 w 502"/>
                <a:gd name="T29" fmla="*/ 3 h 1225"/>
                <a:gd name="T30" fmla="*/ 1 w 502"/>
                <a:gd name="T31" fmla="*/ 3 h 1225"/>
                <a:gd name="T32" fmla="*/ 1 w 502"/>
                <a:gd name="T33" fmla="*/ 3 h 1225"/>
                <a:gd name="T34" fmla="*/ 1 w 502"/>
                <a:gd name="T35" fmla="*/ 3 h 1225"/>
                <a:gd name="T36" fmla="*/ 1 w 502"/>
                <a:gd name="T37" fmla="*/ 3 h 1225"/>
                <a:gd name="T38" fmla="*/ 1 w 502"/>
                <a:gd name="T39" fmla="*/ 3 h 1225"/>
                <a:gd name="T40" fmla="*/ 1 w 502"/>
                <a:gd name="T41" fmla="*/ 3 h 1225"/>
                <a:gd name="T42" fmla="*/ 1 w 502"/>
                <a:gd name="T43" fmla="*/ 3 h 1225"/>
                <a:gd name="T44" fmla="*/ 1 w 502"/>
                <a:gd name="T45" fmla="*/ 3 h 1225"/>
                <a:gd name="T46" fmla="*/ 1 w 502"/>
                <a:gd name="T47" fmla="*/ 3 h 1225"/>
                <a:gd name="T48" fmla="*/ 1 w 502"/>
                <a:gd name="T49" fmla="*/ 3 h 1225"/>
                <a:gd name="T50" fmla="*/ 1 w 502"/>
                <a:gd name="T51" fmla="*/ 3 h 1225"/>
                <a:gd name="T52" fmla="*/ 1 w 502"/>
                <a:gd name="T53" fmla="*/ 2 h 1225"/>
                <a:gd name="T54" fmla="*/ 1 w 502"/>
                <a:gd name="T55" fmla="*/ 2 h 1225"/>
                <a:gd name="T56" fmla="*/ 1 w 502"/>
                <a:gd name="T57" fmla="*/ 2 h 1225"/>
                <a:gd name="T58" fmla="*/ 1 w 502"/>
                <a:gd name="T59" fmla="*/ 2 h 1225"/>
                <a:gd name="T60" fmla="*/ 0 w 502"/>
                <a:gd name="T61" fmla="*/ 2 h 1225"/>
                <a:gd name="T62" fmla="*/ 1 w 502"/>
                <a:gd name="T63" fmla="*/ 1 h 1225"/>
                <a:gd name="T64" fmla="*/ 1 w 502"/>
                <a:gd name="T65" fmla="*/ 1 h 1225"/>
                <a:gd name="T66" fmla="*/ 1 w 502"/>
                <a:gd name="T67" fmla="*/ 1 h 1225"/>
                <a:gd name="T68" fmla="*/ 1 w 502"/>
                <a:gd name="T69" fmla="*/ 1 h 1225"/>
                <a:gd name="T70" fmla="*/ 1 w 502"/>
                <a:gd name="T71" fmla="*/ 1 h 1225"/>
                <a:gd name="T72" fmla="*/ 1 w 502"/>
                <a:gd name="T73" fmla="*/ 1 h 1225"/>
                <a:gd name="T74" fmla="*/ 1 w 502"/>
                <a:gd name="T75" fmla="*/ 1 h 1225"/>
                <a:gd name="T76" fmla="*/ 1 w 502"/>
                <a:gd name="T77" fmla="*/ 1 h 1225"/>
                <a:gd name="T78" fmla="*/ 1 w 502"/>
                <a:gd name="T79" fmla="*/ 0 h 122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02"/>
                <a:gd name="T121" fmla="*/ 0 h 1225"/>
                <a:gd name="T122" fmla="*/ 502 w 502"/>
                <a:gd name="T123" fmla="*/ 1225 h 122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02" h="1225">
                  <a:moveTo>
                    <a:pt x="488" y="0"/>
                  </a:moveTo>
                  <a:lnTo>
                    <a:pt x="493" y="18"/>
                  </a:lnTo>
                  <a:lnTo>
                    <a:pt x="502" y="92"/>
                  </a:lnTo>
                  <a:lnTo>
                    <a:pt x="481" y="99"/>
                  </a:lnTo>
                  <a:lnTo>
                    <a:pt x="477" y="51"/>
                  </a:lnTo>
                  <a:lnTo>
                    <a:pt x="462" y="40"/>
                  </a:lnTo>
                  <a:lnTo>
                    <a:pt x="460" y="87"/>
                  </a:lnTo>
                  <a:lnTo>
                    <a:pt x="469" y="105"/>
                  </a:lnTo>
                  <a:lnTo>
                    <a:pt x="443" y="123"/>
                  </a:lnTo>
                  <a:lnTo>
                    <a:pt x="438" y="96"/>
                  </a:lnTo>
                  <a:lnTo>
                    <a:pt x="417" y="99"/>
                  </a:lnTo>
                  <a:lnTo>
                    <a:pt x="417" y="162"/>
                  </a:lnTo>
                  <a:lnTo>
                    <a:pt x="397" y="196"/>
                  </a:lnTo>
                  <a:lnTo>
                    <a:pt x="411" y="219"/>
                  </a:lnTo>
                  <a:lnTo>
                    <a:pt x="397" y="439"/>
                  </a:lnTo>
                  <a:lnTo>
                    <a:pt x="409" y="485"/>
                  </a:lnTo>
                  <a:lnTo>
                    <a:pt x="402" y="546"/>
                  </a:lnTo>
                  <a:lnTo>
                    <a:pt x="409" y="599"/>
                  </a:lnTo>
                  <a:lnTo>
                    <a:pt x="397" y="649"/>
                  </a:lnTo>
                  <a:lnTo>
                    <a:pt x="409" y="857"/>
                  </a:lnTo>
                  <a:lnTo>
                    <a:pt x="397" y="960"/>
                  </a:lnTo>
                  <a:lnTo>
                    <a:pt x="402" y="995"/>
                  </a:lnTo>
                  <a:lnTo>
                    <a:pt x="376" y="1014"/>
                  </a:lnTo>
                  <a:lnTo>
                    <a:pt x="350" y="1002"/>
                  </a:lnTo>
                  <a:lnTo>
                    <a:pt x="347" y="1027"/>
                  </a:lnTo>
                  <a:lnTo>
                    <a:pt x="385" y="1034"/>
                  </a:lnTo>
                  <a:lnTo>
                    <a:pt x="376" y="1058"/>
                  </a:lnTo>
                  <a:lnTo>
                    <a:pt x="402" y="1071"/>
                  </a:lnTo>
                  <a:lnTo>
                    <a:pt x="402" y="1026"/>
                  </a:lnTo>
                  <a:lnTo>
                    <a:pt x="411" y="1026"/>
                  </a:lnTo>
                  <a:lnTo>
                    <a:pt x="421" y="1091"/>
                  </a:lnTo>
                  <a:lnTo>
                    <a:pt x="402" y="1144"/>
                  </a:lnTo>
                  <a:lnTo>
                    <a:pt x="411" y="1186"/>
                  </a:lnTo>
                  <a:lnTo>
                    <a:pt x="425" y="1176"/>
                  </a:lnTo>
                  <a:lnTo>
                    <a:pt x="429" y="1128"/>
                  </a:lnTo>
                  <a:lnTo>
                    <a:pt x="460" y="1116"/>
                  </a:lnTo>
                  <a:lnTo>
                    <a:pt x="467" y="1132"/>
                  </a:lnTo>
                  <a:lnTo>
                    <a:pt x="450" y="1161"/>
                  </a:lnTo>
                  <a:lnTo>
                    <a:pt x="467" y="1197"/>
                  </a:lnTo>
                  <a:lnTo>
                    <a:pt x="502" y="1135"/>
                  </a:lnTo>
                  <a:lnTo>
                    <a:pt x="493" y="1178"/>
                  </a:lnTo>
                  <a:lnTo>
                    <a:pt x="493" y="1225"/>
                  </a:lnTo>
                  <a:lnTo>
                    <a:pt x="469" y="1225"/>
                  </a:lnTo>
                  <a:lnTo>
                    <a:pt x="443" y="1193"/>
                  </a:lnTo>
                  <a:lnTo>
                    <a:pt x="425" y="1211"/>
                  </a:lnTo>
                  <a:lnTo>
                    <a:pt x="378" y="1205"/>
                  </a:lnTo>
                  <a:lnTo>
                    <a:pt x="362" y="1162"/>
                  </a:lnTo>
                  <a:lnTo>
                    <a:pt x="369" y="1128"/>
                  </a:lnTo>
                  <a:lnTo>
                    <a:pt x="347" y="1128"/>
                  </a:lnTo>
                  <a:lnTo>
                    <a:pt x="339" y="1182"/>
                  </a:lnTo>
                  <a:lnTo>
                    <a:pt x="267" y="1153"/>
                  </a:lnTo>
                  <a:lnTo>
                    <a:pt x="182" y="1084"/>
                  </a:lnTo>
                  <a:lnTo>
                    <a:pt x="115" y="1026"/>
                  </a:lnTo>
                  <a:lnTo>
                    <a:pt x="115" y="987"/>
                  </a:lnTo>
                  <a:lnTo>
                    <a:pt x="81" y="960"/>
                  </a:lnTo>
                  <a:lnTo>
                    <a:pt x="76" y="917"/>
                  </a:lnTo>
                  <a:lnTo>
                    <a:pt x="115" y="910"/>
                  </a:lnTo>
                  <a:lnTo>
                    <a:pt x="103" y="875"/>
                  </a:lnTo>
                  <a:lnTo>
                    <a:pt x="76" y="893"/>
                  </a:lnTo>
                  <a:lnTo>
                    <a:pt x="35" y="840"/>
                  </a:lnTo>
                  <a:lnTo>
                    <a:pt x="4" y="690"/>
                  </a:lnTo>
                  <a:lnTo>
                    <a:pt x="0" y="514"/>
                  </a:lnTo>
                  <a:lnTo>
                    <a:pt x="32" y="483"/>
                  </a:lnTo>
                  <a:lnTo>
                    <a:pt x="19" y="451"/>
                  </a:lnTo>
                  <a:lnTo>
                    <a:pt x="41" y="353"/>
                  </a:lnTo>
                  <a:lnTo>
                    <a:pt x="115" y="219"/>
                  </a:lnTo>
                  <a:lnTo>
                    <a:pt x="182" y="135"/>
                  </a:lnTo>
                  <a:lnTo>
                    <a:pt x="220" y="132"/>
                  </a:lnTo>
                  <a:lnTo>
                    <a:pt x="234" y="110"/>
                  </a:lnTo>
                  <a:lnTo>
                    <a:pt x="280" y="119"/>
                  </a:lnTo>
                  <a:lnTo>
                    <a:pt x="287" y="105"/>
                  </a:lnTo>
                  <a:lnTo>
                    <a:pt x="267" y="92"/>
                  </a:lnTo>
                  <a:lnTo>
                    <a:pt x="305" y="55"/>
                  </a:lnTo>
                  <a:lnTo>
                    <a:pt x="339" y="62"/>
                  </a:lnTo>
                  <a:lnTo>
                    <a:pt x="385" y="105"/>
                  </a:lnTo>
                  <a:lnTo>
                    <a:pt x="402" y="87"/>
                  </a:lnTo>
                  <a:lnTo>
                    <a:pt x="354" y="31"/>
                  </a:lnTo>
                  <a:lnTo>
                    <a:pt x="415" y="10"/>
                  </a:lnTo>
                  <a:lnTo>
                    <a:pt x="441" y="80"/>
                  </a:lnTo>
                  <a:lnTo>
                    <a:pt x="488" y="0"/>
                  </a:lnTo>
                  <a:close/>
                </a:path>
              </a:pathLst>
            </a:custGeom>
            <a:solidFill>
              <a:schemeClr val="bg1"/>
            </a:solidFill>
            <a:ln>
              <a:noFill/>
            </a:ln>
            <a:extLst>
              <a:ext uri="{91240B29-F687-4F45-9708-019B960494DF}">
                <a14:hiddenLine xmlns:a14="http://schemas.microsoft.com/office/drawing/2010/main" w="1651">
                  <a:solidFill>
                    <a:srgbClr val="000000"/>
                  </a:solidFill>
                  <a:round/>
                  <a:headEnd/>
                  <a:tailEnd/>
                </a14:hiddenLine>
              </a:ext>
            </a:extLst>
          </p:spPr>
          <p:txBody>
            <a:bodyPr/>
            <a:lstStyle/>
            <a:p>
              <a:endParaRPr lang="en-US"/>
            </a:p>
          </p:txBody>
        </p:sp>
        <p:sp>
          <p:nvSpPr>
            <p:cNvPr id="17432" name="Freeform 23"/>
            <p:cNvSpPr>
              <a:spLocks/>
            </p:cNvSpPr>
            <p:nvPr/>
          </p:nvSpPr>
          <p:spPr bwMode="auto">
            <a:xfrm>
              <a:off x="3849" y="2178"/>
              <a:ext cx="255" cy="611"/>
            </a:xfrm>
            <a:custGeom>
              <a:avLst/>
              <a:gdLst>
                <a:gd name="T0" fmla="*/ 1 w 510"/>
                <a:gd name="T1" fmla="*/ 0 h 1220"/>
                <a:gd name="T2" fmla="*/ 0 w 510"/>
                <a:gd name="T3" fmla="*/ 1 h 1220"/>
                <a:gd name="T4" fmla="*/ 1 w 510"/>
                <a:gd name="T5" fmla="*/ 1 h 1220"/>
                <a:gd name="T6" fmla="*/ 0 w 510"/>
                <a:gd name="T7" fmla="*/ 1 h 1220"/>
                <a:gd name="T8" fmla="*/ 1 w 510"/>
                <a:gd name="T9" fmla="*/ 1 h 1220"/>
                <a:gd name="T10" fmla="*/ 1 w 510"/>
                <a:gd name="T11" fmla="*/ 1 h 1220"/>
                <a:gd name="T12" fmla="*/ 1 w 510"/>
                <a:gd name="T13" fmla="*/ 1 h 1220"/>
                <a:gd name="T14" fmla="*/ 1 w 510"/>
                <a:gd name="T15" fmla="*/ 1 h 1220"/>
                <a:gd name="T16" fmla="*/ 1 w 510"/>
                <a:gd name="T17" fmla="*/ 1 h 1220"/>
                <a:gd name="T18" fmla="*/ 1 w 510"/>
                <a:gd name="T19" fmla="*/ 1 h 1220"/>
                <a:gd name="T20" fmla="*/ 1 w 510"/>
                <a:gd name="T21" fmla="*/ 1 h 1220"/>
                <a:gd name="T22" fmla="*/ 1 w 510"/>
                <a:gd name="T23" fmla="*/ 2 h 1220"/>
                <a:gd name="T24" fmla="*/ 1 w 510"/>
                <a:gd name="T25" fmla="*/ 2 h 1220"/>
                <a:gd name="T26" fmla="*/ 1 w 510"/>
                <a:gd name="T27" fmla="*/ 2 h 1220"/>
                <a:gd name="T28" fmla="*/ 1 w 510"/>
                <a:gd name="T29" fmla="*/ 2 h 1220"/>
                <a:gd name="T30" fmla="*/ 1 w 510"/>
                <a:gd name="T31" fmla="*/ 2 h 1220"/>
                <a:gd name="T32" fmla="*/ 1 w 510"/>
                <a:gd name="T33" fmla="*/ 2 h 1220"/>
                <a:gd name="T34" fmla="*/ 1 w 510"/>
                <a:gd name="T35" fmla="*/ 2 h 1220"/>
                <a:gd name="T36" fmla="*/ 1 w 510"/>
                <a:gd name="T37" fmla="*/ 2 h 1220"/>
                <a:gd name="T38" fmla="*/ 1 w 510"/>
                <a:gd name="T39" fmla="*/ 2 h 1220"/>
                <a:gd name="T40" fmla="*/ 1 w 510"/>
                <a:gd name="T41" fmla="*/ 2 h 1220"/>
                <a:gd name="T42" fmla="*/ 1 w 510"/>
                <a:gd name="T43" fmla="*/ 2 h 1220"/>
                <a:gd name="T44" fmla="*/ 1 w 510"/>
                <a:gd name="T45" fmla="*/ 2 h 1220"/>
                <a:gd name="T46" fmla="*/ 1 w 510"/>
                <a:gd name="T47" fmla="*/ 3 h 1220"/>
                <a:gd name="T48" fmla="*/ 1 w 510"/>
                <a:gd name="T49" fmla="*/ 3 h 1220"/>
                <a:gd name="T50" fmla="*/ 1 w 510"/>
                <a:gd name="T51" fmla="*/ 3 h 1220"/>
                <a:gd name="T52" fmla="*/ 1 w 510"/>
                <a:gd name="T53" fmla="*/ 3 h 1220"/>
                <a:gd name="T54" fmla="*/ 0 w 510"/>
                <a:gd name="T55" fmla="*/ 3 h 1220"/>
                <a:gd name="T56" fmla="*/ 0 w 510"/>
                <a:gd name="T57" fmla="*/ 3 h 1220"/>
                <a:gd name="T58" fmla="*/ 0 w 510"/>
                <a:gd name="T59" fmla="*/ 3 h 1220"/>
                <a:gd name="T60" fmla="*/ 1 w 510"/>
                <a:gd name="T61" fmla="*/ 3 h 1220"/>
                <a:gd name="T62" fmla="*/ 1 w 510"/>
                <a:gd name="T63" fmla="*/ 3 h 1220"/>
                <a:gd name="T64" fmla="*/ 1 w 510"/>
                <a:gd name="T65" fmla="*/ 3 h 1220"/>
                <a:gd name="T66" fmla="*/ 1 w 510"/>
                <a:gd name="T67" fmla="*/ 3 h 1220"/>
                <a:gd name="T68" fmla="*/ 1 w 510"/>
                <a:gd name="T69" fmla="*/ 3 h 1220"/>
                <a:gd name="T70" fmla="*/ 1 w 510"/>
                <a:gd name="T71" fmla="*/ 3 h 1220"/>
                <a:gd name="T72" fmla="*/ 1 w 510"/>
                <a:gd name="T73" fmla="*/ 3 h 1220"/>
                <a:gd name="T74" fmla="*/ 1 w 510"/>
                <a:gd name="T75" fmla="*/ 3 h 1220"/>
                <a:gd name="T76" fmla="*/ 1 w 510"/>
                <a:gd name="T77" fmla="*/ 3 h 1220"/>
                <a:gd name="T78" fmla="*/ 1 w 510"/>
                <a:gd name="T79" fmla="*/ 2 h 1220"/>
                <a:gd name="T80" fmla="*/ 1 w 510"/>
                <a:gd name="T81" fmla="*/ 2 h 1220"/>
                <a:gd name="T82" fmla="*/ 1 w 510"/>
                <a:gd name="T83" fmla="*/ 2 h 1220"/>
                <a:gd name="T84" fmla="*/ 1 w 510"/>
                <a:gd name="T85" fmla="*/ 2 h 1220"/>
                <a:gd name="T86" fmla="*/ 1 w 510"/>
                <a:gd name="T87" fmla="*/ 2 h 1220"/>
                <a:gd name="T88" fmla="*/ 1 w 510"/>
                <a:gd name="T89" fmla="*/ 2 h 1220"/>
                <a:gd name="T90" fmla="*/ 1 w 510"/>
                <a:gd name="T91" fmla="*/ 2 h 1220"/>
                <a:gd name="T92" fmla="*/ 1 w 510"/>
                <a:gd name="T93" fmla="*/ 2 h 1220"/>
                <a:gd name="T94" fmla="*/ 1 w 510"/>
                <a:gd name="T95" fmla="*/ 1 h 1220"/>
                <a:gd name="T96" fmla="*/ 1 w 510"/>
                <a:gd name="T97" fmla="*/ 1 h 1220"/>
                <a:gd name="T98" fmla="*/ 1 w 510"/>
                <a:gd name="T99" fmla="*/ 1 h 1220"/>
                <a:gd name="T100" fmla="*/ 1 w 510"/>
                <a:gd name="T101" fmla="*/ 1 h 1220"/>
                <a:gd name="T102" fmla="*/ 1 w 510"/>
                <a:gd name="T103" fmla="*/ 1 h 1220"/>
                <a:gd name="T104" fmla="*/ 1 w 510"/>
                <a:gd name="T105" fmla="*/ 1 h 1220"/>
                <a:gd name="T106" fmla="*/ 1 w 510"/>
                <a:gd name="T107" fmla="*/ 1 h 1220"/>
                <a:gd name="T108" fmla="*/ 1 w 510"/>
                <a:gd name="T109" fmla="*/ 1 h 1220"/>
                <a:gd name="T110" fmla="*/ 1 w 510"/>
                <a:gd name="T111" fmla="*/ 1 h 1220"/>
                <a:gd name="T112" fmla="*/ 1 w 510"/>
                <a:gd name="T113" fmla="*/ 1 h 1220"/>
                <a:gd name="T114" fmla="*/ 1 w 510"/>
                <a:gd name="T115" fmla="*/ 1 h 1220"/>
                <a:gd name="T116" fmla="*/ 1 w 510"/>
                <a:gd name="T117" fmla="*/ 1 h 1220"/>
                <a:gd name="T118" fmla="*/ 1 w 510"/>
                <a:gd name="T119" fmla="*/ 0 h 122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10"/>
                <a:gd name="T181" fmla="*/ 0 h 1220"/>
                <a:gd name="T182" fmla="*/ 510 w 510"/>
                <a:gd name="T183" fmla="*/ 1220 h 122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10" h="1220">
                  <a:moveTo>
                    <a:pt x="5" y="0"/>
                  </a:moveTo>
                  <a:lnTo>
                    <a:pt x="0" y="40"/>
                  </a:lnTo>
                  <a:lnTo>
                    <a:pt x="7" y="57"/>
                  </a:lnTo>
                  <a:lnTo>
                    <a:pt x="0" y="87"/>
                  </a:lnTo>
                  <a:lnTo>
                    <a:pt x="30" y="105"/>
                  </a:lnTo>
                  <a:lnTo>
                    <a:pt x="37" y="100"/>
                  </a:lnTo>
                  <a:lnTo>
                    <a:pt x="49" y="114"/>
                  </a:lnTo>
                  <a:lnTo>
                    <a:pt x="43" y="130"/>
                  </a:lnTo>
                  <a:lnTo>
                    <a:pt x="75" y="159"/>
                  </a:lnTo>
                  <a:lnTo>
                    <a:pt x="88" y="212"/>
                  </a:lnTo>
                  <a:lnTo>
                    <a:pt x="85" y="351"/>
                  </a:lnTo>
                  <a:lnTo>
                    <a:pt x="88" y="556"/>
                  </a:lnTo>
                  <a:lnTo>
                    <a:pt x="127" y="638"/>
                  </a:lnTo>
                  <a:lnTo>
                    <a:pt x="176" y="699"/>
                  </a:lnTo>
                  <a:lnTo>
                    <a:pt x="88" y="627"/>
                  </a:lnTo>
                  <a:lnTo>
                    <a:pt x="82" y="658"/>
                  </a:lnTo>
                  <a:lnTo>
                    <a:pt x="109" y="691"/>
                  </a:lnTo>
                  <a:lnTo>
                    <a:pt x="79" y="691"/>
                  </a:lnTo>
                  <a:lnTo>
                    <a:pt x="85" y="726"/>
                  </a:lnTo>
                  <a:lnTo>
                    <a:pt x="75" y="735"/>
                  </a:lnTo>
                  <a:lnTo>
                    <a:pt x="79" y="836"/>
                  </a:lnTo>
                  <a:lnTo>
                    <a:pt x="75" y="934"/>
                  </a:lnTo>
                  <a:lnTo>
                    <a:pt x="82" y="1021"/>
                  </a:lnTo>
                  <a:lnTo>
                    <a:pt x="73" y="1066"/>
                  </a:lnTo>
                  <a:lnTo>
                    <a:pt x="68" y="1091"/>
                  </a:lnTo>
                  <a:lnTo>
                    <a:pt x="37" y="1111"/>
                  </a:lnTo>
                  <a:lnTo>
                    <a:pt x="5" y="1120"/>
                  </a:lnTo>
                  <a:lnTo>
                    <a:pt x="0" y="1152"/>
                  </a:lnTo>
                  <a:lnTo>
                    <a:pt x="0" y="1192"/>
                  </a:lnTo>
                  <a:lnTo>
                    <a:pt x="0" y="1220"/>
                  </a:lnTo>
                  <a:lnTo>
                    <a:pt x="14" y="1220"/>
                  </a:lnTo>
                  <a:lnTo>
                    <a:pt x="49" y="1173"/>
                  </a:lnTo>
                  <a:lnTo>
                    <a:pt x="57" y="1181"/>
                  </a:lnTo>
                  <a:lnTo>
                    <a:pt x="49" y="1212"/>
                  </a:lnTo>
                  <a:lnTo>
                    <a:pt x="82" y="1212"/>
                  </a:lnTo>
                  <a:lnTo>
                    <a:pt x="110" y="1186"/>
                  </a:lnTo>
                  <a:lnTo>
                    <a:pt x="132" y="1188"/>
                  </a:lnTo>
                  <a:lnTo>
                    <a:pt x="214" y="1152"/>
                  </a:lnTo>
                  <a:lnTo>
                    <a:pt x="292" y="1127"/>
                  </a:lnTo>
                  <a:lnTo>
                    <a:pt x="395" y="1001"/>
                  </a:lnTo>
                  <a:lnTo>
                    <a:pt x="456" y="905"/>
                  </a:lnTo>
                  <a:lnTo>
                    <a:pt x="439" y="828"/>
                  </a:lnTo>
                  <a:lnTo>
                    <a:pt x="470" y="845"/>
                  </a:lnTo>
                  <a:lnTo>
                    <a:pt x="491" y="798"/>
                  </a:lnTo>
                  <a:lnTo>
                    <a:pt x="477" y="785"/>
                  </a:lnTo>
                  <a:lnTo>
                    <a:pt x="500" y="774"/>
                  </a:lnTo>
                  <a:lnTo>
                    <a:pt x="510" y="652"/>
                  </a:lnTo>
                  <a:lnTo>
                    <a:pt x="500" y="484"/>
                  </a:lnTo>
                  <a:lnTo>
                    <a:pt x="439" y="301"/>
                  </a:lnTo>
                  <a:lnTo>
                    <a:pt x="377" y="203"/>
                  </a:lnTo>
                  <a:lnTo>
                    <a:pt x="350" y="199"/>
                  </a:lnTo>
                  <a:lnTo>
                    <a:pt x="346" y="174"/>
                  </a:lnTo>
                  <a:lnTo>
                    <a:pt x="321" y="174"/>
                  </a:lnTo>
                  <a:lnTo>
                    <a:pt x="299" y="139"/>
                  </a:lnTo>
                  <a:lnTo>
                    <a:pt x="209" y="57"/>
                  </a:lnTo>
                  <a:lnTo>
                    <a:pt x="120" y="26"/>
                  </a:lnTo>
                  <a:lnTo>
                    <a:pt x="60" y="9"/>
                  </a:lnTo>
                  <a:lnTo>
                    <a:pt x="30" y="50"/>
                  </a:lnTo>
                  <a:lnTo>
                    <a:pt x="18" y="37"/>
                  </a:lnTo>
                  <a:lnTo>
                    <a:pt x="5" y="0"/>
                  </a:lnTo>
                  <a:close/>
                </a:path>
              </a:pathLst>
            </a:custGeom>
            <a:solidFill>
              <a:schemeClr val="bg1"/>
            </a:solidFill>
            <a:ln>
              <a:noFill/>
            </a:ln>
            <a:extLst>
              <a:ext uri="{91240B29-F687-4F45-9708-019B960494DF}">
                <a14:hiddenLine xmlns:a14="http://schemas.microsoft.com/office/drawing/2010/main" w="1651">
                  <a:solidFill>
                    <a:srgbClr val="000000"/>
                  </a:solidFill>
                  <a:round/>
                  <a:headEnd/>
                  <a:tailEnd/>
                </a14:hiddenLine>
              </a:ext>
            </a:extLst>
          </p:spPr>
          <p:txBody>
            <a:bodyPr/>
            <a:lstStyle/>
            <a:p>
              <a:endParaRPr lang="en-US"/>
            </a:p>
          </p:txBody>
        </p:sp>
        <p:sp>
          <p:nvSpPr>
            <p:cNvPr id="17433" name="Freeform 24"/>
            <p:cNvSpPr>
              <a:spLocks/>
            </p:cNvSpPr>
            <p:nvPr/>
          </p:nvSpPr>
          <p:spPr bwMode="auto">
            <a:xfrm>
              <a:off x="4134" y="2183"/>
              <a:ext cx="299" cy="604"/>
            </a:xfrm>
            <a:custGeom>
              <a:avLst/>
              <a:gdLst>
                <a:gd name="T0" fmla="*/ 1 w 597"/>
                <a:gd name="T1" fmla="*/ 0 h 1208"/>
                <a:gd name="T2" fmla="*/ 1 w 597"/>
                <a:gd name="T3" fmla="*/ 1 h 1208"/>
                <a:gd name="T4" fmla="*/ 0 w 597"/>
                <a:gd name="T5" fmla="*/ 1 h 1208"/>
                <a:gd name="T6" fmla="*/ 1 w 597"/>
                <a:gd name="T7" fmla="*/ 1 h 1208"/>
                <a:gd name="T8" fmla="*/ 1 w 597"/>
                <a:gd name="T9" fmla="*/ 1 h 1208"/>
                <a:gd name="T10" fmla="*/ 1 w 597"/>
                <a:gd name="T11" fmla="*/ 1 h 1208"/>
                <a:gd name="T12" fmla="*/ 1 w 597"/>
                <a:gd name="T13" fmla="*/ 1 h 1208"/>
                <a:gd name="T14" fmla="*/ 1 w 597"/>
                <a:gd name="T15" fmla="*/ 1 h 1208"/>
                <a:gd name="T16" fmla="*/ 1 w 597"/>
                <a:gd name="T17" fmla="*/ 1 h 1208"/>
                <a:gd name="T18" fmla="*/ 1 w 597"/>
                <a:gd name="T19" fmla="*/ 1 h 1208"/>
                <a:gd name="T20" fmla="*/ 1 w 597"/>
                <a:gd name="T21" fmla="*/ 1 h 1208"/>
                <a:gd name="T22" fmla="*/ 1 w 597"/>
                <a:gd name="T23" fmla="*/ 2 h 1208"/>
                <a:gd name="T24" fmla="*/ 1 w 597"/>
                <a:gd name="T25" fmla="*/ 2 h 1208"/>
                <a:gd name="T26" fmla="*/ 1 w 597"/>
                <a:gd name="T27" fmla="*/ 2 h 1208"/>
                <a:gd name="T28" fmla="*/ 1 w 597"/>
                <a:gd name="T29" fmla="*/ 2 h 1208"/>
                <a:gd name="T30" fmla="*/ 1 w 597"/>
                <a:gd name="T31" fmla="*/ 2 h 1208"/>
                <a:gd name="T32" fmla="*/ 1 w 597"/>
                <a:gd name="T33" fmla="*/ 2 h 1208"/>
                <a:gd name="T34" fmla="*/ 2 w 597"/>
                <a:gd name="T35" fmla="*/ 2 h 1208"/>
                <a:gd name="T36" fmla="*/ 2 w 597"/>
                <a:gd name="T37" fmla="*/ 2 h 1208"/>
                <a:gd name="T38" fmla="*/ 2 w 597"/>
                <a:gd name="T39" fmla="*/ 2 h 1208"/>
                <a:gd name="T40" fmla="*/ 2 w 597"/>
                <a:gd name="T41" fmla="*/ 2 h 1208"/>
                <a:gd name="T42" fmla="*/ 1 w 597"/>
                <a:gd name="T43" fmla="*/ 2 h 1208"/>
                <a:gd name="T44" fmla="*/ 1 w 597"/>
                <a:gd name="T45" fmla="*/ 1 h 1208"/>
                <a:gd name="T46" fmla="*/ 1 w 597"/>
                <a:gd name="T47" fmla="*/ 1 h 1208"/>
                <a:gd name="T48" fmla="*/ 1 w 597"/>
                <a:gd name="T49" fmla="*/ 1 h 1208"/>
                <a:gd name="T50" fmla="*/ 1 w 597"/>
                <a:gd name="T51" fmla="*/ 1 h 1208"/>
                <a:gd name="T52" fmla="*/ 1 w 597"/>
                <a:gd name="T53" fmla="*/ 1 h 1208"/>
                <a:gd name="T54" fmla="*/ 1 w 597"/>
                <a:gd name="T55" fmla="*/ 1 h 1208"/>
                <a:gd name="T56" fmla="*/ 1 w 597"/>
                <a:gd name="T57" fmla="*/ 1 h 1208"/>
                <a:gd name="T58" fmla="*/ 1 w 597"/>
                <a:gd name="T59" fmla="*/ 1 h 1208"/>
                <a:gd name="T60" fmla="*/ 1 w 597"/>
                <a:gd name="T61" fmla="*/ 1 h 1208"/>
                <a:gd name="T62" fmla="*/ 2 w 597"/>
                <a:gd name="T63" fmla="*/ 1 h 1208"/>
                <a:gd name="T64" fmla="*/ 2 w 597"/>
                <a:gd name="T65" fmla="*/ 1 h 1208"/>
                <a:gd name="T66" fmla="*/ 2 w 597"/>
                <a:gd name="T67" fmla="*/ 1 h 1208"/>
                <a:gd name="T68" fmla="*/ 2 w 597"/>
                <a:gd name="T69" fmla="*/ 1 h 1208"/>
                <a:gd name="T70" fmla="*/ 1 w 597"/>
                <a:gd name="T71" fmla="*/ 0 h 1208"/>
                <a:gd name="T72" fmla="*/ 1 w 597"/>
                <a:gd name="T73" fmla="*/ 1 h 1208"/>
                <a:gd name="T74" fmla="*/ 1 w 597"/>
                <a:gd name="T75" fmla="*/ 1 h 1208"/>
                <a:gd name="T76" fmla="*/ 1 w 597"/>
                <a:gd name="T77" fmla="*/ 0 h 120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97"/>
                <a:gd name="T118" fmla="*/ 0 h 1208"/>
                <a:gd name="T119" fmla="*/ 597 w 597"/>
                <a:gd name="T120" fmla="*/ 1208 h 120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97" h="1208">
                  <a:moveTo>
                    <a:pt x="70" y="0"/>
                  </a:moveTo>
                  <a:lnTo>
                    <a:pt x="3" y="35"/>
                  </a:lnTo>
                  <a:lnTo>
                    <a:pt x="0" y="73"/>
                  </a:lnTo>
                  <a:lnTo>
                    <a:pt x="50" y="89"/>
                  </a:lnTo>
                  <a:lnTo>
                    <a:pt x="36" y="96"/>
                  </a:lnTo>
                  <a:lnTo>
                    <a:pt x="77" y="138"/>
                  </a:lnTo>
                  <a:lnTo>
                    <a:pt x="106" y="185"/>
                  </a:lnTo>
                  <a:lnTo>
                    <a:pt x="98" y="532"/>
                  </a:lnTo>
                  <a:lnTo>
                    <a:pt x="124" y="604"/>
                  </a:lnTo>
                  <a:lnTo>
                    <a:pt x="93" y="626"/>
                  </a:lnTo>
                  <a:lnTo>
                    <a:pt x="98" y="964"/>
                  </a:lnTo>
                  <a:lnTo>
                    <a:pt x="118" y="1032"/>
                  </a:lnTo>
                  <a:lnTo>
                    <a:pt x="231" y="1134"/>
                  </a:lnTo>
                  <a:lnTo>
                    <a:pt x="315" y="1167"/>
                  </a:lnTo>
                  <a:lnTo>
                    <a:pt x="423" y="1195"/>
                  </a:lnTo>
                  <a:lnTo>
                    <a:pt x="474" y="1183"/>
                  </a:lnTo>
                  <a:lnTo>
                    <a:pt x="493" y="1201"/>
                  </a:lnTo>
                  <a:lnTo>
                    <a:pt x="554" y="1208"/>
                  </a:lnTo>
                  <a:lnTo>
                    <a:pt x="597" y="1191"/>
                  </a:lnTo>
                  <a:lnTo>
                    <a:pt x="597" y="1095"/>
                  </a:lnTo>
                  <a:lnTo>
                    <a:pt x="548" y="1077"/>
                  </a:lnTo>
                  <a:lnTo>
                    <a:pt x="498" y="1043"/>
                  </a:lnTo>
                  <a:lnTo>
                    <a:pt x="468" y="970"/>
                  </a:lnTo>
                  <a:lnTo>
                    <a:pt x="488" y="945"/>
                  </a:lnTo>
                  <a:lnTo>
                    <a:pt x="478" y="632"/>
                  </a:lnTo>
                  <a:lnTo>
                    <a:pt x="460" y="598"/>
                  </a:lnTo>
                  <a:lnTo>
                    <a:pt x="474" y="564"/>
                  </a:lnTo>
                  <a:lnTo>
                    <a:pt x="443" y="503"/>
                  </a:lnTo>
                  <a:lnTo>
                    <a:pt x="488" y="471"/>
                  </a:lnTo>
                  <a:lnTo>
                    <a:pt x="478" y="163"/>
                  </a:lnTo>
                  <a:lnTo>
                    <a:pt x="498" y="127"/>
                  </a:lnTo>
                  <a:lnTo>
                    <a:pt x="566" y="94"/>
                  </a:lnTo>
                  <a:lnTo>
                    <a:pt x="572" y="58"/>
                  </a:lnTo>
                  <a:lnTo>
                    <a:pt x="583" y="48"/>
                  </a:lnTo>
                  <a:lnTo>
                    <a:pt x="558" y="11"/>
                  </a:lnTo>
                  <a:lnTo>
                    <a:pt x="474" y="0"/>
                  </a:lnTo>
                  <a:lnTo>
                    <a:pt x="248" y="11"/>
                  </a:lnTo>
                  <a:lnTo>
                    <a:pt x="173" y="31"/>
                  </a:lnTo>
                  <a:lnTo>
                    <a:pt x="70" y="0"/>
                  </a:lnTo>
                  <a:close/>
                </a:path>
              </a:pathLst>
            </a:custGeom>
            <a:solidFill>
              <a:schemeClr val="bg1"/>
            </a:solidFill>
            <a:ln>
              <a:noFill/>
            </a:ln>
            <a:extLst>
              <a:ext uri="{91240B29-F687-4F45-9708-019B960494DF}">
                <a14:hiddenLine xmlns:a14="http://schemas.microsoft.com/office/drawing/2010/main" w="1651">
                  <a:solidFill>
                    <a:srgbClr val="000000"/>
                  </a:solidFill>
                  <a:round/>
                  <a:headEnd/>
                  <a:tailEnd/>
                </a14:hiddenLine>
              </a:ext>
            </a:extLst>
          </p:spPr>
          <p:txBody>
            <a:bodyPr/>
            <a:lstStyle/>
            <a:p>
              <a:endParaRPr lang="en-US"/>
            </a:p>
          </p:txBody>
        </p:sp>
        <p:sp>
          <p:nvSpPr>
            <p:cNvPr id="17434" name="Freeform 25"/>
            <p:cNvSpPr>
              <a:spLocks/>
            </p:cNvSpPr>
            <p:nvPr/>
          </p:nvSpPr>
          <p:spPr bwMode="auto">
            <a:xfrm>
              <a:off x="4459" y="2187"/>
              <a:ext cx="216" cy="594"/>
            </a:xfrm>
            <a:custGeom>
              <a:avLst/>
              <a:gdLst>
                <a:gd name="T0" fmla="*/ 1 w 432"/>
                <a:gd name="T1" fmla="*/ 1 h 1187"/>
                <a:gd name="T2" fmla="*/ 1 w 432"/>
                <a:gd name="T3" fmla="*/ 1 h 1187"/>
                <a:gd name="T4" fmla="*/ 1 w 432"/>
                <a:gd name="T5" fmla="*/ 1 h 1187"/>
                <a:gd name="T6" fmla="*/ 1 w 432"/>
                <a:gd name="T7" fmla="*/ 1 h 1187"/>
                <a:gd name="T8" fmla="*/ 1 w 432"/>
                <a:gd name="T9" fmla="*/ 1 h 1187"/>
                <a:gd name="T10" fmla="*/ 1 w 432"/>
                <a:gd name="T11" fmla="*/ 1 h 1187"/>
                <a:gd name="T12" fmla="*/ 1 w 432"/>
                <a:gd name="T13" fmla="*/ 1 h 1187"/>
                <a:gd name="T14" fmla="*/ 1 w 432"/>
                <a:gd name="T15" fmla="*/ 1 h 1187"/>
                <a:gd name="T16" fmla="*/ 1 w 432"/>
                <a:gd name="T17" fmla="*/ 2 h 1187"/>
                <a:gd name="T18" fmla="*/ 1 w 432"/>
                <a:gd name="T19" fmla="*/ 2 h 1187"/>
                <a:gd name="T20" fmla="*/ 1 w 432"/>
                <a:gd name="T21" fmla="*/ 2 h 1187"/>
                <a:gd name="T22" fmla="*/ 1 w 432"/>
                <a:gd name="T23" fmla="*/ 2 h 1187"/>
                <a:gd name="T24" fmla="*/ 1 w 432"/>
                <a:gd name="T25" fmla="*/ 2 h 1187"/>
                <a:gd name="T26" fmla="*/ 1 w 432"/>
                <a:gd name="T27" fmla="*/ 2 h 1187"/>
                <a:gd name="T28" fmla="*/ 1 w 432"/>
                <a:gd name="T29" fmla="*/ 2 h 1187"/>
                <a:gd name="T30" fmla="*/ 1 w 432"/>
                <a:gd name="T31" fmla="*/ 2 h 1187"/>
                <a:gd name="T32" fmla="*/ 1 w 432"/>
                <a:gd name="T33" fmla="*/ 2 h 1187"/>
                <a:gd name="T34" fmla="*/ 1 w 432"/>
                <a:gd name="T35" fmla="*/ 2 h 1187"/>
                <a:gd name="T36" fmla="*/ 1 w 432"/>
                <a:gd name="T37" fmla="*/ 2 h 1187"/>
                <a:gd name="T38" fmla="*/ 1 w 432"/>
                <a:gd name="T39" fmla="*/ 3 h 1187"/>
                <a:gd name="T40" fmla="*/ 1 w 432"/>
                <a:gd name="T41" fmla="*/ 3 h 1187"/>
                <a:gd name="T42" fmla="*/ 0 w 432"/>
                <a:gd name="T43" fmla="*/ 3 h 1187"/>
                <a:gd name="T44" fmla="*/ 1 w 432"/>
                <a:gd name="T45" fmla="*/ 3 h 1187"/>
                <a:gd name="T46" fmla="*/ 0 w 432"/>
                <a:gd name="T47" fmla="*/ 3 h 1187"/>
                <a:gd name="T48" fmla="*/ 1 w 432"/>
                <a:gd name="T49" fmla="*/ 3 h 1187"/>
                <a:gd name="T50" fmla="*/ 1 w 432"/>
                <a:gd name="T51" fmla="*/ 3 h 1187"/>
                <a:gd name="T52" fmla="*/ 1 w 432"/>
                <a:gd name="T53" fmla="*/ 3 h 1187"/>
                <a:gd name="T54" fmla="*/ 1 w 432"/>
                <a:gd name="T55" fmla="*/ 2 h 1187"/>
                <a:gd name="T56" fmla="*/ 1 w 432"/>
                <a:gd name="T57" fmla="*/ 2 h 1187"/>
                <a:gd name="T58" fmla="*/ 1 w 432"/>
                <a:gd name="T59" fmla="*/ 2 h 1187"/>
                <a:gd name="T60" fmla="*/ 1 w 432"/>
                <a:gd name="T61" fmla="*/ 2 h 1187"/>
                <a:gd name="T62" fmla="*/ 1 w 432"/>
                <a:gd name="T63" fmla="*/ 2 h 1187"/>
                <a:gd name="T64" fmla="*/ 1 w 432"/>
                <a:gd name="T65" fmla="*/ 2 h 1187"/>
                <a:gd name="T66" fmla="*/ 1 w 432"/>
                <a:gd name="T67" fmla="*/ 2 h 1187"/>
                <a:gd name="T68" fmla="*/ 1 w 432"/>
                <a:gd name="T69" fmla="*/ 2 h 1187"/>
                <a:gd name="T70" fmla="*/ 1 w 432"/>
                <a:gd name="T71" fmla="*/ 1 h 1187"/>
                <a:gd name="T72" fmla="*/ 1 w 432"/>
                <a:gd name="T73" fmla="*/ 1 h 1187"/>
                <a:gd name="T74" fmla="*/ 1 w 432"/>
                <a:gd name="T75" fmla="*/ 1 h 1187"/>
                <a:gd name="T76" fmla="*/ 1 w 432"/>
                <a:gd name="T77" fmla="*/ 1 h 1187"/>
                <a:gd name="T78" fmla="*/ 1 w 432"/>
                <a:gd name="T79" fmla="*/ 1 h 1187"/>
                <a:gd name="T80" fmla="*/ 1 w 432"/>
                <a:gd name="T81" fmla="*/ 1 h 1187"/>
                <a:gd name="T82" fmla="*/ 1 w 432"/>
                <a:gd name="T83" fmla="*/ 1 h 1187"/>
                <a:gd name="T84" fmla="*/ 1 w 432"/>
                <a:gd name="T85" fmla="*/ 0 h 1187"/>
                <a:gd name="T86" fmla="*/ 1 w 432"/>
                <a:gd name="T87" fmla="*/ 1 h 11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32"/>
                <a:gd name="T133" fmla="*/ 0 h 1187"/>
                <a:gd name="T134" fmla="*/ 432 w 432"/>
                <a:gd name="T135" fmla="*/ 1187 h 118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32" h="1187">
                  <a:moveTo>
                    <a:pt x="147" y="7"/>
                  </a:moveTo>
                  <a:lnTo>
                    <a:pt x="105" y="18"/>
                  </a:lnTo>
                  <a:lnTo>
                    <a:pt x="96" y="40"/>
                  </a:lnTo>
                  <a:lnTo>
                    <a:pt x="120" y="63"/>
                  </a:lnTo>
                  <a:lnTo>
                    <a:pt x="105" y="75"/>
                  </a:lnTo>
                  <a:lnTo>
                    <a:pt x="147" y="112"/>
                  </a:lnTo>
                  <a:lnTo>
                    <a:pt x="205" y="169"/>
                  </a:lnTo>
                  <a:lnTo>
                    <a:pt x="221" y="265"/>
                  </a:lnTo>
                  <a:lnTo>
                    <a:pt x="223" y="624"/>
                  </a:lnTo>
                  <a:lnTo>
                    <a:pt x="301" y="744"/>
                  </a:lnTo>
                  <a:lnTo>
                    <a:pt x="301" y="760"/>
                  </a:lnTo>
                  <a:lnTo>
                    <a:pt x="236" y="684"/>
                  </a:lnTo>
                  <a:lnTo>
                    <a:pt x="217" y="699"/>
                  </a:lnTo>
                  <a:lnTo>
                    <a:pt x="221" y="748"/>
                  </a:lnTo>
                  <a:lnTo>
                    <a:pt x="260" y="791"/>
                  </a:lnTo>
                  <a:lnTo>
                    <a:pt x="251" y="801"/>
                  </a:lnTo>
                  <a:lnTo>
                    <a:pt x="223" y="791"/>
                  </a:lnTo>
                  <a:lnTo>
                    <a:pt x="198" y="912"/>
                  </a:lnTo>
                  <a:lnTo>
                    <a:pt x="143" y="1015"/>
                  </a:lnTo>
                  <a:lnTo>
                    <a:pt x="88" y="1059"/>
                  </a:lnTo>
                  <a:lnTo>
                    <a:pt x="24" y="1087"/>
                  </a:lnTo>
                  <a:lnTo>
                    <a:pt x="0" y="1105"/>
                  </a:lnTo>
                  <a:lnTo>
                    <a:pt x="8" y="1154"/>
                  </a:lnTo>
                  <a:lnTo>
                    <a:pt x="0" y="1187"/>
                  </a:lnTo>
                  <a:lnTo>
                    <a:pt x="79" y="1187"/>
                  </a:lnTo>
                  <a:lnTo>
                    <a:pt x="217" y="1126"/>
                  </a:lnTo>
                  <a:lnTo>
                    <a:pt x="280" y="1026"/>
                  </a:lnTo>
                  <a:lnTo>
                    <a:pt x="309" y="910"/>
                  </a:lnTo>
                  <a:lnTo>
                    <a:pt x="267" y="855"/>
                  </a:lnTo>
                  <a:lnTo>
                    <a:pt x="275" y="838"/>
                  </a:lnTo>
                  <a:lnTo>
                    <a:pt x="315" y="858"/>
                  </a:lnTo>
                  <a:lnTo>
                    <a:pt x="315" y="697"/>
                  </a:lnTo>
                  <a:lnTo>
                    <a:pt x="275" y="668"/>
                  </a:lnTo>
                  <a:lnTo>
                    <a:pt x="275" y="648"/>
                  </a:lnTo>
                  <a:lnTo>
                    <a:pt x="315" y="639"/>
                  </a:lnTo>
                  <a:lnTo>
                    <a:pt x="315" y="232"/>
                  </a:lnTo>
                  <a:lnTo>
                    <a:pt x="301" y="197"/>
                  </a:lnTo>
                  <a:lnTo>
                    <a:pt x="325" y="177"/>
                  </a:lnTo>
                  <a:lnTo>
                    <a:pt x="402" y="105"/>
                  </a:lnTo>
                  <a:lnTo>
                    <a:pt x="432" y="54"/>
                  </a:lnTo>
                  <a:lnTo>
                    <a:pt x="421" y="27"/>
                  </a:lnTo>
                  <a:lnTo>
                    <a:pt x="372" y="3"/>
                  </a:lnTo>
                  <a:lnTo>
                    <a:pt x="254" y="0"/>
                  </a:lnTo>
                  <a:lnTo>
                    <a:pt x="147" y="7"/>
                  </a:lnTo>
                  <a:close/>
                </a:path>
              </a:pathLst>
            </a:custGeom>
            <a:solidFill>
              <a:schemeClr val="bg1"/>
            </a:solidFill>
            <a:ln>
              <a:noFill/>
            </a:ln>
            <a:extLst>
              <a:ext uri="{91240B29-F687-4F45-9708-019B960494DF}">
                <a14:hiddenLine xmlns:a14="http://schemas.microsoft.com/office/drawing/2010/main" w="1651">
                  <a:solidFill>
                    <a:srgbClr val="000000"/>
                  </a:solidFill>
                  <a:round/>
                  <a:headEnd/>
                  <a:tailEnd/>
                </a14:hiddenLine>
              </a:ext>
            </a:extLst>
          </p:spPr>
          <p:txBody>
            <a:bodyPr/>
            <a:lstStyle/>
            <a:p>
              <a:endParaRPr lang="en-US"/>
            </a:p>
          </p:txBody>
        </p:sp>
        <p:sp>
          <p:nvSpPr>
            <p:cNvPr id="17435" name="Freeform 26"/>
            <p:cNvSpPr>
              <a:spLocks/>
            </p:cNvSpPr>
            <p:nvPr/>
          </p:nvSpPr>
          <p:spPr bwMode="auto">
            <a:xfrm>
              <a:off x="4715" y="2185"/>
              <a:ext cx="171" cy="405"/>
            </a:xfrm>
            <a:custGeom>
              <a:avLst/>
              <a:gdLst>
                <a:gd name="T0" fmla="*/ 0 w 343"/>
                <a:gd name="T1" fmla="*/ 0 h 810"/>
                <a:gd name="T2" fmla="*/ 0 w 343"/>
                <a:gd name="T3" fmla="*/ 1 h 810"/>
                <a:gd name="T4" fmla="*/ 0 w 343"/>
                <a:gd name="T5" fmla="*/ 1 h 810"/>
                <a:gd name="T6" fmla="*/ 0 w 343"/>
                <a:gd name="T7" fmla="*/ 1 h 810"/>
                <a:gd name="T8" fmla="*/ 0 w 343"/>
                <a:gd name="T9" fmla="*/ 1 h 810"/>
                <a:gd name="T10" fmla="*/ 0 w 343"/>
                <a:gd name="T11" fmla="*/ 2 h 810"/>
                <a:gd name="T12" fmla="*/ 0 w 343"/>
                <a:gd name="T13" fmla="*/ 2 h 810"/>
                <a:gd name="T14" fmla="*/ 0 w 343"/>
                <a:gd name="T15" fmla="*/ 2 h 810"/>
                <a:gd name="T16" fmla="*/ 0 w 343"/>
                <a:gd name="T17" fmla="*/ 2 h 810"/>
                <a:gd name="T18" fmla="*/ 0 w 343"/>
                <a:gd name="T19" fmla="*/ 2 h 810"/>
                <a:gd name="T20" fmla="*/ 0 w 343"/>
                <a:gd name="T21" fmla="*/ 2 h 810"/>
                <a:gd name="T22" fmla="*/ 0 w 343"/>
                <a:gd name="T23" fmla="*/ 2 h 810"/>
                <a:gd name="T24" fmla="*/ 0 w 343"/>
                <a:gd name="T25" fmla="*/ 2 h 810"/>
                <a:gd name="T26" fmla="*/ 0 w 343"/>
                <a:gd name="T27" fmla="*/ 2 h 810"/>
                <a:gd name="T28" fmla="*/ 0 w 343"/>
                <a:gd name="T29" fmla="*/ 2 h 810"/>
                <a:gd name="T30" fmla="*/ 0 w 343"/>
                <a:gd name="T31" fmla="*/ 2 h 810"/>
                <a:gd name="T32" fmla="*/ 0 w 343"/>
                <a:gd name="T33" fmla="*/ 2 h 810"/>
                <a:gd name="T34" fmla="*/ 0 w 343"/>
                <a:gd name="T35" fmla="*/ 2 h 810"/>
                <a:gd name="T36" fmla="*/ 0 w 343"/>
                <a:gd name="T37" fmla="*/ 2 h 810"/>
                <a:gd name="T38" fmla="*/ 0 w 343"/>
                <a:gd name="T39" fmla="*/ 2 h 810"/>
                <a:gd name="T40" fmla="*/ 0 w 343"/>
                <a:gd name="T41" fmla="*/ 2 h 810"/>
                <a:gd name="T42" fmla="*/ 0 w 343"/>
                <a:gd name="T43" fmla="*/ 1 h 810"/>
                <a:gd name="T44" fmla="*/ 0 w 343"/>
                <a:gd name="T45" fmla="*/ 1 h 810"/>
                <a:gd name="T46" fmla="*/ 0 w 343"/>
                <a:gd name="T47" fmla="*/ 1 h 810"/>
                <a:gd name="T48" fmla="*/ 0 w 343"/>
                <a:gd name="T49" fmla="*/ 1 h 810"/>
                <a:gd name="T50" fmla="*/ 0 w 343"/>
                <a:gd name="T51" fmla="*/ 1 h 810"/>
                <a:gd name="T52" fmla="*/ 0 w 343"/>
                <a:gd name="T53" fmla="*/ 1 h 810"/>
                <a:gd name="T54" fmla="*/ 0 w 343"/>
                <a:gd name="T55" fmla="*/ 0 h 810"/>
                <a:gd name="T56" fmla="*/ 0 w 343"/>
                <a:gd name="T57" fmla="*/ 0 h 81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43"/>
                <a:gd name="T88" fmla="*/ 0 h 810"/>
                <a:gd name="T89" fmla="*/ 343 w 343"/>
                <a:gd name="T90" fmla="*/ 810 h 81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43" h="810">
                  <a:moveTo>
                    <a:pt x="118" y="0"/>
                  </a:moveTo>
                  <a:lnTo>
                    <a:pt x="48" y="50"/>
                  </a:lnTo>
                  <a:lnTo>
                    <a:pt x="6" y="137"/>
                  </a:lnTo>
                  <a:lnTo>
                    <a:pt x="0" y="244"/>
                  </a:lnTo>
                  <a:lnTo>
                    <a:pt x="21" y="370"/>
                  </a:lnTo>
                  <a:lnTo>
                    <a:pt x="77" y="524"/>
                  </a:lnTo>
                  <a:lnTo>
                    <a:pt x="107" y="628"/>
                  </a:lnTo>
                  <a:lnTo>
                    <a:pt x="209" y="693"/>
                  </a:lnTo>
                  <a:lnTo>
                    <a:pt x="187" y="707"/>
                  </a:lnTo>
                  <a:lnTo>
                    <a:pt x="118" y="671"/>
                  </a:lnTo>
                  <a:lnTo>
                    <a:pt x="122" y="728"/>
                  </a:lnTo>
                  <a:lnTo>
                    <a:pt x="157" y="754"/>
                  </a:lnTo>
                  <a:lnTo>
                    <a:pt x="118" y="762"/>
                  </a:lnTo>
                  <a:lnTo>
                    <a:pt x="130" y="798"/>
                  </a:lnTo>
                  <a:lnTo>
                    <a:pt x="167" y="810"/>
                  </a:lnTo>
                  <a:lnTo>
                    <a:pt x="203" y="798"/>
                  </a:lnTo>
                  <a:lnTo>
                    <a:pt x="193" y="771"/>
                  </a:lnTo>
                  <a:lnTo>
                    <a:pt x="231" y="762"/>
                  </a:lnTo>
                  <a:lnTo>
                    <a:pt x="245" y="658"/>
                  </a:lnTo>
                  <a:lnTo>
                    <a:pt x="218" y="640"/>
                  </a:lnTo>
                  <a:lnTo>
                    <a:pt x="241" y="604"/>
                  </a:lnTo>
                  <a:lnTo>
                    <a:pt x="321" y="391"/>
                  </a:lnTo>
                  <a:lnTo>
                    <a:pt x="343" y="244"/>
                  </a:lnTo>
                  <a:lnTo>
                    <a:pt x="311" y="233"/>
                  </a:lnTo>
                  <a:lnTo>
                    <a:pt x="338" y="195"/>
                  </a:lnTo>
                  <a:lnTo>
                    <a:pt x="331" y="102"/>
                  </a:lnTo>
                  <a:lnTo>
                    <a:pt x="235" y="8"/>
                  </a:lnTo>
                  <a:lnTo>
                    <a:pt x="187" y="0"/>
                  </a:lnTo>
                  <a:lnTo>
                    <a:pt x="118" y="0"/>
                  </a:lnTo>
                  <a:close/>
                </a:path>
              </a:pathLst>
            </a:custGeom>
            <a:solidFill>
              <a:schemeClr val="bg1"/>
            </a:solidFill>
            <a:ln>
              <a:noFill/>
            </a:ln>
            <a:extLst>
              <a:ext uri="{91240B29-F687-4F45-9708-019B960494DF}">
                <a14:hiddenLine xmlns:a14="http://schemas.microsoft.com/office/drawing/2010/main" w="1651">
                  <a:solidFill>
                    <a:srgbClr val="000000"/>
                  </a:solidFill>
                  <a:round/>
                  <a:headEnd/>
                  <a:tailEnd/>
                </a14:hiddenLine>
              </a:ext>
            </a:extLst>
          </p:spPr>
          <p:txBody>
            <a:bodyPr/>
            <a:lstStyle/>
            <a:p>
              <a:endParaRPr lang="en-US"/>
            </a:p>
          </p:txBody>
        </p:sp>
        <p:sp>
          <p:nvSpPr>
            <p:cNvPr id="17436" name="Freeform 27"/>
            <p:cNvSpPr>
              <a:spLocks/>
            </p:cNvSpPr>
            <p:nvPr/>
          </p:nvSpPr>
          <p:spPr bwMode="auto">
            <a:xfrm>
              <a:off x="4725" y="2623"/>
              <a:ext cx="168" cy="164"/>
            </a:xfrm>
            <a:custGeom>
              <a:avLst/>
              <a:gdLst>
                <a:gd name="T0" fmla="*/ 0 w 337"/>
                <a:gd name="T1" fmla="*/ 0 h 327"/>
                <a:gd name="T2" fmla="*/ 0 w 337"/>
                <a:gd name="T3" fmla="*/ 1 h 327"/>
                <a:gd name="T4" fmla="*/ 0 w 337"/>
                <a:gd name="T5" fmla="*/ 1 h 327"/>
                <a:gd name="T6" fmla="*/ 0 w 337"/>
                <a:gd name="T7" fmla="*/ 1 h 327"/>
                <a:gd name="T8" fmla="*/ 0 w 337"/>
                <a:gd name="T9" fmla="*/ 1 h 327"/>
                <a:gd name="T10" fmla="*/ 0 w 337"/>
                <a:gd name="T11" fmla="*/ 1 h 327"/>
                <a:gd name="T12" fmla="*/ 0 w 337"/>
                <a:gd name="T13" fmla="*/ 1 h 327"/>
                <a:gd name="T14" fmla="*/ 0 w 337"/>
                <a:gd name="T15" fmla="*/ 1 h 327"/>
                <a:gd name="T16" fmla="*/ 0 w 337"/>
                <a:gd name="T17" fmla="*/ 1 h 327"/>
                <a:gd name="T18" fmla="*/ 0 w 337"/>
                <a:gd name="T19" fmla="*/ 1 h 327"/>
                <a:gd name="T20" fmla="*/ 0 w 337"/>
                <a:gd name="T21" fmla="*/ 1 h 327"/>
                <a:gd name="T22" fmla="*/ 0 w 337"/>
                <a:gd name="T23" fmla="*/ 1 h 327"/>
                <a:gd name="T24" fmla="*/ 0 w 337"/>
                <a:gd name="T25" fmla="*/ 1 h 327"/>
                <a:gd name="T26" fmla="*/ 0 w 337"/>
                <a:gd name="T27" fmla="*/ 1 h 327"/>
                <a:gd name="T28" fmla="*/ 0 w 337"/>
                <a:gd name="T29" fmla="*/ 1 h 327"/>
                <a:gd name="T30" fmla="*/ 0 w 337"/>
                <a:gd name="T31" fmla="*/ 1 h 327"/>
                <a:gd name="T32" fmla="*/ 0 w 337"/>
                <a:gd name="T33" fmla="*/ 1 h 327"/>
                <a:gd name="T34" fmla="*/ 0 w 337"/>
                <a:gd name="T35" fmla="*/ 1 h 327"/>
                <a:gd name="T36" fmla="*/ 0 w 337"/>
                <a:gd name="T37" fmla="*/ 1 h 327"/>
                <a:gd name="T38" fmla="*/ 0 w 337"/>
                <a:gd name="T39" fmla="*/ 1 h 327"/>
                <a:gd name="T40" fmla="*/ 0 w 337"/>
                <a:gd name="T41" fmla="*/ 1 h 327"/>
                <a:gd name="T42" fmla="*/ 0 w 337"/>
                <a:gd name="T43" fmla="*/ 0 h 32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37"/>
                <a:gd name="T67" fmla="*/ 0 h 327"/>
                <a:gd name="T68" fmla="*/ 337 w 337"/>
                <a:gd name="T69" fmla="*/ 327 h 32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37" h="327">
                  <a:moveTo>
                    <a:pt x="182" y="0"/>
                  </a:moveTo>
                  <a:lnTo>
                    <a:pt x="73" y="13"/>
                  </a:lnTo>
                  <a:lnTo>
                    <a:pt x="11" y="77"/>
                  </a:lnTo>
                  <a:lnTo>
                    <a:pt x="0" y="166"/>
                  </a:lnTo>
                  <a:lnTo>
                    <a:pt x="23" y="237"/>
                  </a:lnTo>
                  <a:lnTo>
                    <a:pt x="59" y="283"/>
                  </a:lnTo>
                  <a:lnTo>
                    <a:pt x="109" y="310"/>
                  </a:lnTo>
                  <a:lnTo>
                    <a:pt x="182" y="320"/>
                  </a:lnTo>
                  <a:lnTo>
                    <a:pt x="214" y="298"/>
                  </a:lnTo>
                  <a:lnTo>
                    <a:pt x="235" y="310"/>
                  </a:lnTo>
                  <a:lnTo>
                    <a:pt x="182" y="327"/>
                  </a:lnTo>
                  <a:lnTo>
                    <a:pt x="248" y="327"/>
                  </a:lnTo>
                  <a:lnTo>
                    <a:pt x="306" y="280"/>
                  </a:lnTo>
                  <a:lnTo>
                    <a:pt x="333" y="212"/>
                  </a:lnTo>
                  <a:lnTo>
                    <a:pt x="317" y="166"/>
                  </a:lnTo>
                  <a:lnTo>
                    <a:pt x="273" y="124"/>
                  </a:lnTo>
                  <a:lnTo>
                    <a:pt x="286" y="102"/>
                  </a:lnTo>
                  <a:lnTo>
                    <a:pt x="306" y="120"/>
                  </a:lnTo>
                  <a:lnTo>
                    <a:pt x="329" y="172"/>
                  </a:lnTo>
                  <a:lnTo>
                    <a:pt x="337" y="129"/>
                  </a:lnTo>
                  <a:lnTo>
                    <a:pt x="306" y="65"/>
                  </a:lnTo>
                  <a:lnTo>
                    <a:pt x="182" y="0"/>
                  </a:lnTo>
                  <a:close/>
                </a:path>
              </a:pathLst>
            </a:custGeom>
            <a:solidFill>
              <a:schemeClr val="bg1"/>
            </a:solidFill>
            <a:ln>
              <a:noFill/>
            </a:ln>
            <a:extLst>
              <a:ext uri="{91240B29-F687-4F45-9708-019B960494DF}">
                <a14:hiddenLine xmlns:a14="http://schemas.microsoft.com/office/drawing/2010/main" w="1651">
                  <a:solidFill>
                    <a:srgbClr val="000000"/>
                  </a:solidFill>
                  <a:round/>
                  <a:headEnd/>
                  <a:tailEnd/>
                </a14:hiddenLine>
              </a:ext>
            </a:extLst>
          </p:spPr>
          <p:txBody>
            <a:bodyPr/>
            <a:lstStyle/>
            <a:p>
              <a:endParaRPr lang="en-US"/>
            </a:p>
          </p:txBody>
        </p:sp>
      </p:grpSp>
      <p:sp>
        <p:nvSpPr>
          <p:cNvPr id="17412" name="Text Box 28"/>
          <p:cNvSpPr txBox="1">
            <a:spLocks noChangeArrowheads="1"/>
          </p:cNvSpPr>
          <p:nvPr/>
        </p:nvSpPr>
        <p:spPr bwMode="auto">
          <a:xfrm>
            <a:off x="3651250" y="4756150"/>
            <a:ext cx="4041775"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lnSpc>
                <a:spcPct val="90000"/>
              </a:lnSpc>
            </a:pPr>
            <a:r>
              <a:rPr lang="en-US" altLang="en-US" sz="2400" b="1" dirty="0">
                <a:solidFill>
                  <a:schemeClr val="bg1"/>
                </a:solidFill>
                <a:latin typeface="Arial" panose="020B0604020202020204" pitchFamily="34" charset="0"/>
              </a:rPr>
              <a:t>Ellis M. Stanley, </a:t>
            </a:r>
            <a:r>
              <a:rPr lang="en-US" altLang="en-US" sz="2400" b="1" dirty="0" smtClean="0">
                <a:solidFill>
                  <a:schemeClr val="bg1"/>
                </a:solidFill>
                <a:latin typeface="Arial" panose="020B0604020202020204" pitchFamily="34" charset="0"/>
              </a:rPr>
              <a:t>Sr.</a:t>
            </a:r>
            <a:endParaRPr lang="en-US" altLang="en-US" sz="2400" b="1" dirty="0">
              <a:solidFill>
                <a:schemeClr val="bg1"/>
              </a:solidFill>
              <a:latin typeface="Arial" panose="020B0604020202020204" pitchFamily="34" charset="0"/>
            </a:endParaRPr>
          </a:p>
          <a:p>
            <a:pPr eaLnBrk="1" hangingPunct="1">
              <a:lnSpc>
                <a:spcPct val="90000"/>
              </a:lnSpc>
            </a:pPr>
            <a:r>
              <a:rPr lang="en-US" altLang="en-US" sz="2400" b="1" dirty="0">
                <a:solidFill>
                  <a:schemeClr val="bg1"/>
                </a:solidFill>
                <a:latin typeface="Arial" panose="020B0604020202020204" pitchFamily="34" charset="0"/>
                <a:hlinkClick r:id="rId4"/>
              </a:rPr>
              <a:t>ellisstanleysr@gmail.com</a:t>
            </a:r>
            <a:r>
              <a:rPr lang="en-US" altLang="en-US" sz="2400" b="1" dirty="0">
                <a:solidFill>
                  <a:schemeClr val="bg1"/>
                </a:solidFill>
                <a:latin typeface="Arial" panose="020B0604020202020204" pitchFamily="34" charset="0"/>
              </a:rPr>
              <a:t> </a:t>
            </a:r>
          </a:p>
          <a:p>
            <a:pPr eaLnBrk="1" hangingPunct="1">
              <a:lnSpc>
                <a:spcPct val="90000"/>
              </a:lnSpc>
            </a:pPr>
            <a:endParaRPr lang="en-US" altLang="en-US" sz="2400" b="1" dirty="0">
              <a:solidFill>
                <a:schemeClr val="bg1"/>
              </a:solidFill>
              <a:latin typeface="Arial" panose="020B0604020202020204" pitchFamily="34" charset="0"/>
            </a:endParaRPr>
          </a:p>
        </p:txBody>
      </p:sp>
    </p:spTree>
    <p:extLst>
      <p:ext uri="{BB962C8B-B14F-4D97-AF65-F5344CB8AC3E}">
        <p14:creationId xmlns:p14="http://schemas.microsoft.com/office/powerpoint/2010/main" val="31812789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Custom 4">
      <a:dk1>
        <a:sysClr val="windowText" lastClr="000000"/>
      </a:dk1>
      <a:lt1>
        <a:sysClr val="window" lastClr="FFFFFF"/>
      </a:lt1>
      <a:dk2>
        <a:srgbClr val="775F55"/>
      </a:dk2>
      <a:lt2>
        <a:srgbClr val="EBDDC3"/>
      </a:lt2>
      <a:accent1>
        <a:srgbClr val="2F74D2"/>
      </a:accent1>
      <a:accent2>
        <a:srgbClr val="9A949D"/>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IAEM Presentation Template">
  <a:themeElements>
    <a:clrScheme name="IAEM Presentation Templat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IAEM Presentation Templat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IAEM Presentation Templat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IAEM Presentation Templat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IAEM Presentation Templat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IAEM Presentation Templat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IAEM Presentation Templat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IAEM Presentation Templat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IAEM Presentation Templat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IAEM Presentation Template">
  <a:themeElements>
    <a:clrScheme name="IAEM Presentation Templat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IAEM Presentation Templat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IAEM Presentation Templat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IAEM Presentation Templat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IAEM Presentation Templat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IAEM Presentation Templat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IAEM Presentation Templat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IAEM Presentation Templat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IAEM Presentation Templat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5264</TotalTime>
  <Words>1221</Words>
  <Application>Microsoft Office PowerPoint</Application>
  <PresentationFormat>On-screen Show (4:3)</PresentationFormat>
  <Paragraphs>296</Paragraphs>
  <Slides>36</Slides>
  <Notes>14</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36</vt:i4>
      </vt:variant>
    </vt:vector>
  </HeadingPairs>
  <TitlesOfParts>
    <vt:vector size="48" baseType="lpstr">
      <vt:lpstr>Arial</vt:lpstr>
      <vt:lpstr>Book Antiqua</vt:lpstr>
      <vt:lpstr>Calibri</vt:lpstr>
      <vt:lpstr>Calibri Light</vt:lpstr>
      <vt:lpstr>Times New Roman</vt:lpstr>
      <vt:lpstr>Tw Cen MT</vt:lpstr>
      <vt:lpstr>Verdana</vt:lpstr>
      <vt:lpstr>Wingdings</vt:lpstr>
      <vt:lpstr>Wingdings 2</vt:lpstr>
      <vt:lpstr>Median</vt:lpstr>
      <vt:lpstr>IAEM Presentation Template</vt:lpstr>
      <vt:lpstr>1_IAEM Presentation Template</vt:lpstr>
      <vt:lpstr>“Relationships AND the Road to Resiliency”</vt:lpstr>
      <vt:lpstr>PowerPoint Presentation</vt:lpstr>
      <vt:lpstr>PowerPoint Presentation</vt:lpstr>
      <vt:lpstr>INTERNATIONAL ASSOCIATION OF EMERGENCY MANAGERS, GLOBAL</vt:lpstr>
      <vt:lpstr>PowerPoint Presentation</vt:lpstr>
      <vt:lpstr>LATAM COUNCIL</vt:lpstr>
      <vt:lpstr>PowerPoint Presentation</vt:lpstr>
      <vt:lpstr>PRINCIPLES</vt:lpstr>
      <vt:lpstr>PRINCIPLES</vt:lpstr>
      <vt:lpstr>COLLABORATIVE</vt:lpstr>
      <vt:lpstr>COLLABORATIVE</vt:lpstr>
      <vt:lpstr>COLLABORATIVE</vt:lpstr>
      <vt:lpstr>PowerPoint Presentation</vt:lpstr>
      <vt:lpstr>RESILIENCE</vt:lpstr>
      <vt:lpstr>RESILIENCE</vt:lpstr>
      <vt:lpstr>RESILIENCE </vt:lpstr>
      <vt:lpstr>RESILIENCE</vt:lpstr>
      <vt:lpstr>LEADERSHIP</vt:lpstr>
      <vt:lpstr>LEADERSHIP</vt:lpstr>
      <vt:lpstr>LEADERSHIP</vt:lpstr>
      <vt:lpstr>RESILIENT COMMUNITIES</vt:lpstr>
      <vt:lpstr>RESILIENT COMMUNITIES</vt:lpstr>
      <vt:lpstr>RESILIENT COMMUNITIES</vt:lpstr>
      <vt:lpstr>  “Unlearning” &amp; “New Learning”</vt:lpstr>
      <vt:lpstr>PowerPoint Presentation</vt:lpstr>
      <vt:lpstr>PowerPoint Presentation</vt:lpstr>
      <vt:lpstr>PowerPoint Presentation</vt:lpstr>
      <vt:lpstr>PowerPoint Presentation</vt:lpstr>
      <vt:lpstr>PowerPoint Presentation</vt:lpstr>
      <vt:lpstr>PowerPoint Presentation</vt:lpstr>
      <vt:lpstr>   Dis-Connectivity</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Dawn Shiley</dc:creator>
  <cp:lastModifiedBy>Ellis Stanley</cp:lastModifiedBy>
  <cp:revision>37</cp:revision>
  <dcterms:created xsi:type="dcterms:W3CDTF">2013-12-20T18:58:54Z</dcterms:created>
  <dcterms:modified xsi:type="dcterms:W3CDTF">2015-06-25T15:55:36Z</dcterms:modified>
</cp:coreProperties>
</file>