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1"/>
  </p:sldMasterIdLst>
  <p:notesMasterIdLst>
    <p:notesMasterId r:id="rId43"/>
  </p:notesMasterIdLst>
  <p:handoutMasterIdLst>
    <p:handoutMasterId r:id="rId44"/>
  </p:handoutMasterIdLst>
  <p:sldIdLst>
    <p:sldId id="504" r:id="rId2"/>
    <p:sldId id="565" r:id="rId3"/>
    <p:sldId id="616" r:id="rId4"/>
    <p:sldId id="593" r:id="rId5"/>
    <p:sldId id="615" r:id="rId6"/>
    <p:sldId id="594" r:id="rId7"/>
    <p:sldId id="617" r:id="rId8"/>
    <p:sldId id="590" r:id="rId9"/>
    <p:sldId id="613" r:id="rId10"/>
    <p:sldId id="591" r:id="rId11"/>
    <p:sldId id="606" r:id="rId12"/>
    <p:sldId id="614" r:id="rId13"/>
    <p:sldId id="595" r:id="rId14"/>
    <p:sldId id="596" r:id="rId15"/>
    <p:sldId id="597" r:id="rId16"/>
    <p:sldId id="592" r:id="rId17"/>
    <p:sldId id="599" r:id="rId18"/>
    <p:sldId id="618" r:id="rId19"/>
    <p:sldId id="600" r:id="rId20"/>
    <p:sldId id="605" r:id="rId21"/>
    <p:sldId id="602" r:id="rId22"/>
    <p:sldId id="604" r:id="rId23"/>
    <p:sldId id="611" r:id="rId24"/>
    <p:sldId id="607" r:id="rId25"/>
    <p:sldId id="608" r:id="rId26"/>
    <p:sldId id="609" r:id="rId27"/>
    <p:sldId id="610" r:id="rId28"/>
    <p:sldId id="612" r:id="rId29"/>
    <p:sldId id="601" r:id="rId30"/>
    <p:sldId id="555" r:id="rId31"/>
    <p:sldId id="556" r:id="rId32"/>
    <p:sldId id="571" r:id="rId33"/>
    <p:sldId id="547" r:id="rId34"/>
    <p:sldId id="576" r:id="rId35"/>
    <p:sldId id="553" r:id="rId36"/>
    <p:sldId id="479" r:id="rId37"/>
    <p:sldId id="548" r:id="rId38"/>
    <p:sldId id="585" r:id="rId39"/>
    <p:sldId id="584" r:id="rId40"/>
    <p:sldId id="588" r:id="rId41"/>
    <p:sldId id="587" r:id="rId42"/>
  </p:sldIdLst>
  <p:sldSz cx="9144000" cy="6858000" type="screen4x3"/>
  <p:notesSz cx="6858000" cy="9144000"/>
  <p:defaultTextStyle>
    <a:defPPr>
      <a:defRPr lang="nb-NO"/>
    </a:defPPr>
    <a:lvl1pPr algn="l" defTabSz="457200" rtl="0" fontAlgn="base">
      <a:spcBef>
        <a:spcPct val="0"/>
      </a:spcBef>
      <a:spcAft>
        <a:spcPct val="0"/>
      </a:spcAft>
      <a:defRPr kumimoji="1" kern="1200">
        <a:solidFill>
          <a:schemeClr val="tx1"/>
        </a:solidFill>
        <a:latin typeface="Arial" pitchFamily="34" charset="0"/>
        <a:ea typeface="新細明體" pitchFamily="18" charset="-120"/>
        <a:cs typeface="+mn-cs"/>
      </a:defRPr>
    </a:lvl1pPr>
    <a:lvl2pPr marL="457200" algn="l" defTabSz="457200" rtl="0" fontAlgn="base">
      <a:spcBef>
        <a:spcPct val="0"/>
      </a:spcBef>
      <a:spcAft>
        <a:spcPct val="0"/>
      </a:spcAft>
      <a:defRPr kumimoji="1" kern="1200">
        <a:solidFill>
          <a:schemeClr val="tx1"/>
        </a:solidFill>
        <a:latin typeface="Arial" pitchFamily="34" charset="0"/>
        <a:ea typeface="新細明體" pitchFamily="18" charset="-120"/>
        <a:cs typeface="+mn-cs"/>
      </a:defRPr>
    </a:lvl2pPr>
    <a:lvl3pPr marL="914400" algn="l" defTabSz="457200" rtl="0" fontAlgn="base">
      <a:spcBef>
        <a:spcPct val="0"/>
      </a:spcBef>
      <a:spcAft>
        <a:spcPct val="0"/>
      </a:spcAft>
      <a:defRPr kumimoji="1" kern="1200">
        <a:solidFill>
          <a:schemeClr val="tx1"/>
        </a:solidFill>
        <a:latin typeface="Arial" pitchFamily="34" charset="0"/>
        <a:ea typeface="新細明體" pitchFamily="18" charset="-120"/>
        <a:cs typeface="+mn-cs"/>
      </a:defRPr>
    </a:lvl3pPr>
    <a:lvl4pPr marL="1371600" algn="l" defTabSz="457200" rtl="0" fontAlgn="base">
      <a:spcBef>
        <a:spcPct val="0"/>
      </a:spcBef>
      <a:spcAft>
        <a:spcPct val="0"/>
      </a:spcAft>
      <a:defRPr kumimoji="1" kern="1200">
        <a:solidFill>
          <a:schemeClr val="tx1"/>
        </a:solidFill>
        <a:latin typeface="Arial" pitchFamily="34" charset="0"/>
        <a:ea typeface="新細明體" pitchFamily="18" charset="-120"/>
        <a:cs typeface="+mn-cs"/>
      </a:defRPr>
    </a:lvl4pPr>
    <a:lvl5pPr marL="1828800" algn="l" defTabSz="457200" rtl="0" fontAlgn="base">
      <a:spcBef>
        <a:spcPct val="0"/>
      </a:spcBef>
      <a:spcAft>
        <a:spcPct val="0"/>
      </a:spcAft>
      <a:defRPr kumimoji="1" kern="1200">
        <a:solidFill>
          <a:schemeClr val="tx1"/>
        </a:solidFill>
        <a:latin typeface="Arial" pitchFamily="34" charset="0"/>
        <a:ea typeface="新細明體" pitchFamily="18" charset="-120"/>
        <a:cs typeface="+mn-cs"/>
      </a:defRPr>
    </a:lvl5pPr>
    <a:lvl6pPr marL="2286000" algn="l" defTabSz="914400" rtl="0" eaLnBrk="1" latinLnBrk="0" hangingPunct="1">
      <a:defRPr kumimoji="1" kern="1200">
        <a:solidFill>
          <a:schemeClr val="tx1"/>
        </a:solidFill>
        <a:latin typeface="Arial" pitchFamily="34" charset="0"/>
        <a:ea typeface="新細明體" pitchFamily="18" charset="-120"/>
        <a:cs typeface="+mn-cs"/>
      </a:defRPr>
    </a:lvl6pPr>
    <a:lvl7pPr marL="2743200" algn="l" defTabSz="914400" rtl="0" eaLnBrk="1" latinLnBrk="0" hangingPunct="1">
      <a:defRPr kumimoji="1" kern="1200">
        <a:solidFill>
          <a:schemeClr val="tx1"/>
        </a:solidFill>
        <a:latin typeface="Arial" pitchFamily="34" charset="0"/>
        <a:ea typeface="新細明體" pitchFamily="18" charset="-120"/>
        <a:cs typeface="+mn-cs"/>
      </a:defRPr>
    </a:lvl7pPr>
    <a:lvl8pPr marL="3200400" algn="l" defTabSz="914400" rtl="0" eaLnBrk="1" latinLnBrk="0" hangingPunct="1">
      <a:defRPr kumimoji="1" kern="1200">
        <a:solidFill>
          <a:schemeClr val="tx1"/>
        </a:solidFill>
        <a:latin typeface="Arial" pitchFamily="34" charset="0"/>
        <a:ea typeface="新細明體" pitchFamily="18" charset="-120"/>
        <a:cs typeface="+mn-cs"/>
      </a:defRPr>
    </a:lvl8pPr>
    <a:lvl9pPr marL="3657600" algn="l" defTabSz="914400" rtl="0" eaLnBrk="1" latinLnBrk="0" hangingPunct="1">
      <a:defRPr kumimoji="1" kern="1200">
        <a:solidFill>
          <a:schemeClr val="tx1"/>
        </a:solidFill>
        <a:latin typeface="Arial" pitchFamily="34" charset="0"/>
        <a:ea typeface="新細明體" pitchFamily="18"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56708" autoAdjust="0"/>
  </p:normalViewPr>
  <p:slideViewPr>
    <p:cSldViewPr snapToObjects="1">
      <p:cViewPr>
        <p:scale>
          <a:sx n="99" d="100"/>
          <a:sy n="99" d="100"/>
        </p:scale>
        <p:origin x="-546" y="16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Objects="1">
      <p:cViewPr>
        <p:scale>
          <a:sx n="150" d="100"/>
          <a:sy n="150" d="100"/>
        </p:scale>
        <p:origin x="-1560" y="92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DF003F-631B-804D-B3B0-3E2EEA18E493}" type="doc">
      <dgm:prSet loTypeId="urn:microsoft.com/office/officeart/2005/8/layout/cycle3" loCatId="cycle" qsTypeId="urn:microsoft.com/office/officeart/2005/8/quickstyle/simple4" qsCatId="simple" csTypeId="urn:microsoft.com/office/officeart/2005/8/colors/accent1_2" csCatId="accent1" phldr="1"/>
      <dgm:spPr/>
      <dgm:t>
        <a:bodyPr/>
        <a:lstStyle/>
        <a:p>
          <a:endParaRPr lang="en-US"/>
        </a:p>
      </dgm:t>
    </dgm:pt>
    <dgm:pt modelId="{44B12C39-A28C-FA42-8A1C-23E9820A37B2}">
      <dgm:prSet phldrT="[Text]" custT="1"/>
      <dgm:spPr>
        <a:solidFill>
          <a:schemeClr val="tx1">
            <a:lumMod val="50000"/>
            <a:lumOff val="50000"/>
          </a:schemeClr>
        </a:solidFill>
      </dgm:spPr>
      <dgm:t>
        <a:bodyPr/>
        <a:lstStyle/>
        <a:p>
          <a:pPr marL="0" marR="0" indent="0" algn="l" defTabSz="914400" eaLnBrk="1" fontAlgn="auto" latinLnBrk="0" hangingPunct="1">
            <a:lnSpc>
              <a:spcPct val="100000"/>
            </a:lnSpc>
            <a:spcBef>
              <a:spcPts val="0"/>
            </a:spcBef>
            <a:spcAft>
              <a:spcPts val="0"/>
            </a:spcAft>
            <a:buClrTx/>
            <a:buSzTx/>
            <a:buFontTx/>
            <a:buNone/>
            <a:tabLst/>
            <a:defRPr/>
          </a:pPr>
          <a:r>
            <a:rPr lang="en-US" sz="1400" b="1" u="sng" dirty="0" smtClean="0">
              <a:solidFill>
                <a:schemeClr val="tx1"/>
              </a:solidFill>
            </a:rPr>
            <a:t>1</a:t>
          </a:r>
          <a:r>
            <a:rPr lang="en-US" sz="1800" b="1" u="sng" dirty="0" smtClean="0">
              <a:solidFill>
                <a:schemeClr val="tx1"/>
              </a:solidFill>
            </a:rPr>
            <a:t>. </a:t>
          </a:r>
          <a:r>
            <a:rPr lang="en-US" sz="1800" b="1" u="sng" dirty="0" err="1" smtClean="0">
              <a:solidFill>
                <a:schemeClr val="tx1"/>
              </a:solidFill>
            </a:rPr>
            <a:t>Analyse</a:t>
          </a:r>
          <a:endParaRPr lang="en-US" sz="1800" b="1" u="sng" dirty="0" smtClean="0">
            <a:solidFill>
              <a:schemeClr val="tx1"/>
            </a:solidFill>
          </a:endParaRPr>
        </a:p>
        <a:p>
          <a:pPr marL="0" indent="0" algn="l" defTabSz="914400">
            <a:lnSpc>
              <a:spcPct val="100000"/>
            </a:lnSpc>
            <a:spcBef>
              <a:spcPts val="0"/>
            </a:spcBef>
            <a:spcAft>
              <a:spcPts val="0"/>
            </a:spcAft>
            <a:buNone/>
          </a:pPr>
          <a:r>
            <a:rPr lang="en-US" sz="1400" b="1" dirty="0" smtClean="0">
              <a:solidFill>
                <a:schemeClr val="tx1"/>
              </a:solidFill>
            </a:rPr>
            <a:t>a) </a:t>
          </a:r>
          <a:r>
            <a:rPr lang="en-US" sz="1400" b="1" u="none" dirty="0" smtClean="0">
              <a:solidFill>
                <a:schemeClr val="tx1"/>
              </a:solidFill>
            </a:rPr>
            <a:t>Review of existing emergency plans</a:t>
          </a:r>
        </a:p>
        <a:p>
          <a:pPr marL="0" indent="0" algn="l" defTabSz="914400">
            <a:lnSpc>
              <a:spcPct val="100000"/>
            </a:lnSpc>
            <a:spcBef>
              <a:spcPts val="0"/>
            </a:spcBef>
            <a:spcAft>
              <a:spcPts val="0"/>
            </a:spcAft>
            <a:buNone/>
          </a:pPr>
          <a:r>
            <a:rPr lang="en-US" sz="1400" b="1" u="none" dirty="0" err="1" smtClean="0">
              <a:solidFill>
                <a:schemeClr val="tx1"/>
              </a:solidFill>
            </a:rPr>
            <a:t>b</a:t>
          </a:r>
          <a:r>
            <a:rPr lang="en-US" sz="1400" b="1" u="none" dirty="0" smtClean="0">
              <a:solidFill>
                <a:schemeClr val="tx1"/>
              </a:solidFill>
            </a:rPr>
            <a:t>) Experiences from training/missions</a:t>
          </a:r>
        </a:p>
        <a:p>
          <a:pPr marL="0" indent="0" algn="l" defTabSz="914400">
            <a:lnSpc>
              <a:spcPct val="100000"/>
            </a:lnSpc>
            <a:spcBef>
              <a:spcPts val="0"/>
            </a:spcBef>
            <a:spcAft>
              <a:spcPts val="0"/>
            </a:spcAft>
            <a:buNone/>
          </a:pPr>
          <a:r>
            <a:rPr lang="en-US" sz="1400" b="1" dirty="0" err="1" smtClean="0">
              <a:solidFill>
                <a:schemeClr val="tx1"/>
              </a:solidFill>
            </a:rPr>
            <a:t>c</a:t>
          </a:r>
          <a:r>
            <a:rPr lang="en-US" sz="1400" b="1" dirty="0" smtClean="0">
              <a:solidFill>
                <a:schemeClr val="tx1"/>
              </a:solidFill>
            </a:rPr>
            <a:t>) Training need analysis (TNA)</a:t>
          </a:r>
        </a:p>
        <a:p>
          <a:pPr marL="0" indent="0" algn="l" defTabSz="914400">
            <a:lnSpc>
              <a:spcPct val="100000"/>
            </a:lnSpc>
            <a:spcBef>
              <a:spcPts val="0"/>
            </a:spcBef>
            <a:spcAft>
              <a:spcPts val="0"/>
            </a:spcAft>
            <a:buNone/>
          </a:pPr>
          <a:r>
            <a:rPr lang="en-US" sz="1400" b="1" dirty="0" smtClean="0">
              <a:solidFill>
                <a:schemeClr val="tx1"/>
              </a:solidFill>
            </a:rPr>
            <a:t>d) Define Training objectives</a:t>
          </a:r>
        </a:p>
        <a:p>
          <a:pPr marL="0" indent="0" algn="l" defTabSz="914400">
            <a:lnSpc>
              <a:spcPct val="100000"/>
            </a:lnSpc>
            <a:spcBef>
              <a:spcPts val="0"/>
            </a:spcBef>
            <a:spcAft>
              <a:spcPts val="0"/>
            </a:spcAft>
            <a:buNone/>
          </a:pPr>
          <a:r>
            <a:rPr lang="en-US" sz="1400" b="1" dirty="0" err="1" smtClean="0">
              <a:solidFill>
                <a:schemeClr val="tx1"/>
              </a:solidFill>
            </a:rPr>
            <a:t>e</a:t>
          </a:r>
          <a:r>
            <a:rPr lang="en-US" sz="1400" b="1" dirty="0" smtClean="0">
              <a:solidFill>
                <a:schemeClr val="tx1"/>
              </a:solidFill>
            </a:rPr>
            <a:t>) Verify the need for supporting elements</a:t>
          </a:r>
        </a:p>
        <a:p>
          <a:pPr marL="0" indent="0" algn="l" defTabSz="914400">
            <a:lnSpc>
              <a:spcPct val="100000"/>
            </a:lnSpc>
            <a:spcBef>
              <a:spcPts val="0"/>
            </a:spcBef>
            <a:spcAft>
              <a:spcPts val="0"/>
            </a:spcAft>
            <a:buNone/>
          </a:pPr>
          <a:r>
            <a:rPr lang="en-US" sz="1400" b="1" dirty="0" err="1" smtClean="0">
              <a:solidFill>
                <a:schemeClr val="tx1"/>
              </a:solidFill>
            </a:rPr>
            <a:t>f</a:t>
          </a:r>
          <a:r>
            <a:rPr lang="en-US" sz="1400" b="1" dirty="0" smtClean="0">
              <a:solidFill>
                <a:schemeClr val="tx1"/>
              </a:solidFill>
            </a:rPr>
            <a:t>) Process for evaluation/transfer of know how</a:t>
          </a:r>
        </a:p>
      </dgm:t>
    </dgm:pt>
    <dgm:pt modelId="{3409B204-8179-B54E-A603-8C6A33859848}" type="parTrans" cxnId="{F12BF7AE-D1A5-9C42-9C3A-F1CB5EB52489}">
      <dgm:prSet/>
      <dgm:spPr/>
      <dgm:t>
        <a:bodyPr/>
        <a:lstStyle/>
        <a:p>
          <a:endParaRPr lang="en-US" sz="2400" b="1"/>
        </a:p>
      </dgm:t>
    </dgm:pt>
    <dgm:pt modelId="{F2A34BDF-FC2B-EE41-B998-F9C3016D0324}" type="sibTrans" cxnId="{F12BF7AE-D1A5-9C42-9C3A-F1CB5EB52489}">
      <dgm:prSet/>
      <dgm:spPr/>
      <dgm:t>
        <a:bodyPr/>
        <a:lstStyle/>
        <a:p>
          <a:endParaRPr lang="en-US" sz="2400" b="1"/>
        </a:p>
      </dgm:t>
    </dgm:pt>
    <dgm:pt modelId="{B9AA3319-522D-2049-A8E7-31FEA00947F0}">
      <dgm:prSet phldrT="[Text]" custT="1"/>
      <dgm:spPr>
        <a:solidFill>
          <a:srgbClr val="7F7F7F"/>
        </a:solidFill>
      </dgm:spPr>
      <dgm:t>
        <a:bodyPr/>
        <a:lstStyle/>
        <a:p>
          <a:pPr marL="0" marR="0" indent="0" algn="l" defTabSz="914400" eaLnBrk="1" fontAlgn="auto" latinLnBrk="0" hangingPunct="1">
            <a:lnSpc>
              <a:spcPct val="100000"/>
            </a:lnSpc>
            <a:spcBef>
              <a:spcPts val="0"/>
            </a:spcBef>
            <a:spcAft>
              <a:spcPts val="0"/>
            </a:spcAft>
            <a:buClrTx/>
            <a:buSzTx/>
            <a:buFontTx/>
            <a:buNone/>
            <a:tabLst/>
            <a:defRPr/>
          </a:pPr>
          <a:r>
            <a:rPr lang="en-US" sz="1800" b="1" u="sng" dirty="0" smtClean="0">
              <a:solidFill>
                <a:schemeClr val="tx1"/>
              </a:solidFill>
            </a:rPr>
            <a:t>4. Evaluate</a:t>
          </a:r>
        </a:p>
        <a:p>
          <a:pPr marL="0" marR="0" indent="0" algn="l" defTabSz="914400" eaLnBrk="1" fontAlgn="auto" latinLnBrk="0" hangingPunct="1">
            <a:lnSpc>
              <a:spcPct val="100000"/>
            </a:lnSpc>
            <a:spcBef>
              <a:spcPts val="0"/>
            </a:spcBef>
            <a:spcAft>
              <a:spcPts val="0"/>
            </a:spcAft>
            <a:buClrTx/>
            <a:buSzTx/>
            <a:buFontTx/>
            <a:buNone/>
            <a:tabLst/>
            <a:defRPr/>
          </a:pPr>
          <a:r>
            <a:rPr lang="en-US" sz="1400" b="1" u="none" dirty="0" smtClean="0">
              <a:solidFill>
                <a:schemeClr val="tx1"/>
              </a:solidFill>
            </a:rPr>
            <a:t>a) </a:t>
          </a:r>
          <a:r>
            <a:rPr lang="en-US" sz="1400" b="1" u="none" dirty="0" err="1" smtClean="0">
              <a:solidFill>
                <a:schemeClr val="tx1"/>
              </a:solidFill>
            </a:rPr>
            <a:t>Analyse</a:t>
          </a:r>
          <a:r>
            <a:rPr lang="en-US" sz="1400" b="1" u="none" dirty="0" smtClean="0">
              <a:solidFill>
                <a:schemeClr val="tx1"/>
              </a:solidFill>
            </a:rPr>
            <a:t> gathered data</a:t>
          </a:r>
        </a:p>
        <a:p>
          <a:pPr marL="0" marR="0" indent="0" algn="l" defTabSz="914400" eaLnBrk="1" fontAlgn="auto" latinLnBrk="0" hangingPunct="1">
            <a:lnSpc>
              <a:spcPct val="100000"/>
            </a:lnSpc>
            <a:spcBef>
              <a:spcPts val="0"/>
            </a:spcBef>
            <a:spcAft>
              <a:spcPts val="0"/>
            </a:spcAft>
            <a:buClrTx/>
            <a:buSzTx/>
            <a:buFontTx/>
            <a:buNone/>
            <a:tabLst/>
            <a:defRPr/>
          </a:pPr>
          <a:r>
            <a:rPr lang="en-US" sz="1400" b="1" u="none" dirty="0" smtClean="0">
              <a:solidFill>
                <a:schemeClr val="tx1"/>
              </a:solidFill>
            </a:rPr>
            <a:t>b) Evaluate training objectives and criteria</a:t>
          </a:r>
        </a:p>
        <a:p>
          <a:pPr marL="0" marR="0" indent="0" algn="l" defTabSz="914400" eaLnBrk="1" fontAlgn="auto" latinLnBrk="0" hangingPunct="1">
            <a:lnSpc>
              <a:spcPct val="100000"/>
            </a:lnSpc>
            <a:spcBef>
              <a:spcPts val="0"/>
            </a:spcBef>
            <a:spcAft>
              <a:spcPts val="0"/>
            </a:spcAft>
            <a:buClrTx/>
            <a:buSzTx/>
            <a:buFontTx/>
            <a:buNone/>
            <a:tabLst/>
            <a:defRPr/>
          </a:pPr>
          <a:r>
            <a:rPr lang="en-US" sz="1400" b="1" u="none" dirty="0" smtClean="0">
              <a:solidFill>
                <a:schemeClr val="tx1"/>
              </a:solidFill>
            </a:rPr>
            <a:t>c) Perform evaluation process</a:t>
          </a:r>
        </a:p>
        <a:p>
          <a:pPr marL="0" marR="0" indent="0" algn="l" defTabSz="914400" eaLnBrk="1" fontAlgn="auto" latinLnBrk="0" hangingPunct="1">
            <a:lnSpc>
              <a:spcPct val="100000"/>
            </a:lnSpc>
            <a:spcBef>
              <a:spcPts val="0"/>
            </a:spcBef>
            <a:spcAft>
              <a:spcPts val="0"/>
            </a:spcAft>
            <a:buClrTx/>
            <a:buSzTx/>
            <a:buFontTx/>
            <a:buNone/>
            <a:tabLst/>
            <a:defRPr/>
          </a:pPr>
          <a:r>
            <a:rPr lang="en-US" sz="1400" b="1" u="none" dirty="0" err="1" smtClean="0">
              <a:solidFill>
                <a:schemeClr val="tx1"/>
              </a:solidFill>
            </a:rPr>
            <a:t>d</a:t>
          </a:r>
          <a:r>
            <a:rPr lang="en-US" sz="1400" b="1" u="none" dirty="0" smtClean="0">
              <a:solidFill>
                <a:schemeClr val="tx1"/>
              </a:solidFill>
            </a:rPr>
            <a:t>) Certification/approval</a:t>
          </a:r>
        </a:p>
      </dgm:t>
    </dgm:pt>
    <dgm:pt modelId="{06C9507F-022B-7847-A487-A4B0459E8952}" type="parTrans" cxnId="{0520179B-6285-0045-A99A-599B09CB8ACC}">
      <dgm:prSet/>
      <dgm:spPr/>
      <dgm:t>
        <a:bodyPr/>
        <a:lstStyle/>
        <a:p>
          <a:endParaRPr lang="en-US" sz="2400" b="1"/>
        </a:p>
      </dgm:t>
    </dgm:pt>
    <dgm:pt modelId="{97E92B9A-C6AC-7F42-B927-22DFB81FA5AD}" type="sibTrans" cxnId="{0520179B-6285-0045-A99A-599B09CB8ACC}">
      <dgm:prSet/>
      <dgm:spPr/>
      <dgm:t>
        <a:bodyPr/>
        <a:lstStyle/>
        <a:p>
          <a:endParaRPr lang="en-US" sz="2400" b="1"/>
        </a:p>
      </dgm:t>
    </dgm:pt>
    <dgm:pt modelId="{319510A2-DFE4-894A-B541-8DE6252BDC69}">
      <dgm:prSet custT="1"/>
      <dgm:spPr>
        <a:solidFill>
          <a:srgbClr val="7F7F7F"/>
        </a:solidFill>
      </dgm:spPr>
      <dgm:t>
        <a:bodyPr/>
        <a:lstStyle/>
        <a:p>
          <a:pPr marL="0" indent="0" algn="l" defTabSz="914400">
            <a:lnSpc>
              <a:spcPct val="100000"/>
            </a:lnSpc>
            <a:spcBef>
              <a:spcPts val="0"/>
            </a:spcBef>
            <a:spcAft>
              <a:spcPts val="0"/>
            </a:spcAft>
            <a:buNone/>
          </a:pPr>
          <a:r>
            <a:rPr lang="en-US" sz="1800" b="1" u="sng" dirty="0" smtClean="0">
              <a:solidFill>
                <a:schemeClr val="tx1"/>
              </a:solidFill>
            </a:rPr>
            <a:t>2. Plan</a:t>
          </a:r>
        </a:p>
        <a:p>
          <a:pPr marL="0" marR="0" indent="0" algn="l" defTabSz="914400" eaLnBrk="1" fontAlgn="auto" latinLnBrk="0" hangingPunct="1">
            <a:lnSpc>
              <a:spcPct val="100000"/>
            </a:lnSpc>
            <a:spcBef>
              <a:spcPts val="0"/>
            </a:spcBef>
            <a:spcAft>
              <a:spcPts val="0"/>
            </a:spcAft>
            <a:buClrTx/>
            <a:buSzTx/>
            <a:buFontTx/>
            <a:buNone/>
            <a:tabLst/>
            <a:defRPr/>
          </a:pPr>
          <a:r>
            <a:rPr lang="en-US" sz="1400" b="1" dirty="0" smtClean="0">
              <a:solidFill>
                <a:schemeClr val="tx1"/>
              </a:solidFill>
            </a:rPr>
            <a:t>a) Establish training scenario</a:t>
          </a:r>
        </a:p>
        <a:p>
          <a:pPr marL="0" marR="0" indent="0" algn="l" defTabSz="914400" eaLnBrk="1" fontAlgn="auto" latinLnBrk="0" hangingPunct="1">
            <a:lnSpc>
              <a:spcPct val="100000"/>
            </a:lnSpc>
            <a:spcBef>
              <a:spcPts val="0"/>
            </a:spcBef>
            <a:spcAft>
              <a:spcPts val="0"/>
            </a:spcAft>
            <a:buClrTx/>
            <a:buSzTx/>
            <a:buFontTx/>
            <a:buNone/>
            <a:tabLst/>
            <a:defRPr/>
          </a:pPr>
          <a:r>
            <a:rPr lang="en-US" sz="1400" b="1" dirty="0" err="1" smtClean="0">
              <a:solidFill>
                <a:schemeClr val="tx1"/>
              </a:solidFill>
            </a:rPr>
            <a:t>b</a:t>
          </a:r>
          <a:r>
            <a:rPr lang="en-US" sz="1400" b="1" dirty="0" smtClean="0">
              <a:solidFill>
                <a:schemeClr val="tx1"/>
              </a:solidFill>
            </a:rPr>
            <a:t>) Establish storyboard/Execution plan</a:t>
          </a:r>
          <a:endParaRPr lang="en-US" sz="1400" b="1" u="none" dirty="0" smtClean="0">
            <a:solidFill>
              <a:schemeClr val="tx1"/>
            </a:solidFill>
          </a:endParaRPr>
        </a:p>
        <a:p>
          <a:pPr marL="0" marR="0" indent="0" algn="l" defTabSz="914400" eaLnBrk="1" fontAlgn="auto" latinLnBrk="0" hangingPunct="1">
            <a:lnSpc>
              <a:spcPct val="100000"/>
            </a:lnSpc>
            <a:spcBef>
              <a:spcPts val="0"/>
            </a:spcBef>
            <a:spcAft>
              <a:spcPts val="0"/>
            </a:spcAft>
            <a:buClrTx/>
            <a:buSzTx/>
            <a:buFontTx/>
            <a:buNone/>
            <a:tabLst/>
            <a:defRPr/>
          </a:pPr>
          <a:r>
            <a:rPr lang="en-US" sz="1400" b="1" dirty="0" err="1" smtClean="0">
              <a:solidFill>
                <a:schemeClr val="tx1"/>
              </a:solidFill>
            </a:rPr>
            <a:t>c</a:t>
          </a:r>
          <a:r>
            <a:rPr lang="en-US" sz="1400" b="1" dirty="0" smtClean="0">
              <a:solidFill>
                <a:schemeClr val="tx1"/>
              </a:solidFill>
            </a:rPr>
            <a:t>) Secure </a:t>
          </a:r>
          <a:r>
            <a:rPr lang="en-US" sz="1600" b="1" dirty="0" smtClean="0">
              <a:solidFill>
                <a:schemeClr val="tx1"/>
              </a:solidFill>
            </a:rPr>
            <a:t>resources</a:t>
          </a:r>
          <a:r>
            <a:rPr lang="en-US" sz="1400" b="1" dirty="0" smtClean="0">
              <a:solidFill>
                <a:schemeClr val="tx1"/>
              </a:solidFill>
            </a:rPr>
            <a:t> for execution</a:t>
          </a:r>
        </a:p>
        <a:p>
          <a:pPr marL="0" marR="0" indent="0" algn="l" defTabSz="914400" eaLnBrk="1" fontAlgn="auto" latinLnBrk="0" hangingPunct="1">
            <a:lnSpc>
              <a:spcPct val="100000"/>
            </a:lnSpc>
            <a:spcBef>
              <a:spcPts val="0"/>
            </a:spcBef>
            <a:spcAft>
              <a:spcPts val="0"/>
            </a:spcAft>
            <a:buClrTx/>
            <a:buSzTx/>
            <a:buFontTx/>
            <a:buNone/>
            <a:tabLst/>
            <a:defRPr/>
          </a:pPr>
          <a:r>
            <a:rPr lang="en-US" sz="1400" b="1" u="none" dirty="0" err="1" smtClean="0">
              <a:solidFill>
                <a:schemeClr val="tx1"/>
              </a:solidFill>
            </a:rPr>
            <a:t>d</a:t>
          </a:r>
          <a:r>
            <a:rPr lang="en-US" sz="1400" b="1" u="none" dirty="0" smtClean="0">
              <a:solidFill>
                <a:schemeClr val="tx1"/>
              </a:solidFill>
            </a:rPr>
            <a:t>) Execute competence build up</a:t>
          </a:r>
        </a:p>
      </dgm:t>
    </dgm:pt>
    <dgm:pt modelId="{33FFC00F-AFBC-EC47-B1D1-807CAAE6EE0F}" type="parTrans" cxnId="{7982EDB6-F316-FC4B-BEF9-383F3682603A}">
      <dgm:prSet/>
      <dgm:spPr/>
      <dgm:t>
        <a:bodyPr/>
        <a:lstStyle/>
        <a:p>
          <a:endParaRPr lang="en-US" sz="2400" b="1"/>
        </a:p>
      </dgm:t>
    </dgm:pt>
    <dgm:pt modelId="{A132786C-EA9D-A347-91EC-D0BA61B9871D}" type="sibTrans" cxnId="{7982EDB6-F316-FC4B-BEF9-383F3682603A}">
      <dgm:prSet/>
      <dgm:spPr/>
      <dgm:t>
        <a:bodyPr/>
        <a:lstStyle/>
        <a:p>
          <a:endParaRPr lang="en-US" sz="2400" b="1"/>
        </a:p>
      </dgm:t>
    </dgm:pt>
    <dgm:pt modelId="{EDF38C63-2847-3349-9992-606F56EF9193}">
      <dgm:prSet custT="1"/>
      <dgm:spPr>
        <a:solidFill>
          <a:srgbClr val="7F7F7F"/>
        </a:solidFill>
      </dgm:spPr>
      <dgm:t>
        <a:bodyPr/>
        <a:lstStyle/>
        <a:p>
          <a:pPr marL="0" marR="0" indent="0" algn="l" defTabSz="914400" eaLnBrk="1" fontAlgn="auto" latinLnBrk="0" hangingPunct="1">
            <a:lnSpc>
              <a:spcPct val="100000"/>
            </a:lnSpc>
            <a:spcBef>
              <a:spcPts val="0"/>
            </a:spcBef>
            <a:spcAft>
              <a:spcPts val="0"/>
            </a:spcAft>
            <a:buClrTx/>
            <a:buSzTx/>
            <a:buFontTx/>
            <a:buNone/>
            <a:tabLst/>
            <a:defRPr/>
          </a:pPr>
          <a:r>
            <a:rPr lang="en-US" sz="1800" b="1" u="sng" dirty="0" smtClean="0">
              <a:solidFill>
                <a:schemeClr val="tx1"/>
              </a:solidFill>
            </a:rPr>
            <a:t>3. Execute</a:t>
          </a:r>
          <a:endParaRPr lang="en-US" sz="1800" b="1" dirty="0" smtClean="0">
            <a:solidFill>
              <a:schemeClr val="tx1"/>
            </a:solidFill>
          </a:endParaRPr>
        </a:p>
        <a:p>
          <a:pPr marL="0" marR="0" indent="0" algn="l" defTabSz="914400" eaLnBrk="1" fontAlgn="auto" latinLnBrk="0" hangingPunct="1">
            <a:lnSpc>
              <a:spcPct val="100000"/>
            </a:lnSpc>
            <a:spcBef>
              <a:spcPts val="0"/>
            </a:spcBef>
            <a:spcAft>
              <a:spcPts val="0"/>
            </a:spcAft>
            <a:buClrTx/>
            <a:buSzTx/>
            <a:buFontTx/>
            <a:buNone/>
            <a:tabLst/>
            <a:defRPr/>
          </a:pPr>
          <a:r>
            <a:rPr lang="en-US" sz="1400" b="1" u="none" dirty="0" smtClean="0">
              <a:solidFill>
                <a:schemeClr val="tx1"/>
              </a:solidFill>
            </a:rPr>
            <a:t>a) Establish training area/training environment</a:t>
          </a:r>
        </a:p>
        <a:p>
          <a:pPr marL="0" marR="0" indent="0" algn="l" defTabSz="914400" eaLnBrk="1" fontAlgn="auto" latinLnBrk="0" hangingPunct="1">
            <a:lnSpc>
              <a:spcPct val="100000"/>
            </a:lnSpc>
            <a:spcBef>
              <a:spcPts val="0"/>
            </a:spcBef>
            <a:spcAft>
              <a:spcPts val="0"/>
            </a:spcAft>
            <a:buClrTx/>
            <a:buSzTx/>
            <a:buFontTx/>
            <a:buNone/>
            <a:tabLst/>
            <a:defRPr/>
          </a:pPr>
          <a:r>
            <a:rPr lang="en-US" sz="1400" b="1" u="none" dirty="0" err="1" smtClean="0">
              <a:solidFill>
                <a:schemeClr val="tx1"/>
              </a:solidFill>
            </a:rPr>
            <a:t>b</a:t>
          </a:r>
          <a:r>
            <a:rPr lang="en-US" sz="1400" b="1" u="none" dirty="0" smtClean="0">
              <a:solidFill>
                <a:schemeClr val="tx1"/>
              </a:solidFill>
            </a:rPr>
            <a:t>) Execute exercise/training</a:t>
          </a:r>
          <a:endParaRPr lang="en-US" sz="1400" b="1" u="sng" dirty="0" smtClean="0">
            <a:solidFill>
              <a:schemeClr val="tx1"/>
            </a:solidFill>
          </a:endParaRPr>
        </a:p>
        <a:p>
          <a:pPr marL="0" marR="0" indent="0" algn="l" defTabSz="914400" eaLnBrk="1" fontAlgn="auto" latinLnBrk="0" hangingPunct="1">
            <a:lnSpc>
              <a:spcPct val="100000"/>
            </a:lnSpc>
            <a:spcBef>
              <a:spcPts val="0"/>
            </a:spcBef>
            <a:spcAft>
              <a:spcPts val="0"/>
            </a:spcAft>
            <a:buClrTx/>
            <a:buSzTx/>
            <a:buFontTx/>
            <a:buNone/>
            <a:tabLst/>
            <a:defRPr/>
          </a:pPr>
          <a:r>
            <a:rPr lang="en-US" sz="1400" b="1" u="none" dirty="0" err="1" smtClean="0">
              <a:solidFill>
                <a:schemeClr val="tx1"/>
              </a:solidFill>
            </a:rPr>
            <a:t>c</a:t>
          </a:r>
          <a:r>
            <a:rPr lang="en-US" sz="1400" b="1" u="none" dirty="0" smtClean="0">
              <a:solidFill>
                <a:schemeClr val="tx1"/>
              </a:solidFill>
            </a:rPr>
            <a:t>) Dismount training setup</a:t>
          </a:r>
        </a:p>
      </dgm:t>
    </dgm:pt>
    <dgm:pt modelId="{3F2672F0-E4BA-CF4E-A1F8-45482B3B253C}" type="parTrans" cxnId="{E104CF01-4E9F-EF44-B1A9-74D66D2C98C9}">
      <dgm:prSet/>
      <dgm:spPr/>
      <dgm:t>
        <a:bodyPr/>
        <a:lstStyle/>
        <a:p>
          <a:endParaRPr lang="en-US" sz="2400" b="1"/>
        </a:p>
      </dgm:t>
    </dgm:pt>
    <dgm:pt modelId="{792B45F7-8ED1-2740-ABCD-73805B0C9275}" type="sibTrans" cxnId="{E104CF01-4E9F-EF44-B1A9-74D66D2C98C9}">
      <dgm:prSet/>
      <dgm:spPr/>
      <dgm:t>
        <a:bodyPr/>
        <a:lstStyle/>
        <a:p>
          <a:endParaRPr lang="en-US" sz="2400" b="1"/>
        </a:p>
      </dgm:t>
    </dgm:pt>
    <dgm:pt modelId="{100CCED5-C87B-154E-A867-59F42A17D0B9}">
      <dgm:prSet phldrT="[Text]" custT="1"/>
      <dgm:spPr>
        <a:solidFill>
          <a:srgbClr val="7F7F7F"/>
        </a:solidFill>
      </dgm:spPr>
      <dgm:t>
        <a:bodyPr/>
        <a:lstStyle/>
        <a:p>
          <a:pPr algn="l"/>
          <a:r>
            <a:rPr lang="en-US" sz="1800" b="1" u="sng" dirty="0" smtClean="0">
              <a:solidFill>
                <a:schemeClr val="tx1"/>
              </a:solidFill>
            </a:rPr>
            <a:t>5. Lessons learned</a:t>
          </a:r>
        </a:p>
        <a:p>
          <a:pPr algn="l"/>
          <a:r>
            <a:rPr lang="en-US" sz="1400" b="1" dirty="0" smtClean="0">
              <a:solidFill>
                <a:schemeClr val="tx1"/>
              </a:solidFill>
            </a:rPr>
            <a:t>a) Transfer experience to operational functions</a:t>
          </a:r>
        </a:p>
        <a:p>
          <a:pPr algn="l"/>
          <a:r>
            <a:rPr lang="en-US" sz="1400" b="1" dirty="0" smtClean="0">
              <a:solidFill>
                <a:schemeClr val="tx1"/>
              </a:solidFill>
            </a:rPr>
            <a:t>b) Competence improvement</a:t>
          </a:r>
        </a:p>
        <a:p>
          <a:pPr algn="l"/>
          <a:r>
            <a:rPr lang="en-US" sz="1400" b="1" dirty="0" smtClean="0">
              <a:solidFill>
                <a:schemeClr val="tx1"/>
              </a:solidFill>
            </a:rPr>
            <a:t>c) Revise emergency plans</a:t>
          </a:r>
        </a:p>
      </dgm:t>
    </dgm:pt>
    <dgm:pt modelId="{612C1AD7-98CD-1F44-8EE8-D296D9305B20}" type="sibTrans" cxnId="{F2086C68-6F28-5A4F-B356-7DC3FE9BDD94}">
      <dgm:prSet/>
      <dgm:spPr/>
      <dgm:t>
        <a:bodyPr/>
        <a:lstStyle/>
        <a:p>
          <a:endParaRPr lang="en-US" sz="2400" b="1"/>
        </a:p>
      </dgm:t>
    </dgm:pt>
    <dgm:pt modelId="{1B900E12-A832-DF4E-B500-2C8D716B5208}" type="parTrans" cxnId="{F2086C68-6F28-5A4F-B356-7DC3FE9BDD94}">
      <dgm:prSet/>
      <dgm:spPr/>
      <dgm:t>
        <a:bodyPr/>
        <a:lstStyle/>
        <a:p>
          <a:endParaRPr lang="en-US" sz="2400" b="1"/>
        </a:p>
      </dgm:t>
    </dgm:pt>
    <dgm:pt modelId="{555F5F01-0FF8-A343-AB93-3581540E640B}" type="pres">
      <dgm:prSet presAssocID="{A0DF003F-631B-804D-B3B0-3E2EEA18E493}" presName="Name0" presStyleCnt="0">
        <dgm:presLayoutVars>
          <dgm:dir/>
          <dgm:resizeHandles val="exact"/>
        </dgm:presLayoutVars>
      </dgm:prSet>
      <dgm:spPr/>
      <dgm:t>
        <a:bodyPr/>
        <a:lstStyle/>
        <a:p>
          <a:endParaRPr lang="en-US"/>
        </a:p>
      </dgm:t>
    </dgm:pt>
    <dgm:pt modelId="{DF4BF45B-DB1F-3144-B8CB-3EBE86023210}" type="pres">
      <dgm:prSet presAssocID="{A0DF003F-631B-804D-B3B0-3E2EEA18E493}" presName="cycle" presStyleCnt="0"/>
      <dgm:spPr/>
    </dgm:pt>
    <dgm:pt modelId="{A77037B5-0837-2443-8374-485A7946F695}" type="pres">
      <dgm:prSet presAssocID="{100CCED5-C87B-154E-A867-59F42A17D0B9}" presName="nodeFirstNode" presStyleLbl="node1" presStyleIdx="0" presStyleCnt="5" custScaleX="138014" custScaleY="78829" custRadScaleRad="97199" custRadScaleInc="2694">
        <dgm:presLayoutVars>
          <dgm:bulletEnabled val="1"/>
        </dgm:presLayoutVars>
      </dgm:prSet>
      <dgm:spPr/>
      <dgm:t>
        <a:bodyPr/>
        <a:lstStyle/>
        <a:p>
          <a:endParaRPr lang="en-US"/>
        </a:p>
      </dgm:t>
    </dgm:pt>
    <dgm:pt modelId="{2832A0E2-C0E3-6640-B90C-F67827964BEB}" type="pres">
      <dgm:prSet presAssocID="{612C1AD7-98CD-1F44-8EE8-D296D9305B20}" presName="sibTransFirstNode" presStyleLbl="bgShp" presStyleIdx="0" presStyleCnt="1" custAng="350858" custScaleX="112746" custLinFactNeighborX="2185" custLinFactNeighborY="3569"/>
      <dgm:spPr/>
      <dgm:t>
        <a:bodyPr/>
        <a:lstStyle/>
        <a:p>
          <a:endParaRPr lang="en-US"/>
        </a:p>
      </dgm:t>
    </dgm:pt>
    <dgm:pt modelId="{DDDA9A42-0579-CE4B-A4BD-5AE8D4D92EA2}" type="pres">
      <dgm:prSet presAssocID="{44B12C39-A28C-FA42-8A1C-23E9820A37B2}" presName="nodeFollowingNodes" presStyleLbl="node1" presStyleIdx="1" presStyleCnt="5" custScaleX="135099" custScaleY="108653" custRadScaleRad="100067" custRadScaleInc="11905">
        <dgm:presLayoutVars>
          <dgm:bulletEnabled val="1"/>
        </dgm:presLayoutVars>
      </dgm:prSet>
      <dgm:spPr/>
      <dgm:t>
        <a:bodyPr/>
        <a:lstStyle/>
        <a:p>
          <a:endParaRPr lang="en-US"/>
        </a:p>
      </dgm:t>
    </dgm:pt>
    <dgm:pt modelId="{B8D570FB-A662-F04B-9F38-5B233A48482C}" type="pres">
      <dgm:prSet presAssocID="{319510A2-DFE4-894A-B541-8DE6252BDC69}" presName="nodeFollowingNodes" presStyleLbl="node1" presStyleIdx="2" presStyleCnt="5" custScaleX="125790" custScaleY="91992" custRadScaleRad="105076" custRadScaleInc="-30543">
        <dgm:presLayoutVars>
          <dgm:bulletEnabled val="1"/>
        </dgm:presLayoutVars>
      </dgm:prSet>
      <dgm:spPr/>
      <dgm:t>
        <a:bodyPr/>
        <a:lstStyle/>
        <a:p>
          <a:endParaRPr lang="en-US"/>
        </a:p>
      </dgm:t>
    </dgm:pt>
    <dgm:pt modelId="{2287B81C-BAFA-4B4B-8A5E-F4E07461AB6C}" type="pres">
      <dgm:prSet presAssocID="{EDF38C63-2847-3349-9992-606F56EF9193}" presName="nodeFollowingNodes" presStyleLbl="node1" presStyleIdx="3" presStyleCnt="5" custScaleX="137054" custScaleY="66962" custRadScaleRad="113520" custRadScaleInc="33394">
        <dgm:presLayoutVars>
          <dgm:bulletEnabled val="1"/>
        </dgm:presLayoutVars>
      </dgm:prSet>
      <dgm:spPr/>
      <dgm:t>
        <a:bodyPr/>
        <a:lstStyle/>
        <a:p>
          <a:endParaRPr lang="en-US"/>
        </a:p>
      </dgm:t>
    </dgm:pt>
    <dgm:pt modelId="{CE9E8E33-F245-6B40-944E-12518310D7B6}" type="pres">
      <dgm:prSet presAssocID="{B9AA3319-522D-2049-A8E7-31FEA00947F0}" presName="nodeFollowingNodes" presStyleLbl="node1" presStyleIdx="4" presStyleCnt="5" custScaleX="120755" custScaleY="81332" custRadScaleRad="97855" custRadScaleInc="-8387">
        <dgm:presLayoutVars>
          <dgm:bulletEnabled val="1"/>
        </dgm:presLayoutVars>
      </dgm:prSet>
      <dgm:spPr/>
      <dgm:t>
        <a:bodyPr/>
        <a:lstStyle/>
        <a:p>
          <a:endParaRPr lang="en-US"/>
        </a:p>
      </dgm:t>
    </dgm:pt>
  </dgm:ptLst>
  <dgm:cxnLst>
    <dgm:cxn modelId="{E45C20EB-4BCF-490E-9F1B-F6D7B49451EA}" type="presOf" srcId="{A0DF003F-631B-804D-B3B0-3E2EEA18E493}" destId="{555F5F01-0FF8-A343-AB93-3581540E640B}" srcOrd="0" destOrd="0" presId="urn:microsoft.com/office/officeart/2005/8/layout/cycle3"/>
    <dgm:cxn modelId="{F2086C68-6F28-5A4F-B356-7DC3FE9BDD94}" srcId="{A0DF003F-631B-804D-B3B0-3E2EEA18E493}" destId="{100CCED5-C87B-154E-A867-59F42A17D0B9}" srcOrd="0" destOrd="0" parTransId="{1B900E12-A832-DF4E-B500-2C8D716B5208}" sibTransId="{612C1AD7-98CD-1F44-8EE8-D296D9305B20}"/>
    <dgm:cxn modelId="{6A041ED3-7F5C-4C8C-8323-34B7AEB6AC26}" type="presOf" srcId="{100CCED5-C87B-154E-A867-59F42A17D0B9}" destId="{A77037B5-0837-2443-8374-485A7946F695}" srcOrd="0" destOrd="0" presId="urn:microsoft.com/office/officeart/2005/8/layout/cycle3"/>
    <dgm:cxn modelId="{44718312-0F2E-4633-A7A8-87873F405868}" type="presOf" srcId="{319510A2-DFE4-894A-B541-8DE6252BDC69}" destId="{B8D570FB-A662-F04B-9F38-5B233A48482C}" srcOrd="0" destOrd="0" presId="urn:microsoft.com/office/officeart/2005/8/layout/cycle3"/>
    <dgm:cxn modelId="{0520179B-6285-0045-A99A-599B09CB8ACC}" srcId="{A0DF003F-631B-804D-B3B0-3E2EEA18E493}" destId="{B9AA3319-522D-2049-A8E7-31FEA00947F0}" srcOrd="4" destOrd="0" parTransId="{06C9507F-022B-7847-A487-A4B0459E8952}" sibTransId="{97E92B9A-C6AC-7F42-B927-22DFB81FA5AD}"/>
    <dgm:cxn modelId="{F12BF7AE-D1A5-9C42-9C3A-F1CB5EB52489}" srcId="{A0DF003F-631B-804D-B3B0-3E2EEA18E493}" destId="{44B12C39-A28C-FA42-8A1C-23E9820A37B2}" srcOrd="1" destOrd="0" parTransId="{3409B204-8179-B54E-A603-8C6A33859848}" sibTransId="{F2A34BDF-FC2B-EE41-B998-F9C3016D0324}"/>
    <dgm:cxn modelId="{8EDDCC2E-8A60-4B05-A312-31CD1D713BCF}" type="presOf" srcId="{EDF38C63-2847-3349-9992-606F56EF9193}" destId="{2287B81C-BAFA-4B4B-8A5E-F4E07461AB6C}" srcOrd="0" destOrd="0" presId="urn:microsoft.com/office/officeart/2005/8/layout/cycle3"/>
    <dgm:cxn modelId="{7982EDB6-F316-FC4B-BEF9-383F3682603A}" srcId="{A0DF003F-631B-804D-B3B0-3E2EEA18E493}" destId="{319510A2-DFE4-894A-B541-8DE6252BDC69}" srcOrd="2" destOrd="0" parTransId="{33FFC00F-AFBC-EC47-B1D1-807CAAE6EE0F}" sibTransId="{A132786C-EA9D-A347-91EC-D0BA61B9871D}"/>
    <dgm:cxn modelId="{E104CF01-4E9F-EF44-B1A9-74D66D2C98C9}" srcId="{A0DF003F-631B-804D-B3B0-3E2EEA18E493}" destId="{EDF38C63-2847-3349-9992-606F56EF9193}" srcOrd="3" destOrd="0" parTransId="{3F2672F0-E4BA-CF4E-A1F8-45482B3B253C}" sibTransId="{792B45F7-8ED1-2740-ABCD-73805B0C9275}"/>
    <dgm:cxn modelId="{BF8EA451-807A-403E-B98C-5201059A8A08}" type="presOf" srcId="{612C1AD7-98CD-1F44-8EE8-D296D9305B20}" destId="{2832A0E2-C0E3-6640-B90C-F67827964BEB}" srcOrd="0" destOrd="0" presId="urn:microsoft.com/office/officeart/2005/8/layout/cycle3"/>
    <dgm:cxn modelId="{D4718A0E-B4D6-4CAE-9A46-939E62672B79}" type="presOf" srcId="{B9AA3319-522D-2049-A8E7-31FEA00947F0}" destId="{CE9E8E33-F245-6B40-944E-12518310D7B6}" srcOrd="0" destOrd="0" presId="urn:microsoft.com/office/officeart/2005/8/layout/cycle3"/>
    <dgm:cxn modelId="{6ADD005C-D4AE-4B23-8B13-06791C5317FD}" type="presOf" srcId="{44B12C39-A28C-FA42-8A1C-23E9820A37B2}" destId="{DDDA9A42-0579-CE4B-A4BD-5AE8D4D92EA2}" srcOrd="0" destOrd="0" presId="urn:microsoft.com/office/officeart/2005/8/layout/cycle3"/>
    <dgm:cxn modelId="{61520669-EF1F-4953-B6E7-2C708E690919}" type="presParOf" srcId="{555F5F01-0FF8-A343-AB93-3581540E640B}" destId="{DF4BF45B-DB1F-3144-B8CB-3EBE86023210}" srcOrd="0" destOrd="0" presId="urn:microsoft.com/office/officeart/2005/8/layout/cycle3"/>
    <dgm:cxn modelId="{FAF35F78-20E9-431E-A6D8-F7334580D359}" type="presParOf" srcId="{DF4BF45B-DB1F-3144-B8CB-3EBE86023210}" destId="{A77037B5-0837-2443-8374-485A7946F695}" srcOrd="0" destOrd="0" presId="urn:microsoft.com/office/officeart/2005/8/layout/cycle3"/>
    <dgm:cxn modelId="{FDA6032E-D272-48A7-8596-C89214F186BD}" type="presParOf" srcId="{DF4BF45B-DB1F-3144-B8CB-3EBE86023210}" destId="{2832A0E2-C0E3-6640-B90C-F67827964BEB}" srcOrd="1" destOrd="0" presId="urn:microsoft.com/office/officeart/2005/8/layout/cycle3"/>
    <dgm:cxn modelId="{DE1B67A0-8EA7-4AE0-AB2E-FFD903BC93AC}" type="presParOf" srcId="{DF4BF45B-DB1F-3144-B8CB-3EBE86023210}" destId="{DDDA9A42-0579-CE4B-A4BD-5AE8D4D92EA2}" srcOrd="2" destOrd="0" presId="urn:microsoft.com/office/officeart/2005/8/layout/cycle3"/>
    <dgm:cxn modelId="{90253630-609D-4FEA-84A8-3649387C5E86}" type="presParOf" srcId="{DF4BF45B-DB1F-3144-B8CB-3EBE86023210}" destId="{B8D570FB-A662-F04B-9F38-5B233A48482C}" srcOrd="3" destOrd="0" presId="urn:microsoft.com/office/officeart/2005/8/layout/cycle3"/>
    <dgm:cxn modelId="{C4EC66AD-49E8-4390-8A33-7B5149934026}" type="presParOf" srcId="{DF4BF45B-DB1F-3144-B8CB-3EBE86023210}" destId="{2287B81C-BAFA-4B4B-8A5E-F4E07461AB6C}" srcOrd="4" destOrd="0" presId="urn:microsoft.com/office/officeart/2005/8/layout/cycle3"/>
    <dgm:cxn modelId="{1CD5A6D1-0041-42EA-A39F-D7B882AA3F1E}" type="presParOf" srcId="{DF4BF45B-DB1F-3144-B8CB-3EBE86023210}" destId="{CE9E8E33-F245-6B40-944E-12518310D7B6}" srcOrd="5" destOrd="0" presId="urn:microsoft.com/office/officeart/2005/8/layout/cycle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9321A7-0D29-4417-A93A-D12D373A0EF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nb-NO"/>
        </a:p>
      </dgm:t>
    </dgm:pt>
    <dgm:pt modelId="{5E813AEC-B7D9-452B-AD84-0C0B35FE9C74}">
      <dgm:prSet phldrT="[Tekst]"/>
      <dgm:spPr/>
      <dgm:t>
        <a:bodyPr/>
        <a:lstStyle/>
        <a:p>
          <a:r>
            <a:rPr lang="nb-NO"/>
            <a:t>Initiate</a:t>
          </a:r>
        </a:p>
      </dgm:t>
    </dgm:pt>
    <dgm:pt modelId="{B96E238E-7819-4CB5-9FAE-43D2284EFEAC}" type="parTrans" cxnId="{7CFB9913-19AB-4000-8673-87216003B587}">
      <dgm:prSet/>
      <dgm:spPr/>
      <dgm:t>
        <a:bodyPr/>
        <a:lstStyle/>
        <a:p>
          <a:endParaRPr lang="nb-NO"/>
        </a:p>
      </dgm:t>
    </dgm:pt>
    <dgm:pt modelId="{F0F72E15-BE0D-48B2-B844-2B2901E7F25A}" type="sibTrans" cxnId="{7CFB9913-19AB-4000-8673-87216003B587}">
      <dgm:prSet/>
      <dgm:spPr/>
      <dgm:t>
        <a:bodyPr/>
        <a:lstStyle/>
        <a:p>
          <a:endParaRPr lang="nb-NO"/>
        </a:p>
      </dgm:t>
    </dgm:pt>
    <dgm:pt modelId="{10F46419-9133-42F3-B5C6-73E7EC2654B7}">
      <dgm:prSet phldrT="[Tekst]"/>
      <dgm:spPr/>
      <dgm:t>
        <a:bodyPr/>
        <a:lstStyle/>
        <a:p>
          <a:r>
            <a:rPr lang="nb-NO"/>
            <a:t>Analyse</a:t>
          </a:r>
        </a:p>
      </dgm:t>
    </dgm:pt>
    <dgm:pt modelId="{826F56FD-B3C0-41FE-BA17-2CBACC4E9158}" type="parTrans" cxnId="{B5075466-EBDC-43FF-813B-277590DC6179}">
      <dgm:prSet/>
      <dgm:spPr/>
      <dgm:t>
        <a:bodyPr/>
        <a:lstStyle/>
        <a:p>
          <a:endParaRPr lang="nb-NO"/>
        </a:p>
      </dgm:t>
    </dgm:pt>
    <dgm:pt modelId="{CBD75AF3-66D7-4992-BF12-CB9C49E5F39C}" type="sibTrans" cxnId="{B5075466-EBDC-43FF-813B-277590DC6179}">
      <dgm:prSet/>
      <dgm:spPr/>
      <dgm:t>
        <a:bodyPr/>
        <a:lstStyle/>
        <a:p>
          <a:endParaRPr lang="nb-NO"/>
        </a:p>
      </dgm:t>
    </dgm:pt>
    <dgm:pt modelId="{9302A757-722B-46FA-B0BB-8D3257AFABAC}">
      <dgm:prSet phldrT="[Tekst]"/>
      <dgm:spPr/>
      <dgm:t>
        <a:bodyPr/>
        <a:lstStyle/>
        <a:p>
          <a:r>
            <a:rPr lang="nb-NO"/>
            <a:t>Training Activities</a:t>
          </a:r>
        </a:p>
      </dgm:t>
    </dgm:pt>
    <dgm:pt modelId="{8F862F24-69C1-4885-8DBA-66FA3D376DDA}" type="parTrans" cxnId="{FE4A9CC8-6850-44BD-B0A9-4159D40F6263}">
      <dgm:prSet/>
      <dgm:spPr/>
      <dgm:t>
        <a:bodyPr/>
        <a:lstStyle/>
        <a:p>
          <a:endParaRPr lang="nb-NO"/>
        </a:p>
      </dgm:t>
    </dgm:pt>
    <dgm:pt modelId="{A0CEBB02-888B-46EA-A3DE-C96FC98339FB}" type="sibTrans" cxnId="{FE4A9CC8-6850-44BD-B0A9-4159D40F6263}">
      <dgm:prSet/>
      <dgm:spPr/>
      <dgm:t>
        <a:bodyPr/>
        <a:lstStyle/>
        <a:p>
          <a:endParaRPr lang="nb-NO"/>
        </a:p>
      </dgm:t>
    </dgm:pt>
    <dgm:pt modelId="{93A2EFDD-D87F-451D-BCB8-80D366AC286B}">
      <dgm:prSet phldrT="[Tekst]"/>
      <dgm:spPr/>
      <dgm:t>
        <a:bodyPr/>
        <a:lstStyle/>
        <a:p>
          <a:r>
            <a:rPr lang="nb-NO"/>
            <a:t>Training activity 1 </a:t>
          </a:r>
        </a:p>
      </dgm:t>
    </dgm:pt>
    <dgm:pt modelId="{7117F84B-5E1B-4B74-94D0-38EDE727932F}" type="parTrans" cxnId="{59CF8B19-9F9B-4021-A098-B3DF82243DA6}">
      <dgm:prSet/>
      <dgm:spPr/>
      <dgm:t>
        <a:bodyPr/>
        <a:lstStyle/>
        <a:p>
          <a:endParaRPr lang="nb-NO"/>
        </a:p>
      </dgm:t>
    </dgm:pt>
    <dgm:pt modelId="{D3284C31-C9E7-4F09-9F77-F3D1C1B7DAD3}" type="sibTrans" cxnId="{59CF8B19-9F9B-4021-A098-B3DF82243DA6}">
      <dgm:prSet/>
      <dgm:spPr/>
      <dgm:t>
        <a:bodyPr/>
        <a:lstStyle/>
        <a:p>
          <a:endParaRPr lang="nb-NO"/>
        </a:p>
      </dgm:t>
    </dgm:pt>
    <dgm:pt modelId="{F37BF5B5-8B6C-4FB2-B9B3-B05E3959F425}">
      <dgm:prSet phldrT="[Tekst]"/>
      <dgm:spPr/>
      <dgm:t>
        <a:bodyPr/>
        <a:lstStyle/>
        <a:p>
          <a:r>
            <a:rPr lang="nb-NO"/>
            <a:t>Training activity 2</a:t>
          </a:r>
        </a:p>
      </dgm:t>
    </dgm:pt>
    <dgm:pt modelId="{067D7E18-82FD-4465-AAA5-2824EC1F38CA}" type="parTrans" cxnId="{E486D3EF-A98E-4B26-8987-9DDF7722A071}">
      <dgm:prSet/>
      <dgm:spPr/>
      <dgm:t>
        <a:bodyPr/>
        <a:lstStyle/>
        <a:p>
          <a:endParaRPr lang="nb-NO"/>
        </a:p>
      </dgm:t>
    </dgm:pt>
    <dgm:pt modelId="{BCBB9922-AB0B-41CE-A716-BC60173E8FC3}" type="sibTrans" cxnId="{E486D3EF-A98E-4B26-8987-9DDF7722A071}">
      <dgm:prSet/>
      <dgm:spPr/>
      <dgm:t>
        <a:bodyPr/>
        <a:lstStyle/>
        <a:p>
          <a:endParaRPr lang="nb-NO"/>
        </a:p>
      </dgm:t>
    </dgm:pt>
    <dgm:pt modelId="{57AFFBB2-F9AD-4229-AF75-78BDC9AADB70}">
      <dgm:prSet phldrT="[Tekst]"/>
      <dgm:spPr/>
      <dgm:t>
        <a:bodyPr/>
        <a:lstStyle/>
        <a:p>
          <a:r>
            <a:rPr lang="nb-NO"/>
            <a:t>Lessons Learned</a:t>
          </a:r>
        </a:p>
      </dgm:t>
    </dgm:pt>
    <dgm:pt modelId="{80F33B32-148E-4A30-9664-392BFA55C72D}" type="parTrans" cxnId="{81E58059-89D8-496E-97D6-A0F3212C20B7}">
      <dgm:prSet/>
      <dgm:spPr/>
      <dgm:t>
        <a:bodyPr/>
        <a:lstStyle/>
        <a:p>
          <a:endParaRPr lang="nb-NO"/>
        </a:p>
      </dgm:t>
    </dgm:pt>
    <dgm:pt modelId="{3E24614B-4A2B-403A-AB0F-3EC37BC822B0}" type="sibTrans" cxnId="{81E58059-89D8-496E-97D6-A0F3212C20B7}">
      <dgm:prSet/>
      <dgm:spPr/>
      <dgm:t>
        <a:bodyPr/>
        <a:lstStyle/>
        <a:p>
          <a:endParaRPr lang="nb-NO"/>
        </a:p>
      </dgm:t>
    </dgm:pt>
    <dgm:pt modelId="{1AD128C7-9316-42E6-B27F-0FA8F354D190}">
      <dgm:prSet phldrT="[Tekst]"/>
      <dgm:spPr/>
      <dgm:t>
        <a:bodyPr/>
        <a:lstStyle/>
        <a:p>
          <a:r>
            <a:rPr lang="nb-NO"/>
            <a:t>Training activity N</a:t>
          </a:r>
        </a:p>
      </dgm:t>
    </dgm:pt>
    <dgm:pt modelId="{441617BE-D342-4939-AD87-D5CBADCA7B5C}" type="parTrans" cxnId="{140C38A2-1F20-4A86-8988-4ED10A065324}">
      <dgm:prSet/>
      <dgm:spPr/>
      <dgm:t>
        <a:bodyPr/>
        <a:lstStyle/>
        <a:p>
          <a:endParaRPr lang="nb-NO"/>
        </a:p>
      </dgm:t>
    </dgm:pt>
    <dgm:pt modelId="{CAC1A637-B986-45AF-834A-49115665068D}" type="sibTrans" cxnId="{140C38A2-1F20-4A86-8988-4ED10A065324}">
      <dgm:prSet/>
      <dgm:spPr/>
      <dgm:t>
        <a:bodyPr/>
        <a:lstStyle/>
        <a:p>
          <a:endParaRPr lang="nb-NO"/>
        </a:p>
      </dgm:t>
    </dgm:pt>
    <dgm:pt modelId="{7BD1F035-529F-49DB-8895-8D43112B21EE}">
      <dgm:prSet phldrT="[Tekst]"/>
      <dgm:spPr/>
      <dgm:t>
        <a:bodyPr/>
        <a:lstStyle/>
        <a:p>
          <a:r>
            <a:rPr lang="nb-NO"/>
            <a:t>Plan</a:t>
          </a:r>
        </a:p>
      </dgm:t>
    </dgm:pt>
    <dgm:pt modelId="{B2AB24BE-DF1E-4CA8-8161-5F2006C8C720}" type="parTrans" cxnId="{63329E45-55EF-4134-AA5A-A98B24E2C535}">
      <dgm:prSet/>
      <dgm:spPr/>
      <dgm:t>
        <a:bodyPr/>
        <a:lstStyle/>
        <a:p>
          <a:endParaRPr lang="nb-NO"/>
        </a:p>
      </dgm:t>
    </dgm:pt>
    <dgm:pt modelId="{57DF1418-90B1-4AF3-8E54-606731A771DB}" type="sibTrans" cxnId="{63329E45-55EF-4134-AA5A-A98B24E2C535}">
      <dgm:prSet/>
      <dgm:spPr/>
      <dgm:t>
        <a:bodyPr/>
        <a:lstStyle/>
        <a:p>
          <a:endParaRPr lang="nb-NO"/>
        </a:p>
      </dgm:t>
    </dgm:pt>
    <dgm:pt modelId="{B103F59A-971A-4EC0-A137-9FCCFB8A2520}">
      <dgm:prSet phldrT="[Tekst]"/>
      <dgm:spPr/>
      <dgm:t>
        <a:bodyPr/>
        <a:lstStyle/>
        <a:p>
          <a:r>
            <a:rPr lang="nb-NO"/>
            <a:t>Execute</a:t>
          </a:r>
        </a:p>
      </dgm:t>
    </dgm:pt>
    <dgm:pt modelId="{1BAE17EC-E94E-464A-9DD8-5082D002611D}" type="parTrans" cxnId="{195C426F-0B0F-4C95-A5AC-93DF558A705A}">
      <dgm:prSet/>
      <dgm:spPr/>
      <dgm:t>
        <a:bodyPr/>
        <a:lstStyle/>
        <a:p>
          <a:endParaRPr lang="nb-NO"/>
        </a:p>
      </dgm:t>
    </dgm:pt>
    <dgm:pt modelId="{91327603-5977-4060-9AE1-BD9E8C7C2E28}" type="sibTrans" cxnId="{195C426F-0B0F-4C95-A5AC-93DF558A705A}">
      <dgm:prSet/>
      <dgm:spPr/>
      <dgm:t>
        <a:bodyPr/>
        <a:lstStyle/>
        <a:p>
          <a:endParaRPr lang="nb-NO"/>
        </a:p>
      </dgm:t>
    </dgm:pt>
    <dgm:pt modelId="{2B5F2FAA-4353-41FF-8384-843928669302}">
      <dgm:prSet phldrT="[Tekst]"/>
      <dgm:spPr/>
      <dgm:t>
        <a:bodyPr/>
        <a:lstStyle/>
        <a:p>
          <a:r>
            <a:rPr lang="nb-NO"/>
            <a:t>Evaluate</a:t>
          </a:r>
        </a:p>
      </dgm:t>
    </dgm:pt>
    <dgm:pt modelId="{00F3593A-7C8E-434D-A3A6-39453FED8AE4}" type="parTrans" cxnId="{9B8EF196-9343-467B-82A1-23D0C9B65310}">
      <dgm:prSet/>
      <dgm:spPr/>
      <dgm:t>
        <a:bodyPr/>
        <a:lstStyle/>
        <a:p>
          <a:endParaRPr lang="nb-NO"/>
        </a:p>
      </dgm:t>
    </dgm:pt>
    <dgm:pt modelId="{C6969009-8113-4F6E-B7BC-34EAABE2180F}" type="sibTrans" cxnId="{9B8EF196-9343-467B-82A1-23D0C9B65310}">
      <dgm:prSet/>
      <dgm:spPr/>
      <dgm:t>
        <a:bodyPr/>
        <a:lstStyle/>
        <a:p>
          <a:endParaRPr lang="nb-NO"/>
        </a:p>
      </dgm:t>
    </dgm:pt>
    <dgm:pt modelId="{D5418E56-1CFB-4D32-9D86-69E04813019F}">
      <dgm:prSet phldrT="[Tekst]"/>
      <dgm:spPr/>
      <dgm:t>
        <a:bodyPr/>
        <a:lstStyle/>
        <a:p>
          <a:r>
            <a:rPr lang="nb-NO"/>
            <a:t>Plan</a:t>
          </a:r>
        </a:p>
      </dgm:t>
    </dgm:pt>
    <dgm:pt modelId="{FB1DEFD6-C744-485B-A045-C0498BB32554}" type="parTrans" cxnId="{0D6F0E5B-84FD-4744-A625-A1BCF5D6D17C}">
      <dgm:prSet/>
      <dgm:spPr/>
      <dgm:t>
        <a:bodyPr/>
        <a:lstStyle/>
        <a:p>
          <a:endParaRPr lang="nb-NO"/>
        </a:p>
      </dgm:t>
    </dgm:pt>
    <dgm:pt modelId="{29227B28-FB52-43F5-87D0-C57A368BE0B8}" type="sibTrans" cxnId="{0D6F0E5B-84FD-4744-A625-A1BCF5D6D17C}">
      <dgm:prSet/>
      <dgm:spPr/>
      <dgm:t>
        <a:bodyPr/>
        <a:lstStyle/>
        <a:p>
          <a:endParaRPr lang="nb-NO"/>
        </a:p>
      </dgm:t>
    </dgm:pt>
    <dgm:pt modelId="{70EE114B-7BA0-4A6F-8C56-1C4D8714370D}">
      <dgm:prSet phldrT="[Tekst]"/>
      <dgm:spPr/>
      <dgm:t>
        <a:bodyPr/>
        <a:lstStyle/>
        <a:p>
          <a:r>
            <a:rPr lang="nb-NO"/>
            <a:t>Execute</a:t>
          </a:r>
        </a:p>
      </dgm:t>
    </dgm:pt>
    <dgm:pt modelId="{9D9E5398-7A20-4F85-A6D6-5B90231A1E2D}" type="parTrans" cxnId="{ED00FEC1-B26F-4A3F-9666-8A34B00E8727}">
      <dgm:prSet/>
      <dgm:spPr/>
      <dgm:t>
        <a:bodyPr/>
        <a:lstStyle/>
        <a:p>
          <a:endParaRPr lang="nb-NO"/>
        </a:p>
      </dgm:t>
    </dgm:pt>
    <dgm:pt modelId="{71B87690-C23D-4391-9347-AB750369DBE9}" type="sibTrans" cxnId="{ED00FEC1-B26F-4A3F-9666-8A34B00E8727}">
      <dgm:prSet/>
      <dgm:spPr/>
      <dgm:t>
        <a:bodyPr/>
        <a:lstStyle/>
        <a:p>
          <a:endParaRPr lang="nb-NO"/>
        </a:p>
      </dgm:t>
    </dgm:pt>
    <dgm:pt modelId="{1B7CF1BF-923A-47E8-9B61-0D4E94C11638}">
      <dgm:prSet phldrT="[Tekst]"/>
      <dgm:spPr/>
      <dgm:t>
        <a:bodyPr/>
        <a:lstStyle/>
        <a:p>
          <a:r>
            <a:rPr lang="nb-NO"/>
            <a:t>Evaluate</a:t>
          </a:r>
        </a:p>
      </dgm:t>
    </dgm:pt>
    <dgm:pt modelId="{A99FF5EE-3D2A-4051-A107-21AC2CD97A07}" type="parTrans" cxnId="{BEC78574-6DA5-4DD6-84F3-9640F558103C}">
      <dgm:prSet/>
      <dgm:spPr/>
      <dgm:t>
        <a:bodyPr/>
        <a:lstStyle/>
        <a:p>
          <a:endParaRPr lang="nb-NO"/>
        </a:p>
      </dgm:t>
    </dgm:pt>
    <dgm:pt modelId="{572438DC-4302-48FF-AC5B-FA9D3CB8303B}" type="sibTrans" cxnId="{BEC78574-6DA5-4DD6-84F3-9640F558103C}">
      <dgm:prSet/>
      <dgm:spPr/>
      <dgm:t>
        <a:bodyPr/>
        <a:lstStyle/>
        <a:p>
          <a:endParaRPr lang="nb-NO"/>
        </a:p>
      </dgm:t>
    </dgm:pt>
    <dgm:pt modelId="{D1A575B0-9C97-4AF0-84AC-CCFB26FE6BAD}">
      <dgm:prSet phldrT="[Tekst]"/>
      <dgm:spPr/>
      <dgm:t>
        <a:bodyPr/>
        <a:lstStyle/>
        <a:p>
          <a:r>
            <a:rPr lang="nb-NO"/>
            <a:t>Plan</a:t>
          </a:r>
        </a:p>
      </dgm:t>
    </dgm:pt>
    <dgm:pt modelId="{7C1590BB-5F8B-4CA8-9054-D209FC555045}" type="parTrans" cxnId="{350D4516-18CC-4C7A-B722-AFC60EDF46BF}">
      <dgm:prSet/>
      <dgm:spPr/>
      <dgm:t>
        <a:bodyPr/>
        <a:lstStyle/>
        <a:p>
          <a:endParaRPr lang="nb-NO"/>
        </a:p>
      </dgm:t>
    </dgm:pt>
    <dgm:pt modelId="{193854CA-182A-4EC4-9368-E7A5880663F2}" type="sibTrans" cxnId="{350D4516-18CC-4C7A-B722-AFC60EDF46BF}">
      <dgm:prSet/>
      <dgm:spPr/>
      <dgm:t>
        <a:bodyPr/>
        <a:lstStyle/>
        <a:p>
          <a:endParaRPr lang="nb-NO"/>
        </a:p>
      </dgm:t>
    </dgm:pt>
    <dgm:pt modelId="{FF5EE30D-45EB-41C5-9B9B-84772D40C02F}">
      <dgm:prSet phldrT="[Tekst]"/>
      <dgm:spPr/>
      <dgm:t>
        <a:bodyPr/>
        <a:lstStyle/>
        <a:p>
          <a:r>
            <a:rPr lang="nb-NO"/>
            <a:t>Execute</a:t>
          </a:r>
        </a:p>
      </dgm:t>
    </dgm:pt>
    <dgm:pt modelId="{FCB85CCB-1A3E-40DC-9140-D37F877CFA33}" type="parTrans" cxnId="{5A1F0870-53D7-4797-948D-E9D91DFCC03B}">
      <dgm:prSet/>
      <dgm:spPr/>
      <dgm:t>
        <a:bodyPr/>
        <a:lstStyle/>
        <a:p>
          <a:endParaRPr lang="nb-NO"/>
        </a:p>
      </dgm:t>
    </dgm:pt>
    <dgm:pt modelId="{B3A27F6E-87D2-4BC3-BC97-AFE7C645BFA7}" type="sibTrans" cxnId="{5A1F0870-53D7-4797-948D-E9D91DFCC03B}">
      <dgm:prSet/>
      <dgm:spPr/>
      <dgm:t>
        <a:bodyPr/>
        <a:lstStyle/>
        <a:p>
          <a:endParaRPr lang="nb-NO"/>
        </a:p>
      </dgm:t>
    </dgm:pt>
    <dgm:pt modelId="{20533A40-A99C-4FED-9C38-44EF3664990E}">
      <dgm:prSet phldrT="[Tekst]"/>
      <dgm:spPr/>
      <dgm:t>
        <a:bodyPr/>
        <a:lstStyle/>
        <a:p>
          <a:r>
            <a:rPr lang="nb-NO"/>
            <a:t>Evaluate</a:t>
          </a:r>
        </a:p>
      </dgm:t>
    </dgm:pt>
    <dgm:pt modelId="{3748B40D-0C95-4D9E-A60F-D0A006929F89}" type="parTrans" cxnId="{91C5A937-80C7-48CE-A569-6215796DDAD3}">
      <dgm:prSet/>
      <dgm:spPr/>
      <dgm:t>
        <a:bodyPr/>
        <a:lstStyle/>
        <a:p>
          <a:endParaRPr lang="nb-NO"/>
        </a:p>
      </dgm:t>
    </dgm:pt>
    <dgm:pt modelId="{D1476755-68FB-4F73-958B-E75334595565}" type="sibTrans" cxnId="{91C5A937-80C7-48CE-A569-6215796DDAD3}">
      <dgm:prSet/>
      <dgm:spPr/>
      <dgm:t>
        <a:bodyPr/>
        <a:lstStyle/>
        <a:p>
          <a:endParaRPr lang="nb-NO"/>
        </a:p>
      </dgm:t>
    </dgm:pt>
    <dgm:pt modelId="{E5BB291E-47B4-4636-8614-A1F1C970E178}" type="pres">
      <dgm:prSet presAssocID="{389321A7-0D29-4417-A93A-D12D373A0EF1}" presName="hierChild1" presStyleCnt="0">
        <dgm:presLayoutVars>
          <dgm:orgChart val="1"/>
          <dgm:chPref val="1"/>
          <dgm:dir/>
          <dgm:animOne val="branch"/>
          <dgm:animLvl val="lvl"/>
          <dgm:resizeHandles/>
        </dgm:presLayoutVars>
      </dgm:prSet>
      <dgm:spPr/>
      <dgm:t>
        <a:bodyPr/>
        <a:lstStyle/>
        <a:p>
          <a:endParaRPr lang="nb-NO"/>
        </a:p>
      </dgm:t>
    </dgm:pt>
    <dgm:pt modelId="{7257D56C-98FD-D744-B6E2-BE3DB65101F8}" type="pres">
      <dgm:prSet presAssocID="{5E813AEC-B7D9-452B-AD84-0C0B35FE9C74}" presName="hierRoot1" presStyleCnt="0">
        <dgm:presLayoutVars>
          <dgm:hierBranch val="init"/>
        </dgm:presLayoutVars>
      </dgm:prSet>
      <dgm:spPr/>
    </dgm:pt>
    <dgm:pt modelId="{F95C8C02-9A99-B143-A24A-0B5263E5B8E0}" type="pres">
      <dgm:prSet presAssocID="{5E813AEC-B7D9-452B-AD84-0C0B35FE9C74}" presName="rootComposite1" presStyleCnt="0"/>
      <dgm:spPr/>
    </dgm:pt>
    <dgm:pt modelId="{F64762CF-A595-C449-922C-4F68A3B646D0}" type="pres">
      <dgm:prSet presAssocID="{5E813AEC-B7D9-452B-AD84-0C0B35FE9C74}" presName="rootText1" presStyleLbl="node0" presStyleIdx="0" presStyleCnt="1">
        <dgm:presLayoutVars>
          <dgm:chPref val="3"/>
        </dgm:presLayoutVars>
      </dgm:prSet>
      <dgm:spPr/>
      <dgm:t>
        <a:bodyPr/>
        <a:lstStyle/>
        <a:p>
          <a:endParaRPr lang="nb-NO"/>
        </a:p>
      </dgm:t>
    </dgm:pt>
    <dgm:pt modelId="{F0A7FA82-6729-9F40-A0C1-DAA9AA234522}" type="pres">
      <dgm:prSet presAssocID="{5E813AEC-B7D9-452B-AD84-0C0B35FE9C74}" presName="rootConnector1" presStyleLbl="node1" presStyleIdx="0" presStyleCnt="0"/>
      <dgm:spPr/>
      <dgm:t>
        <a:bodyPr/>
        <a:lstStyle/>
        <a:p>
          <a:endParaRPr lang="nb-NO"/>
        </a:p>
      </dgm:t>
    </dgm:pt>
    <dgm:pt modelId="{7F8BC1C2-A402-6644-AB40-184074D2E787}" type="pres">
      <dgm:prSet presAssocID="{5E813AEC-B7D9-452B-AD84-0C0B35FE9C74}" presName="hierChild2" presStyleCnt="0"/>
      <dgm:spPr/>
    </dgm:pt>
    <dgm:pt modelId="{694F4DA7-D95C-42A0-A8DA-5791208EBA9B}" type="pres">
      <dgm:prSet presAssocID="{826F56FD-B3C0-41FE-BA17-2CBACC4E9158}" presName="Name37" presStyleLbl="parChTrans1D2" presStyleIdx="0" presStyleCnt="3"/>
      <dgm:spPr/>
      <dgm:t>
        <a:bodyPr/>
        <a:lstStyle/>
        <a:p>
          <a:endParaRPr lang="nb-NO"/>
        </a:p>
      </dgm:t>
    </dgm:pt>
    <dgm:pt modelId="{62D24662-9320-4D97-9ADB-276CE91A7973}" type="pres">
      <dgm:prSet presAssocID="{10F46419-9133-42F3-B5C6-73E7EC2654B7}" presName="hierRoot2" presStyleCnt="0">
        <dgm:presLayoutVars>
          <dgm:hierBranch val="init"/>
        </dgm:presLayoutVars>
      </dgm:prSet>
      <dgm:spPr/>
    </dgm:pt>
    <dgm:pt modelId="{AFFB8DEB-F27F-4658-8AA1-3F2CF9FD3E2D}" type="pres">
      <dgm:prSet presAssocID="{10F46419-9133-42F3-B5C6-73E7EC2654B7}" presName="rootComposite" presStyleCnt="0"/>
      <dgm:spPr/>
    </dgm:pt>
    <dgm:pt modelId="{6EB3DA6E-A930-4D61-80E6-C22AEFDEAFF5}" type="pres">
      <dgm:prSet presAssocID="{10F46419-9133-42F3-B5C6-73E7EC2654B7}" presName="rootText" presStyleLbl="node2" presStyleIdx="0" presStyleCnt="3">
        <dgm:presLayoutVars>
          <dgm:chPref val="3"/>
        </dgm:presLayoutVars>
      </dgm:prSet>
      <dgm:spPr/>
      <dgm:t>
        <a:bodyPr/>
        <a:lstStyle/>
        <a:p>
          <a:endParaRPr lang="nb-NO"/>
        </a:p>
      </dgm:t>
    </dgm:pt>
    <dgm:pt modelId="{6E6B38A8-58BE-4510-BE0E-0A9FC21AB767}" type="pres">
      <dgm:prSet presAssocID="{10F46419-9133-42F3-B5C6-73E7EC2654B7}" presName="rootConnector" presStyleLbl="node2" presStyleIdx="0" presStyleCnt="3"/>
      <dgm:spPr/>
      <dgm:t>
        <a:bodyPr/>
        <a:lstStyle/>
        <a:p>
          <a:endParaRPr lang="nb-NO"/>
        </a:p>
      </dgm:t>
    </dgm:pt>
    <dgm:pt modelId="{B59A6DF5-542E-4FFA-BB6B-CF11236F3744}" type="pres">
      <dgm:prSet presAssocID="{10F46419-9133-42F3-B5C6-73E7EC2654B7}" presName="hierChild4" presStyleCnt="0"/>
      <dgm:spPr/>
    </dgm:pt>
    <dgm:pt modelId="{F8033700-B4FF-4BC6-ACDD-9676FAD390DF}" type="pres">
      <dgm:prSet presAssocID="{10F46419-9133-42F3-B5C6-73E7EC2654B7}" presName="hierChild5" presStyleCnt="0"/>
      <dgm:spPr/>
    </dgm:pt>
    <dgm:pt modelId="{75D2DAE8-6792-43A0-8CC5-5931F6B8DAA3}" type="pres">
      <dgm:prSet presAssocID="{8F862F24-69C1-4885-8DBA-66FA3D376DDA}" presName="Name37" presStyleLbl="parChTrans1D2" presStyleIdx="1" presStyleCnt="3"/>
      <dgm:spPr/>
      <dgm:t>
        <a:bodyPr/>
        <a:lstStyle/>
        <a:p>
          <a:endParaRPr lang="nb-NO"/>
        </a:p>
      </dgm:t>
    </dgm:pt>
    <dgm:pt modelId="{F24057FD-4670-455D-B688-64EC3B80AAB6}" type="pres">
      <dgm:prSet presAssocID="{9302A757-722B-46FA-B0BB-8D3257AFABAC}" presName="hierRoot2" presStyleCnt="0">
        <dgm:presLayoutVars>
          <dgm:hierBranch val="init"/>
        </dgm:presLayoutVars>
      </dgm:prSet>
      <dgm:spPr/>
    </dgm:pt>
    <dgm:pt modelId="{B66297BB-9F4B-42D5-8E8A-95DDDF4470DA}" type="pres">
      <dgm:prSet presAssocID="{9302A757-722B-46FA-B0BB-8D3257AFABAC}" presName="rootComposite" presStyleCnt="0"/>
      <dgm:spPr/>
    </dgm:pt>
    <dgm:pt modelId="{B72F61FF-09F9-4194-AD4C-B1260196CAF3}" type="pres">
      <dgm:prSet presAssocID="{9302A757-722B-46FA-B0BB-8D3257AFABAC}" presName="rootText" presStyleLbl="node2" presStyleIdx="1" presStyleCnt="3">
        <dgm:presLayoutVars>
          <dgm:chPref val="3"/>
        </dgm:presLayoutVars>
      </dgm:prSet>
      <dgm:spPr/>
      <dgm:t>
        <a:bodyPr/>
        <a:lstStyle/>
        <a:p>
          <a:endParaRPr lang="nb-NO"/>
        </a:p>
      </dgm:t>
    </dgm:pt>
    <dgm:pt modelId="{03F5187E-D4B4-40CC-A52D-998A562A0ED6}" type="pres">
      <dgm:prSet presAssocID="{9302A757-722B-46FA-B0BB-8D3257AFABAC}" presName="rootConnector" presStyleLbl="node2" presStyleIdx="1" presStyleCnt="3"/>
      <dgm:spPr/>
      <dgm:t>
        <a:bodyPr/>
        <a:lstStyle/>
        <a:p>
          <a:endParaRPr lang="nb-NO"/>
        </a:p>
      </dgm:t>
    </dgm:pt>
    <dgm:pt modelId="{1078776C-4A02-4BFF-8F08-A2F6B6654E91}" type="pres">
      <dgm:prSet presAssocID="{9302A757-722B-46FA-B0BB-8D3257AFABAC}" presName="hierChild4" presStyleCnt="0"/>
      <dgm:spPr/>
    </dgm:pt>
    <dgm:pt modelId="{15579A5D-5F73-4FE1-8699-AA7F0A3430FD}" type="pres">
      <dgm:prSet presAssocID="{7117F84B-5E1B-4B74-94D0-38EDE727932F}" presName="Name37" presStyleLbl="parChTrans1D3" presStyleIdx="0" presStyleCnt="3"/>
      <dgm:spPr/>
      <dgm:t>
        <a:bodyPr/>
        <a:lstStyle/>
        <a:p>
          <a:endParaRPr lang="nb-NO"/>
        </a:p>
      </dgm:t>
    </dgm:pt>
    <dgm:pt modelId="{835BEF0B-A198-4B02-A9A6-8E5B2805C1B3}" type="pres">
      <dgm:prSet presAssocID="{93A2EFDD-D87F-451D-BCB8-80D366AC286B}" presName="hierRoot2" presStyleCnt="0">
        <dgm:presLayoutVars>
          <dgm:hierBranch val="init"/>
        </dgm:presLayoutVars>
      </dgm:prSet>
      <dgm:spPr/>
    </dgm:pt>
    <dgm:pt modelId="{05AB6251-520E-47C7-8E05-B50FC5E1D157}" type="pres">
      <dgm:prSet presAssocID="{93A2EFDD-D87F-451D-BCB8-80D366AC286B}" presName="rootComposite" presStyleCnt="0"/>
      <dgm:spPr/>
    </dgm:pt>
    <dgm:pt modelId="{E0A3104B-CE43-4E8D-A893-DF92BC033154}" type="pres">
      <dgm:prSet presAssocID="{93A2EFDD-D87F-451D-BCB8-80D366AC286B}" presName="rootText" presStyleLbl="node3" presStyleIdx="0" presStyleCnt="3">
        <dgm:presLayoutVars>
          <dgm:chPref val="3"/>
        </dgm:presLayoutVars>
      </dgm:prSet>
      <dgm:spPr/>
      <dgm:t>
        <a:bodyPr/>
        <a:lstStyle/>
        <a:p>
          <a:endParaRPr lang="nb-NO"/>
        </a:p>
      </dgm:t>
    </dgm:pt>
    <dgm:pt modelId="{BADD0925-ED52-4FB4-9903-0AEF2FE874DF}" type="pres">
      <dgm:prSet presAssocID="{93A2EFDD-D87F-451D-BCB8-80D366AC286B}" presName="rootConnector" presStyleLbl="node3" presStyleIdx="0" presStyleCnt="3"/>
      <dgm:spPr/>
      <dgm:t>
        <a:bodyPr/>
        <a:lstStyle/>
        <a:p>
          <a:endParaRPr lang="nb-NO"/>
        </a:p>
      </dgm:t>
    </dgm:pt>
    <dgm:pt modelId="{854D34A7-819B-401E-BAF4-045F9F297C71}" type="pres">
      <dgm:prSet presAssocID="{93A2EFDD-D87F-451D-BCB8-80D366AC286B}" presName="hierChild4" presStyleCnt="0"/>
      <dgm:spPr/>
    </dgm:pt>
    <dgm:pt modelId="{59CF0C06-122D-4DBB-876C-6ED43293C80A}" type="pres">
      <dgm:prSet presAssocID="{B2AB24BE-DF1E-4CA8-8161-5F2006C8C720}" presName="Name37" presStyleLbl="parChTrans1D4" presStyleIdx="0" presStyleCnt="9"/>
      <dgm:spPr/>
      <dgm:t>
        <a:bodyPr/>
        <a:lstStyle/>
        <a:p>
          <a:endParaRPr lang="nb-NO"/>
        </a:p>
      </dgm:t>
    </dgm:pt>
    <dgm:pt modelId="{8C450197-D719-4A86-82E3-A873113A4CA9}" type="pres">
      <dgm:prSet presAssocID="{7BD1F035-529F-49DB-8895-8D43112B21EE}" presName="hierRoot2" presStyleCnt="0">
        <dgm:presLayoutVars>
          <dgm:hierBranch val="init"/>
        </dgm:presLayoutVars>
      </dgm:prSet>
      <dgm:spPr/>
    </dgm:pt>
    <dgm:pt modelId="{6A84C256-6A6E-417B-9BCB-9DA1B989C87D}" type="pres">
      <dgm:prSet presAssocID="{7BD1F035-529F-49DB-8895-8D43112B21EE}" presName="rootComposite" presStyleCnt="0"/>
      <dgm:spPr/>
    </dgm:pt>
    <dgm:pt modelId="{DE202AA9-9515-40F8-A9AC-BC39C751756D}" type="pres">
      <dgm:prSet presAssocID="{7BD1F035-529F-49DB-8895-8D43112B21EE}" presName="rootText" presStyleLbl="node4" presStyleIdx="0" presStyleCnt="9">
        <dgm:presLayoutVars>
          <dgm:chPref val="3"/>
        </dgm:presLayoutVars>
      </dgm:prSet>
      <dgm:spPr/>
      <dgm:t>
        <a:bodyPr/>
        <a:lstStyle/>
        <a:p>
          <a:endParaRPr lang="nb-NO"/>
        </a:p>
      </dgm:t>
    </dgm:pt>
    <dgm:pt modelId="{6D73C36A-6064-425D-BD2B-081D7DC55FA7}" type="pres">
      <dgm:prSet presAssocID="{7BD1F035-529F-49DB-8895-8D43112B21EE}" presName="rootConnector" presStyleLbl="node4" presStyleIdx="0" presStyleCnt="9"/>
      <dgm:spPr/>
      <dgm:t>
        <a:bodyPr/>
        <a:lstStyle/>
        <a:p>
          <a:endParaRPr lang="nb-NO"/>
        </a:p>
      </dgm:t>
    </dgm:pt>
    <dgm:pt modelId="{9993656F-04C9-4D66-8A75-D508401DC4C0}" type="pres">
      <dgm:prSet presAssocID="{7BD1F035-529F-49DB-8895-8D43112B21EE}" presName="hierChild4" presStyleCnt="0"/>
      <dgm:spPr/>
    </dgm:pt>
    <dgm:pt modelId="{4485D924-5B7D-4A5D-9C6F-4C9AAEFC6AA8}" type="pres">
      <dgm:prSet presAssocID="{7BD1F035-529F-49DB-8895-8D43112B21EE}" presName="hierChild5" presStyleCnt="0"/>
      <dgm:spPr/>
    </dgm:pt>
    <dgm:pt modelId="{0B1A92CE-1DF1-402F-A047-C2D13F01F90C}" type="pres">
      <dgm:prSet presAssocID="{1BAE17EC-E94E-464A-9DD8-5082D002611D}" presName="Name37" presStyleLbl="parChTrans1D4" presStyleIdx="1" presStyleCnt="9"/>
      <dgm:spPr/>
      <dgm:t>
        <a:bodyPr/>
        <a:lstStyle/>
        <a:p>
          <a:endParaRPr lang="nb-NO"/>
        </a:p>
      </dgm:t>
    </dgm:pt>
    <dgm:pt modelId="{594CB567-3665-49E5-801D-DF523B102774}" type="pres">
      <dgm:prSet presAssocID="{B103F59A-971A-4EC0-A137-9FCCFB8A2520}" presName="hierRoot2" presStyleCnt="0">
        <dgm:presLayoutVars>
          <dgm:hierBranch val="init"/>
        </dgm:presLayoutVars>
      </dgm:prSet>
      <dgm:spPr/>
    </dgm:pt>
    <dgm:pt modelId="{97CA8EB6-DFFC-499F-B1DF-6CA7901DC99B}" type="pres">
      <dgm:prSet presAssocID="{B103F59A-971A-4EC0-A137-9FCCFB8A2520}" presName="rootComposite" presStyleCnt="0"/>
      <dgm:spPr/>
    </dgm:pt>
    <dgm:pt modelId="{63096C65-E205-4337-B423-DD99F194BA22}" type="pres">
      <dgm:prSet presAssocID="{B103F59A-971A-4EC0-A137-9FCCFB8A2520}" presName="rootText" presStyleLbl="node4" presStyleIdx="1" presStyleCnt="9">
        <dgm:presLayoutVars>
          <dgm:chPref val="3"/>
        </dgm:presLayoutVars>
      </dgm:prSet>
      <dgm:spPr/>
      <dgm:t>
        <a:bodyPr/>
        <a:lstStyle/>
        <a:p>
          <a:endParaRPr lang="nb-NO"/>
        </a:p>
      </dgm:t>
    </dgm:pt>
    <dgm:pt modelId="{3C8DF335-1F4D-4536-B8C3-DCC88B32600B}" type="pres">
      <dgm:prSet presAssocID="{B103F59A-971A-4EC0-A137-9FCCFB8A2520}" presName="rootConnector" presStyleLbl="node4" presStyleIdx="1" presStyleCnt="9"/>
      <dgm:spPr/>
      <dgm:t>
        <a:bodyPr/>
        <a:lstStyle/>
        <a:p>
          <a:endParaRPr lang="nb-NO"/>
        </a:p>
      </dgm:t>
    </dgm:pt>
    <dgm:pt modelId="{968C9F70-9C3F-4599-ABE1-3699AA19163C}" type="pres">
      <dgm:prSet presAssocID="{B103F59A-971A-4EC0-A137-9FCCFB8A2520}" presName="hierChild4" presStyleCnt="0"/>
      <dgm:spPr/>
    </dgm:pt>
    <dgm:pt modelId="{5FCA2E00-7681-4193-BD16-AD94F68434F6}" type="pres">
      <dgm:prSet presAssocID="{B103F59A-971A-4EC0-A137-9FCCFB8A2520}" presName="hierChild5" presStyleCnt="0"/>
      <dgm:spPr/>
    </dgm:pt>
    <dgm:pt modelId="{B53D2445-D3AC-4279-B1E3-122635A54C15}" type="pres">
      <dgm:prSet presAssocID="{00F3593A-7C8E-434D-A3A6-39453FED8AE4}" presName="Name37" presStyleLbl="parChTrans1D4" presStyleIdx="2" presStyleCnt="9"/>
      <dgm:spPr/>
      <dgm:t>
        <a:bodyPr/>
        <a:lstStyle/>
        <a:p>
          <a:endParaRPr lang="nb-NO"/>
        </a:p>
      </dgm:t>
    </dgm:pt>
    <dgm:pt modelId="{08756312-BABB-4FD5-ACDE-986CBD3FAB3D}" type="pres">
      <dgm:prSet presAssocID="{2B5F2FAA-4353-41FF-8384-843928669302}" presName="hierRoot2" presStyleCnt="0">
        <dgm:presLayoutVars>
          <dgm:hierBranch val="init"/>
        </dgm:presLayoutVars>
      </dgm:prSet>
      <dgm:spPr/>
    </dgm:pt>
    <dgm:pt modelId="{11E983BA-7BD3-44F6-882E-1D0CFCBAE370}" type="pres">
      <dgm:prSet presAssocID="{2B5F2FAA-4353-41FF-8384-843928669302}" presName="rootComposite" presStyleCnt="0"/>
      <dgm:spPr/>
    </dgm:pt>
    <dgm:pt modelId="{7370C496-15E9-4A5A-B4E1-B6C65D3A26DB}" type="pres">
      <dgm:prSet presAssocID="{2B5F2FAA-4353-41FF-8384-843928669302}" presName="rootText" presStyleLbl="node4" presStyleIdx="2" presStyleCnt="9">
        <dgm:presLayoutVars>
          <dgm:chPref val="3"/>
        </dgm:presLayoutVars>
      </dgm:prSet>
      <dgm:spPr/>
      <dgm:t>
        <a:bodyPr/>
        <a:lstStyle/>
        <a:p>
          <a:endParaRPr lang="nb-NO"/>
        </a:p>
      </dgm:t>
    </dgm:pt>
    <dgm:pt modelId="{E6F1049C-A11E-4419-B737-41A922425984}" type="pres">
      <dgm:prSet presAssocID="{2B5F2FAA-4353-41FF-8384-843928669302}" presName="rootConnector" presStyleLbl="node4" presStyleIdx="2" presStyleCnt="9"/>
      <dgm:spPr/>
      <dgm:t>
        <a:bodyPr/>
        <a:lstStyle/>
        <a:p>
          <a:endParaRPr lang="nb-NO"/>
        </a:p>
      </dgm:t>
    </dgm:pt>
    <dgm:pt modelId="{2F4C1A99-0BA6-462F-B97C-9C7E0BE34610}" type="pres">
      <dgm:prSet presAssocID="{2B5F2FAA-4353-41FF-8384-843928669302}" presName="hierChild4" presStyleCnt="0"/>
      <dgm:spPr/>
    </dgm:pt>
    <dgm:pt modelId="{8C6848E0-0A59-499B-B096-8A2D0E47328D}" type="pres">
      <dgm:prSet presAssocID="{2B5F2FAA-4353-41FF-8384-843928669302}" presName="hierChild5" presStyleCnt="0"/>
      <dgm:spPr/>
    </dgm:pt>
    <dgm:pt modelId="{030C80DB-2188-4027-A974-C36DAF412182}" type="pres">
      <dgm:prSet presAssocID="{93A2EFDD-D87F-451D-BCB8-80D366AC286B}" presName="hierChild5" presStyleCnt="0"/>
      <dgm:spPr/>
    </dgm:pt>
    <dgm:pt modelId="{2D23A8EC-879D-49F9-B01D-46BCAD7F7E1C}" type="pres">
      <dgm:prSet presAssocID="{067D7E18-82FD-4465-AAA5-2824EC1F38CA}" presName="Name37" presStyleLbl="parChTrans1D3" presStyleIdx="1" presStyleCnt="3"/>
      <dgm:spPr/>
      <dgm:t>
        <a:bodyPr/>
        <a:lstStyle/>
        <a:p>
          <a:endParaRPr lang="nb-NO"/>
        </a:p>
      </dgm:t>
    </dgm:pt>
    <dgm:pt modelId="{DE1CC1BB-646E-4102-833A-6B02B9682CC8}" type="pres">
      <dgm:prSet presAssocID="{F37BF5B5-8B6C-4FB2-B9B3-B05E3959F425}" presName="hierRoot2" presStyleCnt="0">
        <dgm:presLayoutVars>
          <dgm:hierBranch val="init"/>
        </dgm:presLayoutVars>
      </dgm:prSet>
      <dgm:spPr/>
    </dgm:pt>
    <dgm:pt modelId="{09572090-D523-473B-BB40-D0766DA8C10F}" type="pres">
      <dgm:prSet presAssocID="{F37BF5B5-8B6C-4FB2-B9B3-B05E3959F425}" presName="rootComposite" presStyleCnt="0"/>
      <dgm:spPr/>
    </dgm:pt>
    <dgm:pt modelId="{7A156F95-9CB8-4592-9F66-29C565F2D3AD}" type="pres">
      <dgm:prSet presAssocID="{F37BF5B5-8B6C-4FB2-B9B3-B05E3959F425}" presName="rootText" presStyleLbl="node3" presStyleIdx="1" presStyleCnt="3">
        <dgm:presLayoutVars>
          <dgm:chPref val="3"/>
        </dgm:presLayoutVars>
      </dgm:prSet>
      <dgm:spPr/>
      <dgm:t>
        <a:bodyPr/>
        <a:lstStyle/>
        <a:p>
          <a:endParaRPr lang="nb-NO"/>
        </a:p>
      </dgm:t>
    </dgm:pt>
    <dgm:pt modelId="{F9408BB9-875F-4FD8-B30E-426845A5C930}" type="pres">
      <dgm:prSet presAssocID="{F37BF5B5-8B6C-4FB2-B9B3-B05E3959F425}" presName="rootConnector" presStyleLbl="node3" presStyleIdx="1" presStyleCnt="3"/>
      <dgm:spPr/>
      <dgm:t>
        <a:bodyPr/>
        <a:lstStyle/>
        <a:p>
          <a:endParaRPr lang="nb-NO"/>
        </a:p>
      </dgm:t>
    </dgm:pt>
    <dgm:pt modelId="{4EF73ADF-7A8C-4135-BAAE-C55C6479FC4D}" type="pres">
      <dgm:prSet presAssocID="{F37BF5B5-8B6C-4FB2-B9B3-B05E3959F425}" presName="hierChild4" presStyleCnt="0"/>
      <dgm:spPr/>
    </dgm:pt>
    <dgm:pt modelId="{E9FD0FCF-F2ED-45DE-A77F-72B7BA1A5B31}" type="pres">
      <dgm:prSet presAssocID="{FB1DEFD6-C744-485B-A045-C0498BB32554}" presName="Name37" presStyleLbl="parChTrans1D4" presStyleIdx="3" presStyleCnt="9"/>
      <dgm:spPr/>
      <dgm:t>
        <a:bodyPr/>
        <a:lstStyle/>
        <a:p>
          <a:endParaRPr lang="nb-NO"/>
        </a:p>
      </dgm:t>
    </dgm:pt>
    <dgm:pt modelId="{1E29330F-6A6D-4730-B2DA-4799643AA875}" type="pres">
      <dgm:prSet presAssocID="{D5418E56-1CFB-4D32-9D86-69E04813019F}" presName="hierRoot2" presStyleCnt="0">
        <dgm:presLayoutVars>
          <dgm:hierBranch val="init"/>
        </dgm:presLayoutVars>
      </dgm:prSet>
      <dgm:spPr/>
    </dgm:pt>
    <dgm:pt modelId="{1C03D32F-4BBA-494B-BEEF-31D916EB49C7}" type="pres">
      <dgm:prSet presAssocID="{D5418E56-1CFB-4D32-9D86-69E04813019F}" presName="rootComposite" presStyleCnt="0"/>
      <dgm:spPr/>
    </dgm:pt>
    <dgm:pt modelId="{AC6F5878-A76C-48C8-9AC3-02CD89E0967F}" type="pres">
      <dgm:prSet presAssocID="{D5418E56-1CFB-4D32-9D86-69E04813019F}" presName="rootText" presStyleLbl="node4" presStyleIdx="3" presStyleCnt="9">
        <dgm:presLayoutVars>
          <dgm:chPref val="3"/>
        </dgm:presLayoutVars>
      </dgm:prSet>
      <dgm:spPr/>
      <dgm:t>
        <a:bodyPr/>
        <a:lstStyle/>
        <a:p>
          <a:endParaRPr lang="nb-NO"/>
        </a:p>
      </dgm:t>
    </dgm:pt>
    <dgm:pt modelId="{6CB5A066-3A93-406F-93E6-04C65687B0EE}" type="pres">
      <dgm:prSet presAssocID="{D5418E56-1CFB-4D32-9D86-69E04813019F}" presName="rootConnector" presStyleLbl="node4" presStyleIdx="3" presStyleCnt="9"/>
      <dgm:spPr/>
      <dgm:t>
        <a:bodyPr/>
        <a:lstStyle/>
        <a:p>
          <a:endParaRPr lang="nb-NO"/>
        </a:p>
      </dgm:t>
    </dgm:pt>
    <dgm:pt modelId="{5279A5FE-16F5-4848-92EF-9F53DAE167A2}" type="pres">
      <dgm:prSet presAssocID="{D5418E56-1CFB-4D32-9D86-69E04813019F}" presName="hierChild4" presStyleCnt="0"/>
      <dgm:spPr/>
    </dgm:pt>
    <dgm:pt modelId="{569EC42D-3F5B-4D4D-9C68-BDB976C0FF69}" type="pres">
      <dgm:prSet presAssocID="{D5418E56-1CFB-4D32-9D86-69E04813019F}" presName="hierChild5" presStyleCnt="0"/>
      <dgm:spPr/>
    </dgm:pt>
    <dgm:pt modelId="{CA26DCDD-BE54-44D8-BFD3-DBADDC0FA860}" type="pres">
      <dgm:prSet presAssocID="{9D9E5398-7A20-4F85-A6D6-5B90231A1E2D}" presName="Name37" presStyleLbl="parChTrans1D4" presStyleIdx="4" presStyleCnt="9"/>
      <dgm:spPr/>
      <dgm:t>
        <a:bodyPr/>
        <a:lstStyle/>
        <a:p>
          <a:endParaRPr lang="nb-NO"/>
        </a:p>
      </dgm:t>
    </dgm:pt>
    <dgm:pt modelId="{5BE121CD-86FD-43F6-B76D-11994FA2A511}" type="pres">
      <dgm:prSet presAssocID="{70EE114B-7BA0-4A6F-8C56-1C4D8714370D}" presName="hierRoot2" presStyleCnt="0">
        <dgm:presLayoutVars>
          <dgm:hierBranch val="init"/>
        </dgm:presLayoutVars>
      </dgm:prSet>
      <dgm:spPr/>
    </dgm:pt>
    <dgm:pt modelId="{3C3FF633-6160-4BE9-8FA5-0E5E9DA9D08D}" type="pres">
      <dgm:prSet presAssocID="{70EE114B-7BA0-4A6F-8C56-1C4D8714370D}" presName="rootComposite" presStyleCnt="0"/>
      <dgm:spPr/>
    </dgm:pt>
    <dgm:pt modelId="{66CA2A92-C878-4203-A7AE-1C42BF10E608}" type="pres">
      <dgm:prSet presAssocID="{70EE114B-7BA0-4A6F-8C56-1C4D8714370D}" presName="rootText" presStyleLbl="node4" presStyleIdx="4" presStyleCnt="9">
        <dgm:presLayoutVars>
          <dgm:chPref val="3"/>
        </dgm:presLayoutVars>
      </dgm:prSet>
      <dgm:spPr/>
      <dgm:t>
        <a:bodyPr/>
        <a:lstStyle/>
        <a:p>
          <a:endParaRPr lang="nb-NO"/>
        </a:p>
      </dgm:t>
    </dgm:pt>
    <dgm:pt modelId="{0DFE1262-9C4B-4169-9D12-5DA4DB663F28}" type="pres">
      <dgm:prSet presAssocID="{70EE114B-7BA0-4A6F-8C56-1C4D8714370D}" presName="rootConnector" presStyleLbl="node4" presStyleIdx="4" presStyleCnt="9"/>
      <dgm:spPr/>
      <dgm:t>
        <a:bodyPr/>
        <a:lstStyle/>
        <a:p>
          <a:endParaRPr lang="nb-NO"/>
        </a:p>
      </dgm:t>
    </dgm:pt>
    <dgm:pt modelId="{991FE434-E1CC-4DDF-8F35-1E26A2977DFB}" type="pres">
      <dgm:prSet presAssocID="{70EE114B-7BA0-4A6F-8C56-1C4D8714370D}" presName="hierChild4" presStyleCnt="0"/>
      <dgm:spPr/>
    </dgm:pt>
    <dgm:pt modelId="{4FBC8C44-3293-4DD8-9DCE-69397ADB79D8}" type="pres">
      <dgm:prSet presAssocID="{70EE114B-7BA0-4A6F-8C56-1C4D8714370D}" presName="hierChild5" presStyleCnt="0"/>
      <dgm:spPr/>
    </dgm:pt>
    <dgm:pt modelId="{9A6B0C4D-E8A2-4402-A5E1-FD40AFD868C3}" type="pres">
      <dgm:prSet presAssocID="{A99FF5EE-3D2A-4051-A107-21AC2CD97A07}" presName="Name37" presStyleLbl="parChTrans1D4" presStyleIdx="5" presStyleCnt="9"/>
      <dgm:spPr/>
      <dgm:t>
        <a:bodyPr/>
        <a:lstStyle/>
        <a:p>
          <a:endParaRPr lang="nb-NO"/>
        </a:p>
      </dgm:t>
    </dgm:pt>
    <dgm:pt modelId="{AF19959E-6BEF-4E19-9823-B5CC4F110A35}" type="pres">
      <dgm:prSet presAssocID="{1B7CF1BF-923A-47E8-9B61-0D4E94C11638}" presName="hierRoot2" presStyleCnt="0">
        <dgm:presLayoutVars>
          <dgm:hierBranch val="init"/>
        </dgm:presLayoutVars>
      </dgm:prSet>
      <dgm:spPr/>
    </dgm:pt>
    <dgm:pt modelId="{2C6D04E6-01D6-4ECC-8D8B-FDC37C7539AD}" type="pres">
      <dgm:prSet presAssocID="{1B7CF1BF-923A-47E8-9B61-0D4E94C11638}" presName="rootComposite" presStyleCnt="0"/>
      <dgm:spPr/>
    </dgm:pt>
    <dgm:pt modelId="{4349E8DE-C1EE-4E72-B6D0-B1A9EB964884}" type="pres">
      <dgm:prSet presAssocID="{1B7CF1BF-923A-47E8-9B61-0D4E94C11638}" presName="rootText" presStyleLbl="node4" presStyleIdx="5" presStyleCnt="9">
        <dgm:presLayoutVars>
          <dgm:chPref val="3"/>
        </dgm:presLayoutVars>
      </dgm:prSet>
      <dgm:spPr/>
      <dgm:t>
        <a:bodyPr/>
        <a:lstStyle/>
        <a:p>
          <a:endParaRPr lang="nb-NO"/>
        </a:p>
      </dgm:t>
    </dgm:pt>
    <dgm:pt modelId="{1FE00856-1B13-4B3C-ABC5-F5AB0D27FC00}" type="pres">
      <dgm:prSet presAssocID="{1B7CF1BF-923A-47E8-9B61-0D4E94C11638}" presName="rootConnector" presStyleLbl="node4" presStyleIdx="5" presStyleCnt="9"/>
      <dgm:spPr/>
      <dgm:t>
        <a:bodyPr/>
        <a:lstStyle/>
        <a:p>
          <a:endParaRPr lang="nb-NO"/>
        </a:p>
      </dgm:t>
    </dgm:pt>
    <dgm:pt modelId="{7BD9E4F6-6D38-451E-ABEB-F718E5E6FBC7}" type="pres">
      <dgm:prSet presAssocID="{1B7CF1BF-923A-47E8-9B61-0D4E94C11638}" presName="hierChild4" presStyleCnt="0"/>
      <dgm:spPr/>
    </dgm:pt>
    <dgm:pt modelId="{9A380A95-0FFC-4677-AC84-7BFF57E4A108}" type="pres">
      <dgm:prSet presAssocID="{1B7CF1BF-923A-47E8-9B61-0D4E94C11638}" presName="hierChild5" presStyleCnt="0"/>
      <dgm:spPr/>
    </dgm:pt>
    <dgm:pt modelId="{C6899318-A414-4C16-B14A-91B3EF16CE9C}" type="pres">
      <dgm:prSet presAssocID="{F37BF5B5-8B6C-4FB2-B9B3-B05E3959F425}" presName="hierChild5" presStyleCnt="0"/>
      <dgm:spPr/>
    </dgm:pt>
    <dgm:pt modelId="{9BD42270-675D-45E6-AD73-1D3E3BF57EB2}" type="pres">
      <dgm:prSet presAssocID="{441617BE-D342-4939-AD87-D5CBADCA7B5C}" presName="Name37" presStyleLbl="parChTrans1D3" presStyleIdx="2" presStyleCnt="3"/>
      <dgm:spPr/>
      <dgm:t>
        <a:bodyPr/>
        <a:lstStyle/>
        <a:p>
          <a:endParaRPr lang="nb-NO"/>
        </a:p>
      </dgm:t>
    </dgm:pt>
    <dgm:pt modelId="{0E4ADD0D-B1B5-4828-8953-FBA11EBFF860}" type="pres">
      <dgm:prSet presAssocID="{1AD128C7-9316-42E6-B27F-0FA8F354D190}" presName="hierRoot2" presStyleCnt="0">
        <dgm:presLayoutVars>
          <dgm:hierBranch val="init"/>
        </dgm:presLayoutVars>
      </dgm:prSet>
      <dgm:spPr/>
    </dgm:pt>
    <dgm:pt modelId="{38997129-9403-4129-AA03-44A035CE5EDB}" type="pres">
      <dgm:prSet presAssocID="{1AD128C7-9316-42E6-B27F-0FA8F354D190}" presName="rootComposite" presStyleCnt="0"/>
      <dgm:spPr/>
    </dgm:pt>
    <dgm:pt modelId="{5A17D51B-7A65-4238-B8F8-5534471959B7}" type="pres">
      <dgm:prSet presAssocID="{1AD128C7-9316-42E6-B27F-0FA8F354D190}" presName="rootText" presStyleLbl="node3" presStyleIdx="2" presStyleCnt="3">
        <dgm:presLayoutVars>
          <dgm:chPref val="3"/>
        </dgm:presLayoutVars>
      </dgm:prSet>
      <dgm:spPr/>
      <dgm:t>
        <a:bodyPr/>
        <a:lstStyle/>
        <a:p>
          <a:endParaRPr lang="nb-NO"/>
        </a:p>
      </dgm:t>
    </dgm:pt>
    <dgm:pt modelId="{012127CB-414F-4C2F-AA28-00651B4ED3C6}" type="pres">
      <dgm:prSet presAssocID="{1AD128C7-9316-42E6-B27F-0FA8F354D190}" presName="rootConnector" presStyleLbl="node3" presStyleIdx="2" presStyleCnt="3"/>
      <dgm:spPr/>
      <dgm:t>
        <a:bodyPr/>
        <a:lstStyle/>
        <a:p>
          <a:endParaRPr lang="nb-NO"/>
        </a:p>
      </dgm:t>
    </dgm:pt>
    <dgm:pt modelId="{45F36641-2CA1-4640-8D06-A5DBEF49169B}" type="pres">
      <dgm:prSet presAssocID="{1AD128C7-9316-42E6-B27F-0FA8F354D190}" presName="hierChild4" presStyleCnt="0"/>
      <dgm:spPr/>
    </dgm:pt>
    <dgm:pt modelId="{0F4D3D9E-78F2-46F3-9DAA-D432CE95527D}" type="pres">
      <dgm:prSet presAssocID="{7C1590BB-5F8B-4CA8-9054-D209FC555045}" presName="Name37" presStyleLbl="parChTrans1D4" presStyleIdx="6" presStyleCnt="9"/>
      <dgm:spPr/>
      <dgm:t>
        <a:bodyPr/>
        <a:lstStyle/>
        <a:p>
          <a:endParaRPr lang="nb-NO"/>
        </a:p>
      </dgm:t>
    </dgm:pt>
    <dgm:pt modelId="{D7C9264F-F8CE-42F1-B4D5-2C52F4427888}" type="pres">
      <dgm:prSet presAssocID="{D1A575B0-9C97-4AF0-84AC-CCFB26FE6BAD}" presName="hierRoot2" presStyleCnt="0">
        <dgm:presLayoutVars>
          <dgm:hierBranch val="init"/>
        </dgm:presLayoutVars>
      </dgm:prSet>
      <dgm:spPr/>
    </dgm:pt>
    <dgm:pt modelId="{97A6164C-588F-4AE6-9FB6-C04BB9845C54}" type="pres">
      <dgm:prSet presAssocID="{D1A575B0-9C97-4AF0-84AC-CCFB26FE6BAD}" presName="rootComposite" presStyleCnt="0"/>
      <dgm:spPr/>
    </dgm:pt>
    <dgm:pt modelId="{418459F2-2258-4203-85AE-88337399402D}" type="pres">
      <dgm:prSet presAssocID="{D1A575B0-9C97-4AF0-84AC-CCFB26FE6BAD}" presName="rootText" presStyleLbl="node4" presStyleIdx="6" presStyleCnt="9">
        <dgm:presLayoutVars>
          <dgm:chPref val="3"/>
        </dgm:presLayoutVars>
      </dgm:prSet>
      <dgm:spPr/>
      <dgm:t>
        <a:bodyPr/>
        <a:lstStyle/>
        <a:p>
          <a:endParaRPr lang="nb-NO"/>
        </a:p>
      </dgm:t>
    </dgm:pt>
    <dgm:pt modelId="{634074CC-9DC2-4EDB-AA78-C73E33BC6D9F}" type="pres">
      <dgm:prSet presAssocID="{D1A575B0-9C97-4AF0-84AC-CCFB26FE6BAD}" presName="rootConnector" presStyleLbl="node4" presStyleIdx="6" presStyleCnt="9"/>
      <dgm:spPr/>
      <dgm:t>
        <a:bodyPr/>
        <a:lstStyle/>
        <a:p>
          <a:endParaRPr lang="nb-NO"/>
        </a:p>
      </dgm:t>
    </dgm:pt>
    <dgm:pt modelId="{00F9652A-037E-4931-8750-CEE97B5EA37B}" type="pres">
      <dgm:prSet presAssocID="{D1A575B0-9C97-4AF0-84AC-CCFB26FE6BAD}" presName="hierChild4" presStyleCnt="0"/>
      <dgm:spPr/>
    </dgm:pt>
    <dgm:pt modelId="{D51B9374-82CD-4399-814D-C337008C389D}" type="pres">
      <dgm:prSet presAssocID="{D1A575B0-9C97-4AF0-84AC-CCFB26FE6BAD}" presName="hierChild5" presStyleCnt="0"/>
      <dgm:spPr/>
    </dgm:pt>
    <dgm:pt modelId="{4396E592-4E19-466A-9EB1-9968D276A747}" type="pres">
      <dgm:prSet presAssocID="{FCB85CCB-1A3E-40DC-9140-D37F877CFA33}" presName="Name37" presStyleLbl="parChTrans1D4" presStyleIdx="7" presStyleCnt="9"/>
      <dgm:spPr/>
      <dgm:t>
        <a:bodyPr/>
        <a:lstStyle/>
        <a:p>
          <a:endParaRPr lang="nb-NO"/>
        </a:p>
      </dgm:t>
    </dgm:pt>
    <dgm:pt modelId="{CAD83F1A-F674-4710-9D5B-928D6B064DDC}" type="pres">
      <dgm:prSet presAssocID="{FF5EE30D-45EB-41C5-9B9B-84772D40C02F}" presName="hierRoot2" presStyleCnt="0">
        <dgm:presLayoutVars>
          <dgm:hierBranch val="init"/>
        </dgm:presLayoutVars>
      </dgm:prSet>
      <dgm:spPr/>
    </dgm:pt>
    <dgm:pt modelId="{654CB7EA-B8A5-463F-96DF-F5809A636DE8}" type="pres">
      <dgm:prSet presAssocID="{FF5EE30D-45EB-41C5-9B9B-84772D40C02F}" presName="rootComposite" presStyleCnt="0"/>
      <dgm:spPr/>
    </dgm:pt>
    <dgm:pt modelId="{C78918C9-DB91-4C6D-9DF7-7BA84BC04CE2}" type="pres">
      <dgm:prSet presAssocID="{FF5EE30D-45EB-41C5-9B9B-84772D40C02F}" presName="rootText" presStyleLbl="node4" presStyleIdx="7" presStyleCnt="9">
        <dgm:presLayoutVars>
          <dgm:chPref val="3"/>
        </dgm:presLayoutVars>
      </dgm:prSet>
      <dgm:spPr/>
      <dgm:t>
        <a:bodyPr/>
        <a:lstStyle/>
        <a:p>
          <a:endParaRPr lang="nb-NO"/>
        </a:p>
      </dgm:t>
    </dgm:pt>
    <dgm:pt modelId="{33C2A189-FD87-4D06-AE02-E5108CF6E1AE}" type="pres">
      <dgm:prSet presAssocID="{FF5EE30D-45EB-41C5-9B9B-84772D40C02F}" presName="rootConnector" presStyleLbl="node4" presStyleIdx="7" presStyleCnt="9"/>
      <dgm:spPr/>
      <dgm:t>
        <a:bodyPr/>
        <a:lstStyle/>
        <a:p>
          <a:endParaRPr lang="nb-NO"/>
        </a:p>
      </dgm:t>
    </dgm:pt>
    <dgm:pt modelId="{80B13C9F-6EB3-4A9C-B0AC-F344A87C05EA}" type="pres">
      <dgm:prSet presAssocID="{FF5EE30D-45EB-41C5-9B9B-84772D40C02F}" presName="hierChild4" presStyleCnt="0"/>
      <dgm:spPr/>
    </dgm:pt>
    <dgm:pt modelId="{99E725A0-D1FC-460A-91BC-A7422A19E5C0}" type="pres">
      <dgm:prSet presAssocID="{FF5EE30D-45EB-41C5-9B9B-84772D40C02F}" presName="hierChild5" presStyleCnt="0"/>
      <dgm:spPr/>
    </dgm:pt>
    <dgm:pt modelId="{0EE33906-53C7-47FF-A4FB-B129110DDFD8}" type="pres">
      <dgm:prSet presAssocID="{3748B40D-0C95-4D9E-A60F-D0A006929F89}" presName="Name37" presStyleLbl="parChTrans1D4" presStyleIdx="8" presStyleCnt="9"/>
      <dgm:spPr/>
      <dgm:t>
        <a:bodyPr/>
        <a:lstStyle/>
        <a:p>
          <a:endParaRPr lang="nb-NO"/>
        </a:p>
      </dgm:t>
    </dgm:pt>
    <dgm:pt modelId="{3A20D1A3-3DAA-44DE-8BD1-0E820E5FFDD4}" type="pres">
      <dgm:prSet presAssocID="{20533A40-A99C-4FED-9C38-44EF3664990E}" presName="hierRoot2" presStyleCnt="0">
        <dgm:presLayoutVars>
          <dgm:hierBranch val="init"/>
        </dgm:presLayoutVars>
      </dgm:prSet>
      <dgm:spPr/>
    </dgm:pt>
    <dgm:pt modelId="{BDCEDF86-5688-42D2-8B1E-666387C65B3D}" type="pres">
      <dgm:prSet presAssocID="{20533A40-A99C-4FED-9C38-44EF3664990E}" presName="rootComposite" presStyleCnt="0"/>
      <dgm:spPr/>
    </dgm:pt>
    <dgm:pt modelId="{20299AB8-A348-424E-B9AA-B8A04C746EEB}" type="pres">
      <dgm:prSet presAssocID="{20533A40-A99C-4FED-9C38-44EF3664990E}" presName="rootText" presStyleLbl="node4" presStyleIdx="8" presStyleCnt="9">
        <dgm:presLayoutVars>
          <dgm:chPref val="3"/>
        </dgm:presLayoutVars>
      </dgm:prSet>
      <dgm:spPr/>
      <dgm:t>
        <a:bodyPr/>
        <a:lstStyle/>
        <a:p>
          <a:endParaRPr lang="nb-NO"/>
        </a:p>
      </dgm:t>
    </dgm:pt>
    <dgm:pt modelId="{52503BF8-2B30-48B1-AF54-DCD95AA28376}" type="pres">
      <dgm:prSet presAssocID="{20533A40-A99C-4FED-9C38-44EF3664990E}" presName="rootConnector" presStyleLbl="node4" presStyleIdx="8" presStyleCnt="9"/>
      <dgm:spPr/>
      <dgm:t>
        <a:bodyPr/>
        <a:lstStyle/>
        <a:p>
          <a:endParaRPr lang="nb-NO"/>
        </a:p>
      </dgm:t>
    </dgm:pt>
    <dgm:pt modelId="{FD4B0FC9-9A9A-4C12-892B-801119D79456}" type="pres">
      <dgm:prSet presAssocID="{20533A40-A99C-4FED-9C38-44EF3664990E}" presName="hierChild4" presStyleCnt="0"/>
      <dgm:spPr/>
    </dgm:pt>
    <dgm:pt modelId="{1CD6639E-4C49-48D6-BDA6-A58130E0234B}" type="pres">
      <dgm:prSet presAssocID="{20533A40-A99C-4FED-9C38-44EF3664990E}" presName="hierChild5" presStyleCnt="0"/>
      <dgm:spPr/>
    </dgm:pt>
    <dgm:pt modelId="{F199D6D4-9020-4EBA-A1B1-28BEF7E8183C}" type="pres">
      <dgm:prSet presAssocID="{1AD128C7-9316-42E6-B27F-0FA8F354D190}" presName="hierChild5" presStyleCnt="0"/>
      <dgm:spPr/>
    </dgm:pt>
    <dgm:pt modelId="{5ED36998-01B6-4386-AEF3-E4DBB0E5BEF0}" type="pres">
      <dgm:prSet presAssocID="{9302A757-722B-46FA-B0BB-8D3257AFABAC}" presName="hierChild5" presStyleCnt="0"/>
      <dgm:spPr/>
    </dgm:pt>
    <dgm:pt modelId="{21C1E815-BA3F-485E-AE9A-F8F43CA8472D}" type="pres">
      <dgm:prSet presAssocID="{80F33B32-148E-4A30-9664-392BFA55C72D}" presName="Name37" presStyleLbl="parChTrans1D2" presStyleIdx="2" presStyleCnt="3"/>
      <dgm:spPr/>
      <dgm:t>
        <a:bodyPr/>
        <a:lstStyle/>
        <a:p>
          <a:endParaRPr lang="nb-NO"/>
        </a:p>
      </dgm:t>
    </dgm:pt>
    <dgm:pt modelId="{031D6A78-F964-478D-BBF1-9625A8728CDB}" type="pres">
      <dgm:prSet presAssocID="{57AFFBB2-F9AD-4229-AF75-78BDC9AADB70}" presName="hierRoot2" presStyleCnt="0">
        <dgm:presLayoutVars>
          <dgm:hierBranch val="init"/>
        </dgm:presLayoutVars>
      </dgm:prSet>
      <dgm:spPr/>
    </dgm:pt>
    <dgm:pt modelId="{22C0416C-3342-475D-AC06-C11316B04625}" type="pres">
      <dgm:prSet presAssocID="{57AFFBB2-F9AD-4229-AF75-78BDC9AADB70}" presName="rootComposite" presStyleCnt="0"/>
      <dgm:spPr/>
    </dgm:pt>
    <dgm:pt modelId="{2953053C-E3DF-420C-8EBD-9C3513B324C9}" type="pres">
      <dgm:prSet presAssocID="{57AFFBB2-F9AD-4229-AF75-78BDC9AADB70}" presName="rootText" presStyleLbl="node2" presStyleIdx="2" presStyleCnt="3">
        <dgm:presLayoutVars>
          <dgm:chPref val="3"/>
        </dgm:presLayoutVars>
      </dgm:prSet>
      <dgm:spPr/>
      <dgm:t>
        <a:bodyPr/>
        <a:lstStyle/>
        <a:p>
          <a:endParaRPr lang="nb-NO"/>
        </a:p>
      </dgm:t>
    </dgm:pt>
    <dgm:pt modelId="{CCB6C3C4-6013-4CF7-A09E-6C196872F62D}" type="pres">
      <dgm:prSet presAssocID="{57AFFBB2-F9AD-4229-AF75-78BDC9AADB70}" presName="rootConnector" presStyleLbl="node2" presStyleIdx="2" presStyleCnt="3"/>
      <dgm:spPr/>
      <dgm:t>
        <a:bodyPr/>
        <a:lstStyle/>
        <a:p>
          <a:endParaRPr lang="nb-NO"/>
        </a:p>
      </dgm:t>
    </dgm:pt>
    <dgm:pt modelId="{09C67BB5-61B7-4951-ABE6-64B1BB9BA087}" type="pres">
      <dgm:prSet presAssocID="{57AFFBB2-F9AD-4229-AF75-78BDC9AADB70}" presName="hierChild4" presStyleCnt="0"/>
      <dgm:spPr/>
    </dgm:pt>
    <dgm:pt modelId="{8110D5A4-FE80-4C72-9A1C-9AD752F071B8}" type="pres">
      <dgm:prSet presAssocID="{57AFFBB2-F9AD-4229-AF75-78BDC9AADB70}" presName="hierChild5" presStyleCnt="0"/>
      <dgm:spPr/>
    </dgm:pt>
    <dgm:pt modelId="{6552754B-E2B9-BB46-AB96-4743EF695F24}" type="pres">
      <dgm:prSet presAssocID="{5E813AEC-B7D9-452B-AD84-0C0B35FE9C74}" presName="hierChild3" presStyleCnt="0"/>
      <dgm:spPr/>
    </dgm:pt>
  </dgm:ptLst>
  <dgm:cxnLst>
    <dgm:cxn modelId="{C3700662-E3A4-45E5-A66D-7DC17458857B}" type="presOf" srcId="{389321A7-0D29-4417-A93A-D12D373A0EF1}" destId="{E5BB291E-47B4-4636-8614-A1F1C970E178}" srcOrd="0" destOrd="0" presId="urn:microsoft.com/office/officeart/2005/8/layout/orgChart1"/>
    <dgm:cxn modelId="{D598CB32-4C50-4669-87A4-739B0CE74999}" type="presOf" srcId="{FB1DEFD6-C744-485B-A045-C0498BB32554}" destId="{E9FD0FCF-F2ED-45DE-A77F-72B7BA1A5B31}" srcOrd="0" destOrd="0" presId="urn:microsoft.com/office/officeart/2005/8/layout/orgChart1"/>
    <dgm:cxn modelId="{3F23736D-AD1A-482C-B546-39847025BA52}" type="presOf" srcId="{10F46419-9133-42F3-B5C6-73E7EC2654B7}" destId="{6E6B38A8-58BE-4510-BE0E-0A9FC21AB767}" srcOrd="1" destOrd="0" presId="urn:microsoft.com/office/officeart/2005/8/layout/orgChart1"/>
    <dgm:cxn modelId="{A8765667-3E1A-4823-9CD9-D712268F700B}" type="presOf" srcId="{B103F59A-971A-4EC0-A137-9FCCFB8A2520}" destId="{3C8DF335-1F4D-4536-B8C3-DCC88B32600B}" srcOrd="1" destOrd="0" presId="urn:microsoft.com/office/officeart/2005/8/layout/orgChart1"/>
    <dgm:cxn modelId="{A083044C-91BA-40E4-8F34-80A1D84C5011}" type="presOf" srcId="{7BD1F035-529F-49DB-8895-8D43112B21EE}" destId="{6D73C36A-6064-425D-BD2B-081D7DC55FA7}" srcOrd="1" destOrd="0" presId="urn:microsoft.com/office/officeart/2005/8/layout/orgChart1"/>
    <dgm:cxn modelId="{FE4A9CC8-6850-44BD-B0A9-4159D40F6263}" srcId="{5E813AEC-B7D9-452B-AD84-0C0B35FE9C74}" destId="{9302A757-722B-46FA-B0BB-8D3257AFABAC}" srcOrd="1" destOrd="0" parTransId="{8F862F24-69C1-4885-8DBA-66FA3D376DDA}" sibTransId="{A0CEBB02-888B-46EA-A3DE-C96FC98339FB}"/>
    <dgm:cxn modelId="{1590ADF3-B79B-4B40-9D54-D060FA96D5FA}" type="presOf" srcId="{57AFFBB2-F9AD-4229-AF75-78BDC9AADB70}" destId="{2953053C-E3DF-420C-8EBD-9C3513B324C9}" srcOrd="0" destOrd="0" presId="urn:microsoft.com/office/officeart/2005/8/layout/orgChart1"/>
    <dgm:cxn modelId="{B3FD6D29-AFBA-4EC2-A536-2A427410BB7F}" type="presOf" srcId="{5E813AEC-B7D9-452B-AD84-0C0B35FE9C74}" destId="{F0A7FA82-6729-9F40-A0C1-DAA9AA234522}" srcOrd="1" destOrd="0" presId="urn:microsoft.com/office/officeart/2005/8/layout/orgChart1"/>
    <dgm:cxn modelId="{932DB7C1-9C74-4688-AA94-5D521BD3043B}" type="presOf" srcId="{FF5EE30D-45EB-41C5-9B9B-84772D40C02F}" destId="{33C2A189-FD87-4D06-AE02-E5108CF6E1AE}" srcOrd="1" destOrd="0" presId="urn:microsoft.com/office/officeart/2005/8/layout/orgChart1"/>
    <dgm:cxn modelId="{59CF8B19-9F9B-4021-A098-B3DF82243DA6}" srcId="{9302A757-722B-46FA-B0BB-8D3257AFABAC}" destId="{93A2EFDD-D87F-451D-BCB8-80D366AC286B}" srcOrd="0" destOrd="0" parTransId="{7117F84B-5E1B-4B74-94D0-38EDE727932F}" sibTransId="{D3284C31-C9E7-4F09-9F77-F3D1C1B7DAD3}"/>
    <dgm:cxn modelId="{C9201DCC-5151-4C1C-BDB3-F5FDEDDAA67C}" type="presOf" srcId="{2B5F2FAA-4353-41FF-8384-843928669302}" destId="{E6F1049C-A11E-4419-B737-41A922425984}" srcOrd="1" destOrd="0" presId="urn:microsoft.com/office/officeart/2005/8/layout/orgChart1"/>
    <dgm:cxn modelId="{581BBDCB-1B66-42CF-9FBD-8A93EA35331D}" type="presOf" srcId="{9302A757-722B-46FA-B0BB-8D3257AFABAC}" destId="{03F5187E-D4B4-40CC-A52D-998A562A0ED6}" srcOrd="1" destOrd="0" presId="urn:microsoft.com/office/officeart/2005/8/layout/orgChart1"/>
    <dgm:cxn modelId="{7CD1A0D7-8BBD-4308-8ABA-83ECD92E0C89}" type="presOf" srcId="{1BAE17EC-E94E-464A-9DD8-5082D002611D}" destId="{0B1A92CE-1DF1-402F-A047-C2D13F01F90C}" srcOrd="0" destOrd="0" presId="urn:microsoft.com/office/officeart/2005/8/layout/orgChart1"/>
    <dgm:cxn modelId="{8DC52B44-EF49-4777-B2F2-C486934948DD}" type="presOf" srcId="{3748B40D-0C95-4D9E-A60F-D0A006929F89}" destId="{0EE33906-53C7-47FF-A4FB-B129110DDFD8}" srcOrd="0" destOrd="0" presId="urn:microsoft.com/office/officeart/2005/8/layout/orgChart1"/>
    <dgm:cxn modelId="{8FC24AF4-2636-4EFC-9970-5E2093DCD8EE}" type="presOf" srcId="{93A2EFDD-D87F-451D-BCB8-80D366AC286B}" destId="{BADD0925-ED52-4FB4-9903-0AEF2FE874DF}" srcOrd="1" destOrd="0" presId="urn:microsoft.com/office/officeart/2005/8/layout/orgChart1"/>
    <dgm:cxn modelId="{C28E5E50-5A30-4FC0-9C40-C5CB3F24F5B9}" type="presOf" srcId="{1B7CF1BF-923A-47E8-9B61-0D4E94C11638}" destId="{1FE00856-1B13-4B3C-ABC5-F5AB0D27FC00}" srcOrd="1" destOrd="0" presId="urn:microsoft.com/office/officeart/2005/8/layout/orgChart1"/>
    <dgm:cxn modelId="{81E58059-89D8-496E-97D6-A0F3212C20B7}" srcId="{5E813AEC-B7D9-452B-AD84-0C0B35FE9C74}" destId="{57AFFBB2-F9AD-4229-AF75-78BDC9AADB70}" srcOrd="2" destOrd="0" parTransId="{80F33B32-148E-4A30-9664-392BFA55C72D}" sibTransId="{3E24614B-4A2B-403A-AB0F-3EC37BC822B0}"/>
    <dgm:cxn modelId="{CA82FE13-F959-4815-B04C-B60DAFD7C2D9}" type="presOf" srcId="{067D7E18-82FD-4465-AAA5-2824EC1F38CA}" destId="{2D23A8EC-879D-49F9-B01D-46BCAD7F7E1C}" srcOrd="0" destOrd="0" presId="urn:microsoft.com/office/officeart/2005/8/layout/orgChart1"/>
    <dgm:cxn modelId="{CEC2367D-0B08-40AE-99EA-BEEAB91CE02B}" type="presOf" srcId="{70EE114B-7BA0-4A6F-8C56-1C4D8714370D}" destId="{66CA2A92-C878-4203-A7AE-1C42BF10E608}" srcOrd="0" destOrd="0" presId="urn:microsoft.com/office/officeart/2005/8/layout/orgChart1"/>
    <dgm:cxn modelId="{195C426F-0B0F-4C95-A5AC-93DF558A705A}" srcId="{93A2EFDD-D87F-451D-BCB8-80D366AC286B}" destId="{B103F59A-971A-4EC0-A137-9FCCFB8A2520}" srcOrd="1" destOrd="0" parTransId="{1BAE17EC-E94E-464A-9DD8-5082D002611D}" sibTransId="{91327603-5977-4060-9AE1-BD9E8C7C2E28}"/>
    <dgm:cxn modelId="{7CFB9913-19AB-4000-8673-87216003B587}" srcId="{389321A7-0D29-4417-A93A-D12D373A0EF1}" destId="{5E813AEC-B7D9-452B-AD84-0C0B35FE9C74}" srcOrd="0" destOrd="0" parTransId="{B96E238E-7819-4CB5-9FAE-43D2284EFEAC}" sibTransId="{F0F72E15-BE0D-48B2-B844-2B2901E7F25A}"/>
    <dgm:cxn modelId="{D33814AD-F5DC-46B4-AD12-B7682ADD9ABB}" type="presOf" srcId="{80F33B32-148E-4A30-9664-392BFA55C72D}" destId="{21C1E815-BA3F-485E-AE9A-F8F43CA8472D}" srcOrd="0" destOrd="0" presId="urn:microsoft.com/office/officeart/2005/8/layout/orgChart1"/>
    <dgm:cxn modelId="{723FF5F3-3419-40A1-B117-23A8288BF3C5}" type="presOf" srcId="{93A2EFDD-D87F-451D-BCB8-80D366AC286B}" destId="{E0A3104B-CE43-4E8D-A893-DF92BC033154}" srcOrd="0" destOrd="0" presId="urn:microsoft.com/office/officeart/2005/8/layout/orgChart1"/>
    <dgm:cxn modelId="{6ADC79D7-A995-441A-8741-96C7C52D3859}" type="presOf" srcId="{1AD128C7-9316-42E6-B27F-0FA8F354D190}" destId="{012127CB-414F-4C2F-AA28-00651B4ED3C6}" srcOrd="1" destOrd="0" presId="urn:microsoft.com/office/officeart/2005/8/layout/orgChart1"/>
    <dgm:cxn modelId="{91C5A937-80C7-48CE-A569-6215796DDAD3}" srcId="{1AD128C7-9316-42E6-B27F-0FA8F354D190}" destId="{20533A40-A99C-4FED-9C38-44EF3664990E}" srcOrd="2" destOrd="0" parTransId="{3748B40D-0C95-4D9E-A60F-D0A006929F89}" sibTransId="{D1476755-68FB-4F73-958B-E75334595565}"/>
    <dgm:cxn modelId="{ECFF3466-E4B6-4634-BD61-C3966F7CFEA3}" type="presOf" srcId="{7BD1F035-529F-49DB-8895-8D43112B21EE}" destId="{DE202AA9-9515-40F8-A9AC-BC39C751756D}" srcOrd="0" destOrd="0" presId="urn:microsoft.com/office/officeart/2005/8/layout/orgChart1"/>
    <dgm:cxn modelId="{9B8EF196-9343-467B-82A1-23D0C9B65310}" srcId="{93A2EFDD-D87F-451D-BCB8-80D366AC286B}" destId="{2B5F2FAA-4353-41FF-8384-843928669302}" srcOrd="2" destOrd="0" parTransId="{00F3593A-7C8E-434D-A3A6-39453FED8AE4}" sibTransId="{C6969009-8113-4F6E-B7BC-34EAABE2180F}"/>
    <dgm:cxn modelId="{E486D3EF-A98E-4B26-8987-9DDF7722A071}" srcId="{9302A757-722B-46FA-B0BB-8D3257AFABAC}" destId="{F37BF5B5-8B6C-4FB2-B9B3-B05E3959F425}" srcOrd="1" destOrd="0" parTransId="{067D7E18-82FD-4465-AAA5-2824EC1F38CA}" sibTransId="{BCBB9922-AB0B-41CE-A716-BC60173E8FC3}"/>
    <dgm:cxn modelId="{A7E7D01F-DCF9-4E2B-A595-7B95C4AF999A}" type="presOf" srcId="{57AFFBB2-F9AD-4229-AF75-78BDC9AADB70}" destId="{CCB6C3C4-6013-4CF7-A09E-6C196872F62D}" srcOrd="1" destOrd="0" presId="urn:microsoft.com/office/officeart/2005/8/layout/orgChart1"/>
    <dgm:cxn modelId="{3107F499-7F4E-48F6-9C24-F3BB491CD95F}" type="presOf" srcId="{20533A40-A99C-4FED-9C38-44EF3664990E}" destId="{20299AB8-A348-424E-B9AA-B8A04C746EEB}" srcOrd="0" destOrd="0" presId="urn:microsoft.com/office/officeart/2005/8/layout/orgChart1"/>
    <dgm:cxn modelId="{B4B6E011-420A-4B7E-AFBC-B8A51EE84496}" type="presOf" srcId="{2B5F2FAA-4353-41FF-8384-843928669302}" destId="{7370C496-15E9-4A5A-B4E1-B6C65D3A26DB}" srcOrd="0" destOrd="0" presId="urn:microsoft.com/office/officeart/2005/8/layout/orgChart1"/>
    <dgm:cxn modelId="{0D6F0E5B-84FD-4744-A625-A1BCF5D6D17C}" srcId="{F37BF5B5-8B6C-4FB2-B9B3-B05E3959F425}" destId="{D5418E56-1CFB-4D32-9D86-69E04813019F}" srcOrd="0" destOrd="0" parTransId="{FB1DEFD6-C744-485B-A045-C0498BB32554}" sibTransId="{29227B28-FB52-43F5-87D0-C57A368BE0B8}"/>
    <dgm:cxn modelId="{A3B1C444-6E75-4B14-BADC-9355BAF89052}" type="presOf" srcId="{FCB85CCB-1A3E-40DC-9140-D37F877CFA33}" destId="{4396E592-4E19-466A-9EB1-9968D276A747}" srcOrd="0" destOrd="0" presId="urn:microsoft.com/office/officeart/2005/8/layout/orgChart1"/>
    <dgm:cxn modelId="{B28F3D0E-BBD9-4937-B408-551F2712F804}" type="presOf" srcId="{B2AB24BE-DF1E-4CA8-8161-5F2006C8C720}" destId="{59CF0C06-122D-4DBB-876C-6ED43293C80A}" srcOrd="0" destOrd="0" presId="urn:microsoft.com/office/officeart/2005/8/layout/orgChart1"/>
    <dgm:cxn modelId="{39A7DD91-25D6-41CC-AAED-21784B0908B4}" type="presOf" srcId="{20533A40-A99C-4FED-9C38-44EF3664990E}" destId="{52503BF8-2B30-48B1-AF54-DCD95AA28376}" srcOrd="1" destOrd="0" presId="urn:microsoft.com/office/officeart/2005/8/layout/orgChart1"/>
    <dgm:cxn modelId="{8A72C912-13A4-4243-93BE-E3389CD747C2}" type="presOf" srcId="{D1A575B0-9C97-4AF0-84AC-CCFB26FE6BAD}" destId="{418459F2-2258-4203-85AE-88337399402D}" srcOrd="0" destOrd="0" presId="urn:microsoft.com/office/officeart/2005/8/layout/orgChart1"/>
    <dgm:cxn modelId="{ED00FEC1-B26F-4A3F-9666-8A34B00E8727}" srcId="{F37BF5B5-8B6C-4FB2-B9B3-B05E3959F425}" destId="{70EE114B-7BA0-4A6F-8C56-1C4D8714370D}" srcOrd="1" destOrd="0" parTransId="{9D9E5398-7A20-4F85-A6D6-5B90231A1E2D}" sibTransId="{71B87690-C23D-4391-9347-AB750369DBE9}"/>
    <dgm:cxn modelId="{5390BF6D-8A34-4FEE-8BE0-24ED67E0D3FF}" type="presOf" srcId="{70EE114B-7BA0-4A6F-8C56-1C4D8714370D}" destId="{0DFE1262-9C4B-4169-9D12-5DA4DB663F28}" srcOrd="1" destOrd="0" presId="urn:microsoft.com/office/officeart/2005/8/layout/orgChart1"/>
    <dgm:cxn modelId="{27F501F5-5153-40A2-AD8A-9421F7DEE635}" type="presOf" srcId="{1AD128C7-9316-42E6-B27F-0FA8F354D190}" destId="{5A17D51B-7A65-4238-B8F8-5534471959B7}" srcOrd="0" destOrd="0" presId="urn:microsoft.com/office/officeart/2005/8/layout/orgChart1"/>
    <dgm:cxn modelId="{AA6A8B71-398E-461D-8670-7C389BE0593F}" type="presOf" srcId="{A99FF5EE-3D2A-4051-A107-21AC2CD97A07}" destId="{9A6B0C4D-E8A2-4402-A5E1-FD40AFD868C3}" srcOrd="0" destOrd="0" presId="urn:microsoft.com/office/officeart/2005/8/layout/orgChart1"/>
    <dgm:cxn modelId="{8C54187B-9FFF-4DD8-B537-EFE4A63562A7}" type="presOf" srcId="{FF5EE30D-45EB-41C5-9B9B-84772D40C02F}" destId="{C78918C9-DB91-4C6D-9DF7-7BA84BC04CE2}" srcOrd="0" destOrd="0" presId="urn:microsoft.com/office/officeart/2005/8/layout/orgChart1"/>
    <dgm:cxn modelId="{0D78F1DF-99FF-4257-892F-2D580695ACF8}" type="presOf" srcId="{D1A575B0-9C97-4AF0-84AC-CCFB26FE6BAD}" destId="{634074CC-9DC2-4EDB-AA78-C73E33BC6D9F}" srcOrd="1" destOrd="0" presId="urn:microsoft.com/office/officeart/2005/8/layout/orgChart1"/>
    <dgm:cxn modelId="{140C38A2-1F20-4A86-8988-4ED10A065324}" srcId="{9302A757-722B-46FA-B0BB-8D3257AFABAC}" destId="{1AD128C7-9316-42E6-B27F-0FA8F354D190}" srcOrd="2" destOrd="0" parTransId="{441617BE-D342-4939-AD87-D5CBADCA7B5C}" sibTransId="{CAC1A637-B986-45AF-834A-49115665068D}"/>
    <dgm:cxn modelId="{B5075466-EBDC-43FF-813B-277590DC6179}" srcId="{5E813AEC-B7D9-452B-AD84-0C0B35FE9C74}" destId="{10F46419-9133-42F3-B5C6-73E7EC2654B7}" srcOrd="0" destOrd="0" parTransId="{826F56FD-B3C0-41FE-BA17-2CBACC4E9158}" sibTransId="{CBD75AF3-66D7-4992-BF12-CB9C49E5F39C}"/>
    <dgm:cxn modelId="{51437E6D-0227-40AA-9C65-30986318B1FA}" type="presOf" srcId="{8F862F24-69C1-4885-8DBA-66FA3D376DDA}" destId="{75D2DAE8-6792-43A0-8CC5-5931F6B8DAA3}" srcOrd="0" destOrd="0" presId="urn:microsoft.com/office/officeart/2005/8/layout/orgChart1"/>
    <dgm:cxn modelId="{13E35F2A-5311-4784-8793-01D6FE2AEA25}" type="presOf" srcId="{F37BF5B5-8B6C-4FB2-B9B3-B05E3959F425}" destId="{F9408BB9-875F-4FD8-B30E-426845A5C930}" srcOrd="1" destOrd="0" presId="urn:microsoft.com/office/officeart/2005/8/layout/orgChart1"/>
    <dgm:cxn modelId="{2D948D2F-0B06-4913-8A92-3E3548EE2B53}" type="presOf" srcId="{B103F59A-971A-4EC0-A137-9FCCFB8A2520}" destId="{63096C65-E205-4337-B423-DD99F194BA22}" srcOrd="0" destOrd="0" presId="urn:microsoft.com/office/officeart/2005/8/layout/orgChart1"/>
    <dgm:cxn modelId="{918C8996-6CD3-4CA5-A94F-29F4F3FD89F2}" type="presOf" srcId="{9D9E5398-7A20-4F85-A6D6-5B90231A1E2D}" destId="{CA26DCDD-BE54-44D8-BFD3-DBADDC0FA860}" srcOrd="0" destOrd="0" presId="urn:microsoft.com/office/officeart/2005/8/layout/orgChart1"/>
    <dgm:cxn modelId="{7D35CBBD-6678-48B6-9F9D-91174902CEB4}" type="presOf" srcId="{7117F84B-5E1B-4B74-94D0-38EDE727932F}" destId="{15579A5D-5F73-4FE1-8699-AA7F0A3430FD}" srcOrd="0" destOrd="0" presId="urn:microsoft.com/office/officeart/2005/8/layout/orgChart1"/>
    <dgm:cxn modelId="{1BF9990A-E22C-4A51-8637-8C16E2E55E27}" type="presOf" srcId="{D5418E56-1CFB-4D32-9D86-69E04813019F}" destId="{6CB5A066-3A93-406F-93E6-04C65687B0EE}" srcOrd="1" destOrd="0" presId="urn:microsoft.com/office/officeart/2005/8/layout/orgChart1"/>
    <dgm:cxn modelId="{5A1F0870-53D7-4797-948D-E9D91DFCC03B}" srcId="{1AD128C7-9316-42E6-B27F-0FA8F354D190}" destId="{FF5EE30D-45EB-41C5-9B9B-84772D40C02F}" srcOrd="1" destOrd="0" parTransId="{FCB85CCB-1A3E-40DC-9140-D37F877CFA33}" sibTransId="{B3A27F6E-87D2-4BC3-BC97-AFE7C645BFA7}"/>
    <dgm:cxn modelId="{19CA78B0-8E1D-47C3-B467-E3A45BB94A0C}" type="presOf" srcId="{10F46419-9133-42F3-B5C6-73E7EC2654B7}" destId="{6EB3DA6E-A930-4D61-80E6-C22AEFDEAFF5}" srcOrd="0" destOrd="0" presId="urn:microsoft.com/office/officeart/2005/8/layout/orgChart1"/>
    <dgm:cxn modelId="{847E4B40-4D4E-4B7B-A6F0-6F650ED12B9B}" type="presOf" srcId="{1B7CF1BF-923A-47E8-9B61-0D4E94C11638}" destId="{4349E8DE-C1EE-4E72-B6D0-B1A9EB964884}" srcOrd="0" destOrd="0" presId="urn:microsoft.com/office/officeart/2005/8/layout/orgChart1"/>
    <dgm:cxn modelId="{350D4516-18CC-4C7A-B722-AFC60EDF46BF}" srcId="{1AD128C7-9316-42E6-B27F-0FA8F354D190}" destId="{D1A575B0-9C97-4AF0-84AC-CCFB26FE6BAD}" srcOrd="0" destOrd="0" parTransId="{7C1590BB-5F8B-4CA8-9054-D209FC555045}" sibTransId="{193854CA-182A-4EC4-9368-E7A5880663F2}"/>
    <dgm:cxn modelId="{64A1B3CB-D30C-4A9F-90D2-414CAC7A8B10}" type="presOf" srcId="{7C1590BB-5F8B-4CA8-9054-D209FC555045}" destId="{0F4D3D9E-78F2-46F3-9DAA-D432CE95527D}" srcOrd="0" destOrd="0" presId="urn:microsoft.com/office/officeart/2005/8/layout/orgChart1"/>
    <dgm:cxn modelId="{A4C420DF-B85E-4AB1-95B3-98FA90C972D3}" type="presOf" srcId="{5E813AEC-B7D9-452B-AD84-0C0B35FE9C74}" destId="{F64762CF-A595-C449-922C-4F68A3B646D0}" srcOrd="0" destOrd="0" presId="urn:microsoft.com/office/officeart/2005/8/layout/orgChart1"/>
    <dgm:cxn modelId="{C5A2A0F0-033F-4CCB-9BF8-6CFFE48798D6}" type="presOf" srcId="{9302A757-722B-46FA-B0BB-8D3257AFABAC}" destId="{B72F61FF-09F9-4194-AD4C-B1260196CAF3}" srcOrd="0" destOrd="0" presId="urn:microsoft.com/office/officeart/2005/8/layout/orgChart1"/>
    <dgm:cxn modelId="{F391B0A1-F848-4D58-90A9-35A56867398E}" type="presOf" srcId="{826F56FD-B3C0-41FE-BA17-2CBACC4E9158}" destId="{694F4DA7-D95C-42A0-A8DA-5791208EBA9B}" srcOrd="0" destOrd="0" presId="urn:microsoft.com/office/officeart/2005/8/layout/orgChart1"/>
    <dgm:cxn modelId="{423AA98E-4B59-420F-8873-DB0AE984DE55}" type="presOf" srcId="{00F3593A-7C8E-434D-A3A6-39453FED8AE4}" destId="{B53D2445-D3AC-4279-B1E3-122635A54C15}" srcOrd="0" destOrd="0" presId="urn:microsoft.com/office/officeart/2005/8/layout/orgChart1"/>
    <dgm:cxn modelId="{2B2D2288-B710-4815-9D75-C515561AE518}" type="presOf" srcId="{F37BF5B5-8B6C-4FB2-B9B3-B05E3959F425}" destId="{7A156F95-9CB8-4592-9F66-29C565F2D3AD}" srcOrd="0" destOrd="0" presId="urn:microsoft.com/office/officeart/2005/8/layout/orgChart1"/>
    <dgm:cxn modelId="{63329E45-55EF-4134-AA5A-A98B24E2C535}" srcId="{93A2EFDD-D87F-451D-BCB8-80D366AC286B}" destId="{7BD1F035-529F-49DB-8895-8D43112B21EE}" srcOrd="0" destOrd="0" parTransId="{B2AB24BE-DF1E-4CA8-8161-5F2006C8C720}" sibTransId="{57DF1418-90B1-4AF3-8E54-606731A771DB}"/>
    <dgm:cxn modelId="{96B0E83F-380B-4A2A-9789-05A68A7962E6}" type="presOf" srcId="{441617BE-D342-4939-AD87-D5CBADCA7B5C}" destId="{9BD42270-675D-45E6-AD73-1D3E3BF57EB2}" srcOrd="0" destOrd="0" presId="urn:microsoft.com/office/officeart/2005/8/layout/orgChart1"/>
    <dgm:cxn modelId="{BEC78574-6DA5-4DD6-84F3-9640F558103C}" srcId="{F37BF5B5-8B6C-4FB2-B9B3-B05E3959F425}" destId="{1B7CF1BF-923A-47E8-9B61-0D4E94C11638}" srcOrd="2" destOrd="0" parTransId="{A99FF5EE-3D2A-4051-A107-21AC2CD97A07}" sibTransId="{572438DC-4302-48FF-AC5B-FA9D3CB8303B}"/>
    <dgm:cxn modelId="{D2351348-41FC-46C9-8DCE-7D2967D2F76D}" type="presOf" srcId="{D5418E56-1CFB-4D32-9D86-69E04813019F}" destId="{AC6F5878-A76C-48C8-9AC3-02CD89E0967F}" srcOrd="0" destOrd="0" presId="urn:microsoft.com/office/officeart/2005/8/layout/orgChart1"/>
    <dgm:cxn modelId="{40753B49-5083-4431-9B28-91CE36649B21}" type="presParOf" srcId="{E5BB291E-47B4-4636-8614-A1F1C970E178}" destId="{7257D56C-98FD-D744-B6E2-BE3DB65101F8}" srcOrd="0" destOrd="0" presId="urn:microsoft.com/office/officeart/2005/8/layout/orgChart1"/>
    <dgm:cxn modelId="{CD108856-BF77-4487-8C03-C97429175AB0}" type="presParOf" srcId="{7257D56C-98FD-D744-B6E2-BE3DB65101F8}" destId="{F95C8C02-9A99-B143-A24A-0B5263E5B8E0}" srcOrd="0" destOrd="0" presId="urn:microsoft.com/office/officeart/2005/8/layout/orgChart1"/>
    <dgm:cxn modelId="{35D122C9-8042-4A7B-92F6-AD6CD1E3E5B1}" type="presParOf" srcId="{F95C8C02-9A99-B143-A24A-0B5263E5B8E0}" destId="{F64762CF-A595-C449-922C-4F68A3B646D0}" srcOrd="0" destOrd="0" presId="urn:microsoft.com/office/officeart/2005/8/layout/orgChart1"/>
    <dgm:cxn modelId="{7431FA40-5CB0-4C89-8770-33E4B5199977}" type="presParOf" srcId="{F95C8C02-9A99-B143-A24A-0B5263E5B8E0}" destId="{F0A7FA82-6729-9F40-A0C1-DAA9AA234522}" srcOrd="1" destOrd="0" presId="urn:microsoft.com/office/officeart/2005/8/layout/orgChart1"/>
    <dgm:cxn modelId="{0AAAD4D4-A139-4EA9-BA05-F421BDC5B9AA}" type="presParOf" srcId="{7257D56C-98FD-D744-B6E2-BE3DB65101F8}" destId="{7F8BC1C2-A402-6644-AB40-184074D2E787}" srcOrd="1" destOrd="0" presId="urn:microsoft.com/office/officeart/2005/8/layout/orgChart1"/>
    <dgm:cxn modelId="{BA506362-1894-4BA4-8D20-B231B70B6933}" type="presParOf" srcId="{7F8BC1C2-A402-6644-AB40-184074D2E787}" destId="{694F4DA7-D95C-42A0-A8DA-5791208EBA9B}" srcOrd="0" destOrd="0" presId="urn:microsoft.com/office/officeart/2005/8/layout/orgChart1"/>
    <dgm:cxn modelId="{8F62EE99-24F3-4D82-B248-B072ECECC0B6}" type="presParOf" srcId="{7F8BC1C2-A402-6644-AB40-184074D2E787}" destId="{62D24662-9320-4D97-9ADB-276CE91A7973}" srcOrd="1" destOrd="0" presId="urn:microsoft.com/office/officeart/2005/8/layout/orgChart1"/>
    <dgm:cxn modelId="{4E873004-F7B5-46FB-833E-5A0B28E4955B}" type="presParOf" srcId="{62D24662-9320-4D97-9ADB-276CE91A7973}" destId="{AFFB8DEB-F27F-4658-8AA1-3F2CF9FD3E2D}" srcOrd="0" destOrd="0" presId="urn:microsoft.com/office/officeart/2005/8/layout/orgChart1"/>
    <dgm:cxn modelId="{F556F95D-8C11-42BC-8B06-2F3A46E43D71}" type="presParOf" srcId="{AFFB8DEB-F27F-4658-8AA1-3F2CF9FD3E2D}" destId="{6EB3DA6E-A930-4D61-80E6-C22AEFDEAFF5}" srcOrd="0" destOrd="0" presId="urn:microsoft.com/office/officeart/2005/8/layout/orgChart1"/>
    <dgm:cxn modelId="{1F9BF599-AC85-4F54-9435-1D3656C30E14}" type="presParOf" srcId="{AFFB8DEB-F27F-4658-8AA1-3F2CF9FD3E2D}" destId="{6E6B38A8-58BE-4510-BE0E-0A9FC21AB767}" srcOrd="1" destOrd="0" presId="urn:microsoft.com/office/officeart/2005/8/layout/orgChart1"/>
    <dgm:cxn modelId="{01464BCC-7C13-4CBF-9001-D06BBCA8E652}" type="presParOf" srcId="{62D24662-9320-4D97-9ADB-276CE91A7973}" destId="{B59A6DF5-542E-4FFA-BB6B-CF11236F3744}" srcOrd="1" destOrd="0" presId="urn:microsoft.com/office/officeart/2005/8/layout/orgChart1"/>
    <dgm:cxn modelId="{F54EB25F-F79C-4DBF-917C-B07FBCF40270}" type="presParOf" srcId="{62D24662-9320-4D97-9ADB-276CE91A7973}" destId="{F8033700-B4FF-4BC6-ACDD-9676FAD390DF}" srcOrd="2" destOrd="0" presId="urn:microsoft.com/office/officeart/2005/8/layout/orgChart1"/>
    <dgm:cxn modelId="{AD62F17E-EAF5-4D97-B7FE-02774FDD2FB3}" type="presParOf" srcId="{7F8BC1C2-A402-6644-AB40-184074D2E787}" destId="{75D2DAE8-6792-43A0-8CC5-5931F6B8DAA3}" srcOrd="2" destOrd="0" presId="urn:microsoft.com/office/officeart/2005/8/layout/orgChart1"/>
    <dgm:cxn modelId="{E02F33D6-0BCA-4EBE-81BE-72F035378F34}" type="presParOf" srcId="{7F8BC1C2-A402-6644-AB40-184074D2E787}" destId="{F24057FD-4670-455D-B688-64EC3B80AAB6}" srcOrd="3" destOrd="0" presId="urn:microsoft.com/office/officeart/2005/8/layout/orgChart1"/>
    <dgm:cxn modelId="{1B085B1C-A8D8-447E-96B2-895B0B398FF0}" type="presParOf" srcId="{F24057FD-4670-455D-B688-64EC3B80AAB6}" destId="{B66297BB-9F4B-42D5-8E8A-95DDDF4470DA}" srcOrd="0" destOrd="0" presId="urn:microsoft.com/office/officeart/2005/8/layout/orgChart1"/>
    <dgm:cxn modelId="{17F878DF-533A-4490-ADD6-6743115F18E9}" type="presParOf" srcId="{B66297BB-9F4B-42D5-8E8A-95DDDF4470DA}" destId="{B72F61FF-09F9-4194-AD4C-B1260196CAF3}" srcOrd="0" destOrd="0" presId="urn:microsoft.com/office/officeart/2005/8/layout/orgChart1"/>
    <dgm:cxn modelId="{FF9641AF-7AE1-4A56-8271-E1E62B3BE1FC}" type="presParOf" srcId="{B66297BB-9F4B-42D5-8E8A-95DDDF4470DA}" destId="{03F5187E-D4B4-40CC-A52D-998A562A0ED6}" srcOrd="1" destOrd="0" presId="urn:microsoft.com/office/officeart/2005/8/layout/orgChart1"/>
    <dgm:cxn modelId="{EBA9E2B6-E90E-4BA5-9A41-16EA64660E77}" type="presParOf" srcId="{F24057FD-4670-455D-B688-64EC3B80AAB6}" destId="{1078776C-4A02-4BFF-8F08-A2F6B6654E91}" srcOrd="1" destOrd="0" presId="urn:microsoft.com/office/officeart/2005/8/layout/orgChart1"/>
    <dgm:cxn modelId="{B630EA7D-4A48-4F1A-AFF1-F1279B54880F}" type="presParOf" srcId="{1078776C-4A02-4BFF-8F08-A2F6B6654E91}" destId="{15579A5D-5F73-4FE1-8699-AA7F0A3430FD}" srcOrd="0" destOrd="0" presId="urn:microsoft.com/office/officeart/2005/8/layout/orgChart1"/>
    <dgm:cxn modelId="{BCAAFD38-3982-4F98-A701-6B6F1E5B16C1}" type="presParOf" srcId="{1078776C-4A02-4BFF-8F08-A2F6B6654E91}" destId="{835BEF0B-A198-4B02-A9A6-8E5B2805C1B3}" srcOrd="1" destOrd="0" presId="urn:microsoft.com/office/officeart/2005/8/layout/orgChart1"/>
    <dgm:cxn modelId="{395872C6-0D11-4ACE-B254-DCAC4E820437}" type="presParOf" srcId="{835BEF0B-A198-4B02-A9A6-8E5B2805C1B3}" destId="{05AB6251-520E-47C7-8E05-B50FC5E1D157}" srcOrd="0" destOrd="0" presId="urn:microsoft.com/office/officeart/2005/8/layout/orgChart1"/>
    <dgm:cxn modelId="{EC6FE3D9-987E-4C2B-A26F-8D6585FD17B5}" type="presParOf" srcId="{05AB6251-520E-47C7-8E05-B50FC5E1D157}" destId="{E0A3104B-CE43-4E8D-A893-DF92BC033154}" srcOrd="0" destOrd="0" presId="urn:microsoft.com/office/officeart/2005/8/layout/orgChart1"/>
    <dgm:cxn modelId="{E82D7275-E215-43C0-83D0-1806B9E2AAD3}" type="presParOf" srcId="{05AB6251-520E-47C7-8E05-B50FC5E1D157}" destId="{BADD0925-ED52-4FB4-9903-0AEF2FE874DF}" srcOrd="1" destOrd="0" presId="urn:microsoft.com/office/officeart/2005/8/layout/orgChart1"/>
    <dgm:cxn modelId="{AE22EBC1-2BE0-4E1B-9255-1C002171D02C}" type="presParOf" srcId="{835BEF0B-A198-4B02-A9A6-8E5B2805C1B3}" destId="{854D34A7-819B-401E-BAF4-045F9F297C71}" srcOrd="1" destOrd="0" presId="urn:microsoft.com/office/officeart/2005/8/layout/orgChart1"/>
    <dgm:cxn modelId="{2A3F514F-4506-4A62-9351-659B33FAC69E}" type="presParOf" srcId="{854D34A7-819B-401E-BAF4-045F9F297C71}" destId="{59CF0C06-122D-4DBB-876C-6ED43293C80A}" srcOrd="0" destOrd="0" presId="urn:microsoft.com/office/officeart/2005/8/layout/orgChart1"/>
    <dgm:cxn modelId="{E9558941-F596-4B80-97CD-5F0E9B678A70}" type="presParOf" srcId="{854D34A7-819B-401E-BAF4-045F9F297C71}" destId="{8C450197-D719-4A86-82E3-A873113A4CA9}" srcOrd="1" destOrd="0" presId="urn:microsoft.com/office/officeart/2005/8/layout/orgChart1"/>
    <dgm:cxn modelId="{B5DFCA3D-BE55-4457-B5E2-856818A43CE2}" type="presParOf" srcId="{8C450197-D719-4A86-82E3-A873113A4CA9}" destId="{6A84C256-6A6E-417B-9BCB-9DA1B989C87D}" srcOrd="0" destOrd="0" presId="urn:microsoft.com/office/officeart/2005/8/layout/orgChart1"/>
    <dgm:cxn modelId="{6887955D-93D8-4A95-8408-233224B56B80}" type="presParOf" srcId="{6A84C256-6A6E-417B-9BCB-9DA1B989C87D}" destId="{DE202AA9-9515-40F8-A9AC-BC39C751756D}" srcOrd="0" destOrd="0" presId="urn:microsoft.com/office/officeart/2005/8/layout/orgChart1"/>
    <dgm:cxn modelId="{5097EBE1-CE40-42B9-BE2E-A6726E46FE2D}" type="presParOf" srcId="{6A84C256-6A6E-417B-9BCB-9DA1B989C87D}" destId="{6D73C36A-6064-425D-BD2B-081D7DC55FA7}" srcOrd="1" destOrd="0" presId="urn:microsoft.com/office/officeart/2005/8/layout/orgChart1"/>
    <dgm:cxn modelId="{86F1B351-0AC3-4BF2-BC49-69366686BF21}" type="presParOf" srcId="{8C450197-D719-4A86-82E3-A873113A4CA9}" destId="{9993656F-04C9-4D66-8A75-D508401DC4C0}" srcOrd="1" destOrd="0" presId="urn:microsoft.com/office/officeart/2005/8/layout/orgChart1"/>
    <dgm:cxn modelId="{3069B3A3-DE04-4912-9FD8-A9E929021FF7}" type="presParOf" srcId="{8C450197-D719-4A86-82E3-A873113A4CA9}" destId="{4485D924-5B7D-4A5D-9C6F-4C9AAEFC6AA8}" srcOrd="2" destOrd="0" presId="urn:microsoft.com/office/officeart/2005/8/layout/orgChart1"/>
    <dgm:cxn modelId="{7DA63274-07BD-49DA-ACB2-C6497DA3204A}" type="presParOf" srcId="{854D34A7-819B-401E-BAF4-045F9F297C71}" destId="{0B1A92CE-1DF1-402F-A047-C2D13F01F90C}" srcOrd="2" destOrd="0" presId="urn:microsoft.com/office/officeart/2005/8/layout/orgChart1"/>
    <dgm:cxn modelId="{ED2BA1D7-8F2A-4D6E-BECC-29C3E0A38295}" type="presParOf" srcId="{854D34A7-819B-401E-BAF4-045F9F297C71}" destId="{594CB567-3665-49E5-801D-DF523B102774}" srcOrd="3" destOrd="0" presId="urn:microsoft.com/office/officeart/2005/8/layout/orgChart1"/>
    <dgm:cxn modelId="{FC470E75-6B49-4EAC-8B46-9A6765CE536E}" type="presParOf" srcId="{594CB567-3665-49E5-801D-DF523B102774}" destId="{97CA8EB6-DFFC-499F-B1DF-6CA7901DC99B}" srcOrd="0" destOrd="0" presId="urn:microsoft.com/office/officeart/2005/8/layout/orgChart1"/>
    <dgm:cxn modelId="{AF1476E6-B18D-40B5-A411-2CFA79CE26B5}" type="presParOf" srcId="{97CA8EB6-DFFC-499F-B1DF-6CA7901DC99B}" destId="{63096C65-E205-4337-B423-DD99F194BA22}" srcOrd="0" destOrd="0" presId="urn:microsoft.com/office/officeart/2005/8/layout/orgChart1"/>
    <dgm:cxn modelId="{CBB2FEE3-A936-44A6-B876-EF59A96DB8E2}" type="presParOf" srcId="{97CA8EB6-DFFC-499F-B1DF-6CA7901DC99B}" destId="{3C8DF335-1F4D-4536-B8C3-DCC88B32600B}" srcOrd="1" destOrd="0" presId="urn:microsoft.com/office/officeart/2005/8/layout/orgChart1"/>
    <dgm:cxn modelId="{8CC51475-5304-423D-A3F4-2D58BC272E76}" type="presParOf" srcId="{594CB567-3665-49E5-801D-DF523B102774}" destId="{968C9F70-9C3F-4599-ABE1-3699AA19163C}" srcOrd="1" destOrd="0" presId="urn:microsoft.com/office/officeart/2005/8/layout/orgChart1"/>
    <dgm:cxn modelId="{30421CBA-70E2-47B3-ADDA-6B7D8F936030}" type="presParOf" srcId="{594CB567-3665-49E5-801D-DF523B102774}" destId="{5FCA2E00-7681-4193-BD16-AD94F68434F6}" srcOrd="2" destOrd="0" presId="urn:microsoft.com/office/officeart/2005/8/layout/orgChart1"/>
    <dgm:cxn modelId="{6AEB894A-8FF8-452B-8EF2-6DC59DEE88A9}" type="presParOf" srcId="{854D34A7-819B-401E-BAF4-045F9F297C71}" destId="{B53D2445-D3AC-4279-B1E3-122635A54C15}" srcOrd="4" destOrd="0" presId="urn:microsoft.com/office/officeart/2005/8/layout/orgChart1"/>
    <dgm:cxn modelId="{242FC7D0-07C3-4547-8D90-79E8C2D9B7C0}" type="presParOf" srcId="{854D34A7-819B-401E-BAF4-045F9F297C71}" destId="{08756312-BABB-4FD5-ACDE-986CBD3FAB3D}" srcOrd="5" destOrd="0" presId="urn:microsoft.com/office/officeart/2005/8/layout/orgChart1"/>
    <dgm:cxn modelId="{583D8215-11A9-4AAE-BDCA-5E3DC980237E}" type="presParOf" srcId="{08756312-BABB-4FD5-ACDE-986CBD3FAB3D}" destId="{11E983BA-7BD3-44F6-882E-1D0CFCBAE370}" srcOrd="0" destOrd="0" presId="urn:microsoft.com/office/officeart/2005/8/layout/orgChart1"/>
    <dgm:cxn modelId="{FC6E2BBD-F3E7-4A4F-ADA7-FF1FEFA01C1A}" type="presParOf" srcId="{11E983BA-7BD3-44F6-882E-1D0CFCBAE370}" destId="{7370C496-15E9-4A5A-B4E1-B6C65D3A26DB}" srcOrd="0" destOrd="0" presId="urn:microsoft.com/office/officeart/2005/8/layout/orgChart1"/>
    <dgm:cxn modelId="{3944B285-B88D-458E-A448-C3ECFB541348}" type="presParOf" srcId="{11E983BA-7BD3-44F6-882E-1D0CFCBAE370}" destId="{E6F1049C-A11E-4419-B737-41A922425984}" srcOrd="1" destOrd="0" presId="urn:microsoft.com/office/officeart/2005/8/layout/orgChart1"/>
    <dgm:cxn modelId="{540F37CD-88B4-41DB-897C-DDC5AFD84E9A}" type="presParOf" srcId="{08756312-BABB-4FD5-ACDE-986CBD3FAB3D}" destId="{2F4C1A99-0BA6-462F-B97C-9C7E0BE34610}" srcOrd="1" destOrd="0" presId="urn:microsoft.com/office/officeart/2005/8/layout/orgChart1"/>
    <dgm:cxn modelId="{1293D394-6BA7-4D23-9177-DE00BC99D0B2}" type="presParOf" srcId="{08756312-BABB-4FD5-ACDE-986CBD3FAB3D}" destId="{8C6848E0-0A59-499B-B096-8A2D0E47328D}" srcOrd="2" destOrd="0" presId="urn:microsoft.com/office/officeart/2005/8/layout/orgChart1"/>
    <dgm:cxn modelId="{32E9C6DC-1B44-49C9-80D2-262C8AE434D4}" type="presParOf" srcId="{835BEF0B-A198-4B02-A9A6-8E5B2805C1B3}" destId="{030C80DB-2188-4027-A974-C36DAF412182}" srcOrd="2" destOrd="0" presId="urn:microsoft.com/office/officeart/2005/8/layout/orgChart1"/>
    <dgm:cxn modelId="{AC50DC76-17B5-4129-AF09-55C9D3BBE46C}" type="presParOf" srcId="{1078776C-4A02-4BFF-8F08-A2F6B6654E91}" destId="{2D23A8EC-879D-49F9-B01D-46BCAD7F7E1C}" srcOrd="2" destOrd="0" presId="urn:microsoft.com/office/officeart/2005/8/layout/orgChart1"/>
    <dgm:cxn modelId="{49AB509E-50FE-47D4-9652-7C7F3AC207C0}" type="presParOf" srcId="{1078776C-4A02-4BFF-8F08-A2F6B6654E91}" destId="{DE1CC1BB-646E-4102-833A-6B02B9682CC8}" srcOrd="3" destOrd="0" presId="urn:microsoft.com/office/officeart/2005/8/layout/orgChart1"/>
    <dgm:cxn modelId="{37E9FA33-6344-48E0-A6C7-56EE8C60CF23}" type="presParOf" srcId="{DE1CC1BB-646E-4102-833A-6B02B9682CC8}" destId="{09572090-D523-473B-BB40-D0766DA8C10F}" srcOrd="0" destOrd="0" presId="urn:microsoft.com/office/officeart/2005/8/layout/orgChart1"/>
    <dgm:cxn modelId="{7F9C339B-DB5A-4877-95D2-6ECF58EA7256}" type="presParOf" srcId="{09572090-D523-473B-BB40-D0766DA8C10F}" destId="{7A156F95-9CB8-4592-9F66-29C565F2D3AD}" srcOrd="0" destOrd="0" presId="urn:microsoft.com/office/officeart/2005/8/layout/orgChart1"/>
    <dgm:cxn modelId="{F4F13925-F68E-4F1C-AB7E-815B3968F0C1}" type="presParOf" srcId="{09572090-D523-473B-BB40-D0766DA8C10F}" destId="{F9408BB9-875F-4FD8-B30E-426845A5C930}" srcOrd="1" destOrd="0" presId="urn:microsoft.com/office/officeart/2005/8/layout/orgChart1"/>
    <dgm:cxn modelId="{37C74A1D-E3C1-4650-908C-232F954B75B7}" type="presParOf" srcId="{DE1CC1BB-646E-4102-833A-6B02B9682CC8}" destId="{4EF73ADF-7A8C-4135-BAAE-C55C6479FC4D}" srcOrd="1" destOrd="0" presId="urn:microsoft.com/office/officeart/2005/8/layout/orgChart1"/>
    <dgm:cxn modelId="{9A23ED87-A11E-413D-BCC7-1254E166723D}" type="presParOf" srcId="{4EF73ADF-7A8C-4135-BAAE-C55C6479FC4D}" destId="{E9FD0FCF-F2ED-45DE-A77F-72B7BA1A5B31}" srcOrd="0" destOrd="0" presId="urn:microsoft.com/office/officeart/2005/8/layout/orgChart1"/>
    <dgm:cxn modelId="{694B2FB0-A640-4224-88FC-0F886E140C20}" type="presParOf" srcId="{4EF73ADF-7A8C-4135-BAAE-C55C6479FC4D}" destId="{1E29330F-6A6D-4730-B2DA-4799643AA875}" srcOrd="1" destOrd="0" presId="urn:microsoft.com/office/officeart/2005/8/layout/orgChart1"/>
    <dgm:cxn modelId="{13C00A08-83BD-4D6D-A734-49CD265F4511}" type="presParOf" srcId="{1E29330F-6A6D-4730-B2DA-4799643AA875}" destId="{1C03D32F-4BBA-494B-BEEF-31D916EB49C7}" srcOrd="0" destOrd="0" presId="urn:microsoft.com/office/officeart/2005/8/layout/orgChart1"/>
    <dgm:cxn modelId="{D753F082-C0F0-4A88-A848-90F7EA836716}" type="presParOf" srcId="{1C03D32F-4BBA-494B-BEEF-31D916EB49C7}" destId="{AC6F5878-A76C-48C8-9AC3-02CD89E0967F}" srcOrd="0" destOrd="0" presId="urn:microsoft.com/office/officeart/2005/8/layout/orgChart1"/>
    <dgm:cxn modelId="{834474F8-24D5-46A4-8B12-D775EEC6EEF8}" type="presParOf" srcId="{1C03D32F-4BBA-494B-BEEF-31D916EB49C7}" destId="{6CB5A066-3A93-406F-93E6-04C65687B0EE}" srcOrd="1" destOrd="0" presId="urn:microsoft.com/office/officeart/2005/8/layout/orgChart1"/>
    <dgm:cxn modelId="{8D259295-1EFA-4A9C-94AA-09C76F419AF6}" type="presParOf" srcId="{1E29330F-6A6D-4730-B2DA-4799643AA875}" destId="{5279A5FE-16F5-4848-92EF-9F53DAE167A2}" srcOrd="1" destOrd="0" presId="urn:microsoft.com/office/officeart/2005/8/layout/orgChart1"/>
    <dgm:cxn modelId="{6E0E6262-6D64-4FF0-ABB7-964B26013849}" type="presParOf" srcId="{1E29330F-6A6D-4730-B2DA-4799643AA875}" destId="{569EC42D-3F5B-4D4D-9C68-BDB976C0FF69}" srcOrd="2" destOrd="0" presId="urn:microsoft.com/office/officeart/2005/8/layout/orgChart1"/>
    <dgm:cxn modelId="{57C31C74-0FD7-4B20-8095-9D92976C2E8A}" type="presParOf" srcId="{4EF73ADF-7A8C-4135-BAAE-C55C6479FC4D}" destId="{CA26DCDD-BE54-44D8-BFD3-DBADDC0FA860}" srcOrd="2" destOrd="0" presId="urn:microsoft.com/office/officeart/2005/8/layout/orgChart1"/>
    <dgm:cxn modelId="{3F9F7C3F-3A1C-4D51-8098-0B454EF9F51E}" type="presParOf" srcId="{4EF73ADF-7A8C-4135-BAAE-C55C6479FC4D}" destId="{5BE121CD-86FD-43F6-B76D-11994FA2A511}" srcOrd="3" destOrd="0" presId="urn:microsoft.com/office/officeart/2005/8/layout/orgChart1"/>
    <dgm:cxn modelId="{7FDDA565-CAD7-4A0B-830C-708FC2C9AF18}" type="presParOf" srcId="{5BE121CD-86FD-43F6-B76D-11994FA2A511}" destId="{3C3FF633-6160-4BE9-8FA5-0E5E9DA9D08D}" srcOrd="0" destOrd="0" presId="urn:microsoft.com/office/officeart/2005/8/layout/orgChart1"/>
    <dgm:cxn modelId="{A4B8C200-2680-4C5F-84DC-C4A7DF1DA590}" type="presParOf" srcId="{3C3FF633-6160-4BE9-8FA5-0E5E9DA9D08D}" destId="{66CA2A92-C878-4203-A7AE-1C42BF10E608}" srcOrd="0" destOrd="0" presId="urn:microsoft.com/office/officeart/2005/8/layout/orgChart1"/>
    <dgm:cxn modelId="{8A51D851-D6AB-48F2-9B73-230070533705}" type="presParOf" srcId="{3C3FF633-6160-4BE9-8FA5-0E5E9DA9D08D}" destId="{0DFE1262-9C4B-4169-9D12-5DA4DB663F28}" srcOrd="1" destOrd="0" presId="urn:microsoft.com/office/officeart/2005/8/layout/orgChart1"/>
    <dgm:cxn modelId="{9533CE09-65B9-4D4C-AE41-8E0F5F448493}" type="presParOf" srcId="{5BE121CD-86FD-43F6-B76D-11994FA2A511}" destId="{991FE434-E1CC-4DDF-8F35-1E26A2977DFB}" srcOrd="1" destOrd="0" presId="urn:microsoft.com/office/officeart/2005/8/layout/orgChart1"/>
    <dgm:cxn modelId="{FDCE6FEF-F3D7-41BF-B0CA-8860B4727AE4}" type="presParOf" srcId="{5BE121CD-86FD-43F6-B76D-11994FA2A511}" destId="{4FBC8C44-3293-4DD8-9DCE-69397ADB79D8}" srcOrd="2" destOrd="0" presId="urn:microsoft.com/office/officeart/2005/8/layout/orgChart1"/>
    <dgm:cxn modelId="{E42BAAA7-DD03-413F-9D99-AE164035CA43}" type="presParOf" srcId="{4EF73ADF-7A8C-4135-BAAE-C55C6479FC4D}" destId="{9A6B0C4D-E8A2-4402-A5E1-FD40AFD868C3}" srcOrd="4" destOrd="0" presId="urn:microsoft.com/office/officeart/2005/8/layout/orgChart1"/>
    <dgm:cxn modelId="{1AD9BDF6-CE68-487C-BC42-39D69D7A117E}" type="presParOf" srcId="{4EF73ADF-7A8C-4135-BAAE-C55C6479FC4D}" destId="{AF19959E-6BEF-4E19-9823-B5CC4F110A35}" srcOrd="5" destOrd="0" presId="urn:microsoft.com/office/officeart/2005/8/layout/orgChart1"/>
    <dgm:cxn modelId="{617DE543-8319-4C52-BF7D-A60FBBB231A6}" type="presParOf" srcId="{AF19959E-6BEF-4E19-9823-B5CC4F110A35}" destId="{2C6D04E6-01D6-4ECC-8D8B-FDC37C7539AD}" srcOrd="0" destOrd="0" presId="urn:microsoft.com/office/officeart/2005/8/layout/orgChart1"/>
    <dgm:cxn modelId="{7D6AE86A-EB8E-48BE-ABF5-1393E0DC78B7}" type="presParOf" srcId="{2C6D04E6-01D6-4ECC-8D8B-FDC37C7539AD}" destId="{4349E8DE-C1EE-4E72-B6D0-B1A9EB964884}" srcOrd="0" destOrd="0" presId="urn:microsoft.com/office/officeart/2005/8/layout/orgChart1"/>
    <dgm:cxn modelId="{AFEC992C-4A7D-4E03-8269-A0B431E5679D}" type="presParOf" srcId="{2C6D04E6-01D6-4ECC-8D8B-FDC37C7539AD}" destId="{1FE00856-1B13-4B3C-ABC5-F5AB0D27FC00}" srcOrd="1" destOrd="0" presId="urn:microsoft.com/office/officeart/2005/8/layout/orgChart1"/>
    <dgm:cxn modelId="{18EE5F85-6058-41DD-AA95-54DD546134F8}" type="presParOf" srcId="{AF19959E-6BEF-4E19-9823-B5CC4F110A35}" destId="{7BD9E4F6-6D38-451E-ABEB-F718E5E6FBC7}" srcOrd="1" destOrd="0" presId="urn:microsoft.com/office/officeart/2005/8/layout/orgChart1"/>
    <dgm:cxn modelId="{10710DA3-3A42-412D-A704-CE41CEE9A467}" type="presParOf" srcId="{AF19959E-6BEF-4E19-9823-B5CC4F110A35}" destId="{9A380A95-0FFC-4677-AC84-7BFF57E4A108}" srcOrd="2" destOrd="0" presId="urn:microsoft.com/office/officeart/2005/8/layout/orgChart1"/>
    <dgm:cxn modelId="{C181C338-8349-4AB4-A1A2-FAEC551E5FFB}" type="presParOf" srcId="{DE1CC1BB-646E-4102-833A-6B02B9682CC8}" destId="{C6899318-A414-4C16-B14A-91B3EF16CE9C}" srcOrd="2" destOrd="0" presId="urn:microsoft.com/office/officeart/2005/8/layout/orgChart1"/>
    <dgm:cxn modelId="{D215B1AC-5C86-4524-A9C2-03252614E1DF}" type="presParOf" srcId="{1078776C-4A02-4BFF-8F08-A2F6B6654E91}" destId="{9BD42270-675D-45E6-AD73-1D3E3BF57EB2}" srcOrd="4" destOrd="0" presId="urn:microsoft.com/office/officeart/2005/8/layout/orgChart1"/>
    <dgm:cxn modelId="{DFDDE160-D6FA-489D-9A70-877454B14A56}" type="presParOf" srcId="{1078776C-4A02-4BFF-8F08-A2F6B6654E91}" destId="{0E4ADD0D-B1B5-4828-8953-FBA11EBFF860}" srcOrd="5" destOrd="0" presId="urn:microsoft.com/office/officeart/2005/8/layout/orgChart1"/>
    <dgm:cxn modelId="{7E591ED4-D004-4B2A-A98E-77303A87B1BF}" type="presParOf" srcId="{0E4ADD0D-B1B5-4828-8953-FBA11EBFF860}" destId="{38997129-9403-4129-AA03-44A035CE5EDB}" srcOrd="0" destOrd="0" presId="urn:microsoft.com/office/officeart/2005/8/layout/orgChart1"/>
    <dgm:cxn modelId="{4BBC2837-6904-41D7-94A0-DB6864E689A5}" type="presParOf" srcId="{38997129-9403-4129-AA03-44A035CE5EDB}" destId="{5A17D51B-7A65-4238-B8F8-5534471959B7}" srcOrd="0" destOrd="0" presId="urn:microsoft.com/office/officeart/2005/8/layout/orgChart1"/>
    <dgm:cxn modelId="{B8D406D7-852E-4E53-9DF0-DB4AC76FF78D}" type="presParOf" srcId="{38997129-9403-4129-AA03-44A035CE5EDB}" destId="{012127CB-414F-4C2F-AA28-00651B4ED3C6}" srcOrd="1" destOrd="0" presId="urn:microsoft.com/office/officeart/2005/8/layout/orgChart1"/>
    <dgm:cxn modelId="{A08FA354-206D-431A-9BF0-AEC1E29BCABA}" type="presParOf" srcId="{0E4ADD0D-B1B5-4828-8953-FBA11EBFF860}" destId="{45F36641-2CA1-4640-8D06-A5DBEF49169B}" srcOrd="1" destOrd="0" presId="urn:microsoft.com/office/officeart/2005/8/layout/orgChart1"/>
    <dgm:cxn modelId="{9FDC5DAB-DAD8-4FCE-8E8B-F8B4688F4311}" type="presParOf" srcId="{45F36641-2CA1-4640-8D06-A5DBEF49169B}" destId="{0F4D3D9E-78F2-46F3-9DAA-D432CE95527D}" srcOrd="0" destOrd="0" presId="urn:microsoft.com/office/officeart/2005/8/layout/orgChart1"/>
    <dgm:cxn modelId="{E5F1A8A7-A738-4610-98ED-AD6493A5DC0C}" type="presParOf" srcId="{45F36641-2CA1-4640-8D06-A5DBEF49169B}" destId="{D7C9264F-F8CE-42F1-B4D5-2C52F4427888}" srcOrd="1" destOrd="0" presId="urn:microsoft.com/office/officeart/2005/8/layout/orgChart1"/>
    <dgm:cxn modelId="{56CB70F3-5665-45CC-97F7-8485A6F61B8B}" type="presParOf" srcId="{D7C9264F-F8CE-42F1-B4D5-2C52F4427888}" destId="{97A6164C-588F-4AE6-9FB6-C04BB9845C54}" srcOrd="0" destOrd="0" presId="urn:microsoft.com/office/officeart/2005/8/layout/orgChart1"/>
    <dgm:cxn modelId="{9EB903B4-F451-43E1-A1DA-3969888645CE}" type="presParOf" srcId="{97A6164C-588F-4AE6-9FB6-C04BB9845C54}" destId="{418459F2-2258-4203-85AE-88337399402D}" srcOrd="0" destOrd="0" presId="urn:microsoft.com/office/officeart/2005/8/layout/orgChart1"/>
    <dgm:cxn modelId="{C0AB2C2D-0BC8-48AA-B74F-BBFBA047CBA2}" type="presParOf" srcId="{97A6164C-588F-4AE6-9FB6-C04BB9845C54}" destId="{634074CC-9DC2-4EDB-AA78-C73E33BC6D9F}" srcOrd="1" destOrd="0" presId="urn:microsoft.com/office/officeart/2005/8/layout/orgChart1"/>
    <dgm:cxn modelId="{D1C79076-A1CA-4983-966D-01C0720F17B2}" type="presParOf" srcId="{D7C9264F-F8CE-42F1-B4D5-2C52F4427888}" destId="{00F9652A-037E-4931-8750-CEE97B5EA37B}" srcOrd="1" destOrd="0" presId="urn:microsoft.com/office/officeart/2005/8/layout/orgChart1"/>
    <dgm:cxn modelId="{597785A3-D79E-4576-AD2A-27175DB5A9FA}" type="presParOf" srcId="{D7C9264F-F8CE-42F1-B4D5-2C52F4427888}" destId="{D51B9374-82CD-4399-814D-C337008C389D}" srcOrd="2" destOrd="0" presId="urn:microsoft.com/office/officeart/2005/8/layout/orgChart1"/>
    <dgm:cxn modelId="{1A23F842-0F13-45DA-AFC6-B70AF91A3C11}" type="presParOf" srcId="{45F36641-2CA1-4640-8D06-A5DBEF49169B}" destId="{4396E592-4E19-466A-9EB1-9968D276A747}" srcOrd="2" destOrd="0" presId="urn:microsoft.com/office/officeart/2005/8/layout/orgChart1"/>
    <dgm:cxn modelId="{978FD54B-D432-49AB-9B2C-8F0178E8A75E}" type="presParOf" srcId="{45F36641-2CA1-4640-8D06-A5DBEF49169B}" destId="{CAD83F1A-F674-4710-9D5B-928D6B064DDC}" srcOrd="3" destOrd="0" presId="urn:microsoft.com/office/officeart/2005/8/layout/orgChart1"/>
    <dgm:cxn modelId="{850DCCBF-072E-4254-BD68-3BF9FC66BB8A}" type="presParOf" srcId="{CAD83F1A-F674-4710-9D5B-928D6B064DDC}" destId="{654CB7EA-B8A5-463F-96DF-F5809A636DE8}" srcOrd="0" destOrd="0" presId="urn:microsoft.com/office/officeart/2005/8/layout/orgChart1"/>
    <dgm:cxn modelId="{C65EF135-63AB-44D0-9C5D-A2EEC4B7C212}" type="presParOf" srcId="{654CB7EA-B8A5-463F-96DF-F5809A636DE8}" destId="{C78918C9-DB91-4C6D-9DF7-7BA84BC04CE2}" srcOrd="0" destOrd="0" presId="urn:microsoft.com/office/officeart/2005/8/layout/orgChart1"/>
    <dgm:cxn modelId="{B06E4E17-DD43-453E-ACE9-3E60759BBC4C}" type="presParOf" srcId="{654CB7EA-B8A5-463F-96DF-F5809A636DE8}" destId="{33C2A189-FD87-4D06-AE02-E5108CF6E1AE}" srcOrd="1" destOrd="0" presId="urn:microsoft.com/office/officeart/2005/8/layout/orgChart1"/>
    <dgm:cxn modelId="{CAE5A0F8-2B36-4BC4-9448-3AB63E026C29}" type="presParOf" srcId="{CAD83F1A-F674-4710-9D5B-928D6B064DDC}" destId="{80B13C9F-6EB3-4A9C-B0AC-F344A87C05EA}" srcOrd="1" destOrd="0" presId="urn:microsoft.com/office/officeart/2005/8/layout/orgChart1"/>
    <dgm:cxn modelId="{CD5C9EB8-D679-4C16-86C8-1B217C806D84}" type="presParOf" srcId="{CAD83F1A-F674-4710-9D5B-928D6B064DDC}" destId="{99E725A0-D1FC-460A-91BC-A7422A19E5C0}" srcOrd="2" destOrd="0" presId="urn:microsoft.com/office/officeart/2005/8/layout/orgChart1"/>
    <dgm:cxn modelId="{B586BA38-0F0F-4A56-9A0A-AE1B925CC1AE}" type="presParOf" srcId="{45F36641-2CA1-4640-8D06-A5DBEF49169B}" destId="{0EE33906-53C7-47FF-A4FB-B129110DDFD8}" srcOrd="4" destOrd="0" presId="urn:microsoft.com/office/officeart/2005/8/layout/orgChart1"/>
    <dgm:cxn modelId="{DF8DE5D6-3D7B-46C3-B66C-74EF3EB31BF4}" type="presParOf" srcId="{45F36641-2CA1-4640-8D06-A5DBEF49169B}" destId="{3A20D1A3-3DAA-44DE-8BD1-0E820E5FFDD4}" srcOrd="5" destOrd="0" presId="urn:microsoft.com/office/officeart/2005/8/layout/orgChart1"/>
    <dgm:cxn modelId="{2ED6253A-F5B7-4A89-A86C-A2B1A96E106E}" type="presParOf" srcId="{3A20D1A3-3DAA-44DE-8BD1-0E820E5FFDD4}" destId="{BDCEDF86-5688-42D2-8B1E-666387C65B3D}" srcOrd="0" destOrd="0" presId="urn:microsoft.com/office/officeart/2005/8/layout/orgChart1"/>
    <dgm:cxn modelId="{8A974254-9D6F-41AA-A35E-6F4961E2A314}" type="presParOf" srcId="{BDCEDF86-5688-42D2-8B1E-666387C65B3D}" destId="{20299AB8-A348-424E-B9AA-B8A04C746EEB}" srcOrd="0" destOrd="0" presId="urn:microsoft.com/office/officeart/2005/8/layout/orgChart1"/>
    <dgm:cxn modelId="{E0D41174-A938-4DE4-B0BA-4770BCB4D703}" type="presParOf" srcId="{BDCEDF86-5688-42D2-8B1E-666387C65B3D}" destId="{52503BF8-2B30-48B1-AF54-DCD95AA28376}" srcOrd="1" destOrd="0" presId="urn:microsoft.com/office/officeart/2005/8/layout/orgChart1"/>
    <dgm:cxn modelId="{CA125C54-A785-4D1F-BF2D-723DD9D8F1EA}" type="presParOf" srcId="{3A20D1A3-3DAA-44DE-8BD1-0E820E5FFDD4}" destId="{FD4B0FC9-9A9A-4C12-892B-801119D79456}" srcOrd="1" destOrd="0" presId="urn:microsoft.com/office/officeart/2005/8/layout/orgChart1"/>
    <dgm:cxn modelId="{9D51582B-9245-49C1-95FD-549FDACD30BF}" type="presParOf" srcId="{3A20D1A3-3DAA-44DE-8BD1-0E820E5FFDD4}" destId="{1CD6639E-4C49-48D6-BDA6-A58130E0234B}" srcOrd="2" destOrd="0" presId="urn:microsoft.com/office/officeart/2005/8/layout/orgChart1"/>
    <dgm:cxn modelId="{6BBBDC0E-978C-41CA-8A82-564FFFE5F633}" type="presParOf" srcId="{0E4ADD0D-B1B5-4828-8953-FBA11EBFF860}" destId="{F199D6D4-9020-4EBA-A1B1-28BEF7E8183C}" srcOrd="2" destOrd="0" presId="urn:microsoft.com/office/officeart/2005/8/layout/orgChart1"/>
    <dgm:cxn modelId="{2F4EA0CD-3FA2-4CC1-8A12-6CC8085E34FA}" type="presParOf" srcId="{F24057FD-4670-455D-B688-64EC3B80AAB6}" destId="{5ED36998-01B6-4386-AEF3-E4DBB0E5BEF0}" srcOrd="2" destOrd="0" presId="urn:microsoft.com/office/officeart/2005/8/layout/orgChart1"/>
    <dgm:cxn modelId="{4AC480AF-E5DE-4826-9CB7-C253E35F3B08}" type="presParOf" srcId="{7F8BC1C2-A402-6644-AB40-184074D2E787}" destId="{21C1E815-BA3F-485E-AE9A-F8F43CA8472D}" srcOrd="4" destOrd="0" presId="urn:microsoft.com/office/officeart/2005/8/layout/orgChart1"/>
    <dgm:cxn modelId="{15287AF5-6D09-4815-8EE0-A4F59ECF3E09}" type="presParOf" srcId="{7F8BC1C2-A402-6644-AB40-184074D2E787}" destId="{031D6A78-F964-478D-BBF1-9625A8728CDB}" srcOrd="5" destOrd="0" presId="urn:microsoft.com/office/officeart/2005/8/layout/orgChart1"/>
    <dgm:cxn modelId="{78FF6016-214E-4E1F-9190-978EF5EBD669}" type="presParOf" srcId="{031D6A78-F964-478D-BBF1-9625A8728CDB}" destId="{22C0416C-3342-475D-AC06-C11316B04625}" srcOrd="0" destOrd="0" presId="urn:microsoft.com/office/officeart/2005/8/layout/orgChart1"/>
    <dgm:cxn modelId="{AA7DD933-5C54-4E2A-BBDA-CEF0FD2C564E}" type="presParOf" srcId="{22C0416C-3342-475D-AC06-C11316B04625}" destId="{2953053C-E3DF-420C-8EBD-9C3513B324C9}" srcOrd="0" destOrd="0" presId="urn:microsoft.com/office/officeart/2005/8/layout/orgChart1"/>
    <dgm:cxn modelId="{1DAC38EA-8AA3-4451-9117-00D1D1AA4D98}" type="presParOf" srcId="{22C0416C-3342-475D-AC06-C11316B04625}" destId="{CCB6C3C4-6013-4CF7-A09E-6C196872F62D}" srcOrd="1" destOrd="0" presId="urn:microsoft.com/office/officeart/2005/8/layout/orgChart1"/>
    <dgm:cxn modelId="{AD0FC33D-58DD-445E-9470-15C6293CF171}" type="presParOf" srcId="{031D6A78-F964-478D-BBF1-9625A8728CDB}" destId="{09C67BB5-61B7-4951-ABE6-64B1BB9BA087}" srcOrd="1" destOrd="0" presId="urn:microsoft.com/office/officeart/2005/8/layout/orgChart1"/>
    <dgm:cxn modelId="{0D9E287E-7F74-4E80-B039-0471370DE501}" type="presParOf" srcId="{031D6A78-F964-478D-BBF1-9625A8728CDB}" destId="{8110D5A4-FE80-4C72-9A1C-9AD752F071B8}" srcOrd="2" destOrd="0" presId="urn:microsoft.com/office/officeart/2005/8/layout/orgChart1"/>
    <dgm:cxn modelId="{C1C270CD-E4C4-4FB5-B72B-118C5DF6D70C}" type="presParOf" srcId="{7257D56C-98FD-D744-B6E2-BE3DB65101F8}" destId="{6552754B-E2B9-BB46-AB96-4743EF695F24}"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C9639B-0383-FE45-A5B3-33CF84B06909}" type="doc">
      <dgm:prSet loTypeId="urn:microsoft.com/office/officeart/2005/8/layout/radial4" loCatId="" qsTypeId="urn:microsoft.com/office/officeart/2009/2/quickstyle/3D8" qsCatId="3D" csTypeId="urn:microsoft.com/office/officeart/2005/8/colors/accent1_2" csCatId="accent1" phldr="1"/>
      <dgm:spPr/>
      <dgm:t>
        <a:bodyPr/>
        <a:lstStyle/>
        <a:p>
          <a:endParaRPr lang="en-GB"/>
        </a:p>
      </dgm:t>
    </dgm:pt>
    <dgm:pt modelId="{0B949E27-5EEA-5640-829F-C091715FF4DB}">
      <dgm:prSet phldrT="[Tekst]"/>
      <dgm:spPr/>
      <dgm:t>
        <a:bodyPr/>
        <a:lstStyle/>
        <a:p>
          <a:r>
            <a:rPr lang="en-GB" dirty="0" smtClean="0"/>
            <a:t>MTO</a:t>
          </a:r>
          <a:endParaRPr lang="en-GB" dirty="0"/>
        </a:p>
      </dgm:t>
    </dgm:pt>
    <dgm:pt modelId="{B62286B3-263E-4147-96FC-AE6F898917DD}" type="parTrans" cxnId="{DD841B0E-322D-BB40-8D44-4CF40B0A097D}">
      <dgm:prSet/>
      <dgm:spPr/>
      <dgm:t>
        <a:bodyPr/>
        <a:lstStyle/>
        <a:p>
          <a:endParaRPr lang="en-GB"/>
        </a:p>
      </dgm:t>
    </dgm:pt>
    <dgm:pt modelId="{98BCE633-276C-114F-B349-943BBF20CB76}" type="sibTrans" cxnId="{DD841B0E-322D-BB40-8D44-4CF40B0A097D}">
      <dgm:prSet/>
      <dgm:spPr/>
      <dgm:t>
        <a:bodyPr/>
        <a:lstStyle/>
        <a:p>
          <a:endParaRPr lang="en-GB"/>
        </a:p>
      </dgm:t>
    </dgm:pt>
    <dgm:pt modelId="{DFA8F15D-43A3-5247-A77A-C032FE355A91}">
      <dgm:prSet phldrT="[Tekst]"/>
      <dgm:spPr/>
      <dgm:t>
        <a:bodyPr/>
        <a:lstStyle/>
        <a:p>
          <a:r>
            <a:rPr lang="en-GB" dirty="0" smtClean="0"/>
            <a:t>TO1</a:t>
          </a:r>
          <a:endParaRPr lang="en-GB" dirty="0"/>
        </a:p>
      </dgm:t>
    </dgm:pt>
    <dgm:pt modelId="{7C4CECB3-8CD1-D64E-ACCD-5E81E1D5A8F4}" type="parTrans" cxnId="{7C33D24C-DD2D-D34D-81CB-635270CD2043}">
      <dgm:prSet/>
      <dgm:spPr/>
      <dgm:t>
        <a:bodyPr/>
        <a:lstStyle/>
        <a:p>
          <a:endParaRPr lang="en-GB"/>
        </a:p>
      </dgm:t>
    </dgm:pt>
    <dgm:pt modelId="{981EA176-4332-0C43-8747-E06719E53F61}" type="sibTrans" cxnId="{7C33D24C-DD2D-D34D-81CB-635270CD2043}">
      <dgm:prSet/>
      <dgm:spPr/>
      <dgm:t>
        <a:bodyPr/>
        <a:lstStyle/>
        <a:p>
          <a:endParaRPr lang="en-GB"/>
        </a:p>
      </dgm:t>
    </dgm:pt>
    <dgm:pt modelId="{42CE032D-F2D4-F047-AD5F-50F4311715CA}">
      <dgm:prSet phldrT="[Tekst]"/>
      <dgm:spPr/>
      <dgm:t>
        <a:bodyPr/>
        <a:lstStyle/>
        <a:p>
          <a:r>
            <a:rPr lang="en-GB" dirty="0" smtClean="0"/>
            <a:t>TO2</a:t>
          </a:r>
          <a:endParaRPr lang="en-GB" dirty="0"/>
        </a:p>
      </dgm:t>
    </dgm:pt>
    <dgm:pt modelId="{6549DE27-2638-DE40-951E-849314B32F24}" type="parTrans" cxnId="{D1971447-7AC2-DF44-B985-C103967CF246}">
      <dgm:prSet/>
      <dgm:spPr/>
      <dgm:t>
        <a:bodyPr/>
        <a:lstStyle/>
        <a:p>
          <a:endParaRPr lang="en-GB"/>
        </a:p>
      </dgm:t>
    </dgm:pt>
    <dgm:pt modelId="{9A675605-7701-054D-9156-0C002804B356}" type="sibTrans" cxnId="{D1971447-7AC2-DF44-B985-C103967CF246}">
      <dgm:prSet/>
      <dgm:spPr/>
      <dgm:t>
        <a:bodyPr/>
        <a:lstStyle/>
        <a:p>
          <a:endParaRPr lang="en-GB"/>
        </a:p>
      </dgm:t>
    </dgm:pt>
    <dgm:pt modelId="{357A5C92-4AB6-9D4D-90DC-182C66D2891C}">
      <dgm:prSet phldrT="[Tekst]"/>
      <dgm:spPr/>
      <dgm:t>
        <a:bodyPr/>
        <a:lstStyle/>
        <a:p>
          <a:r>
            <a:rPr lang="en-GB" dirty="0" smtClean="0"/>
            <a:t>TO3</a:t>
          </a:r>
          <a:endParaRPr lang="en-GB" dirty="0"/>
        </a:p>
      </dgm:t>
    </dgm:pt>
    <dgm:pt modelId="{672C94F6-9E31-504D-8358-9539BDA8F491}" type="parTrans" cxnId="{83682211-2A2F-B546-A869-D51745359196}">
      <dgm:prSet/>
      <dgm:spPr/>
      <dgm:t>
        <a:bodyPr/>
        <a:lstStyle/>
        <a:p>
          <a:endParaRPr lang="en-GB"/>
        </a:p>
      </dgm:t>
    </dgm:pt>
    <dgm:pt modelId="{AC6BC097-C1F8-DA4B-B522-D9115CA24422}" type="sibTrans" cxnId="{83682211-2A2F-B546-A869-D51745359196}">
      <dgm:prSet/>
      <dgm:spPr/>
      <dgm:t>
        <a:bodyPr/>
        <a:lstStyle/>
        <a:p>
          <a:endParaRPr lang="en-GB"/>
        </a:p>
      </dgm:t>
    </dgm:pt>
    <dgm:pt modelId="{1BBAE3BD-3904-534A-98F0-D4E9B2C159F5}">
      <dgm:prSet/>
      <dgm:spPr/>
      <dgm:t>
        <a:bodyPr/>
        <a:lstStyle/>
        <a:p>
          <a:r>
            <a:rPr lang="en-GB" dirty="0" smtClean="0"/>
            <a:t>TO4</a:t>
          </a:r>
          <a:endParaRPr lang="en-GB" dirty="0"/>
        </a:p>
      </dgm:t>
    </dgm:pt>
    <dgm:pt modelId="{2107FC23-3518-6647-ACA8-DBD2A122B3CB}" type="sibTrans" cxnId="{FC8E3116-57A0-984D-B677-AC3CADA20145}">
      <dgm:prSet/>
      <dgm:spPr/>
      <dgm:t>
        <a:bodyPr/>
        <a:lstStyle/>
        <a:p>
          <a:endParaRPr lang="en-GB"/>
        </a:p>
      </dgm:t>
    </dgm:pt>
    <dgm:pt modelId="{1C0A45B8-F4A9-4649-9F85-3AB09E6C9F6B}" type="parTrans" cxnId="{FC8E3116-57A0-984D-B677-AC3CADA20145}">
      <dgm:prSet/>
      <dgm:spPr/>
      <dgm:t>
        <a:bodyPr/>
        <a:lstStyle/>
        <a:p>
          <a:endParaRPr lang="en-GB"/>
        </a:p>
      </dgm:t>
    </dgm:pt>
    <dgm:pt modelId="{7259C6F3-54A3-ED4F-8919-FCF0A694C859}" type="pres">
      <dgm:prSet presAssocID="{01C9639B-0383-FE45-A5B3-33CF84B06909}" presName="cycle" presStyleCnt="0">
        <dgm:presLayoutVars>
          <dgm:chMax val="1"/>
          <dgm:dir/>
          <dgm:animLvl val="ctr"/>
          <dgm:resizeHandles val="exact"/>
        </dgm:presLayoutVars>
      </dgm:prSet>
      <dgm:spPr/>
      <dgm:t>
        <a:bodyPr/>
        <a:lstStyle/>
        <a:p>
          <a:endParaRPr lang="en-GB"/>
        </a:p>
      </dgm:t>
    </dgm:pt>
    <dgm:pt modelId="{B0047DAA-4FB7-7D4E-B65A-D0D1E803524D}" type="pres">
      <dgm:prSet presAssocID="{0B949E27-5EEA-5640-829F-C091715FF4DB}" presName="centerShape" presStyleLbl="node0" presStyleIdx="0" presStyleCnt="1"/>
      <dgm:spPr/>
      <dgm:t>
        <a:bodyPr/>
        <a:lstStyle/>
        <a:p>
          <a:endParaRPr lang="en-GB"/>
        </a:p>
      </dgm:t>
    </dgm:pt>
    <dgm:pt modelId="{3BADDDDA-24C0-C64A-B34A-1542DE1786C3}" type="pres">
      <dgm:prSet presAssocID="{7C4CECB3-8CD1-D64E-ACCD-5E81E1D5A8F4}" presName="parTrans" presStyleLbl="bgSibTrans2D1" presStyleIdx="0" presStyleCnt="4"/>
      <dgm:spPr/>
      <dgm:t>
        <a:bodyPr/>
        <a:lstStyle/>
        <a:p>
          <a:endParaRPr lang="en-GB"/>
        </a:p>
      </dgm:t>
    </dgm:pt>
    <dgm:pt modelId="{317E5D03-2904-724A-AE46-E410AFE4012D}" type="pres">
      <dgm:prSet presAssocID="{DFA8F15D-43A3-5247-A77A-C032FE355A91}" presName="node" presStyleLbl="node1" presStyleIdx="0" presStyleCnt="4">
        <dgm:presLayoutVars>
          <dgm:bulletEnabled val="1"/>
        </dgm:presLayoutVars>
      </dgm:prSet>
      <dgm:spPr/>
      <dgm:t>
        <a:bodyPr/>
        <a:lstStyle/>
        <a:p>
          <a:endParaRPr lang="en-GB"/>
        </a:p>
      </dgm:t>
    </dgm:pt>
    <dgm:pt modelId="{20E9BE5E-2282-BA47-ABBC-445CE7CA2DDA}" type="pres">
      <dgm:prSet presAssocID="{6549DE27-2638-DE40-951E-849314B32F24}" presName="parTrans" presStyleLbl="bgSibTrans2D1" presStyleIdx="1" presStyleCnt="4"/>
      <dgm:spPr/>
      <dgm:t>
        <a:bodyPr/>
        <a:lstStyle/>
        <a:p>
          <a:endParaRPr lang="en-GB"/>
        </a:p>
      </dgm:t>
    </dgm:pt>
    <dgm:pt modelId="{F995B05D-D21F-0745-ACAE-342F008A8E2E}" type="pres">
      <dgm:prSet presAssocID="{42CE032D-F2D4-F047-AD5F-50F4311715CA}" presName="node" presStyleLbl="node1" presStyleIdx="1" presStyleCnt="4" custRadScaleRad="95684" custRadScaleInc="2049">
        <dgm:presLayoutVars>
          <dgm:bulletEnabled val="1"/>
        </dgm:presLayoutVars>
      </dgm:prSet>
      <dgm:spPr/>
      <dgm:t>
        <a:bodyPr/>
        <a:lstStyle/>
        <a:p>
          <a:endParaRPr lang="en-GB"/>
        </a:p>
      </dgm:t>
    </dgm:pt>
    <dgm:pt modelId="{8E9F8635-2631-D148-AA07-23EE10365CC2}" type="pres">
      <dgm:prSet presAssocID="{672C94F6-9E31-504D-8358-9539BDA8F491}" presName="parTrans" presStyleLbl="bgSibTrans2D1" presStyleIdx="2" presStyleCnt="4"/>
      <dgm:spPr/>
      <dgm:t>
        <a:bodyPr/>
        <a:lstStyle/>
        <a:p>
          <a:endParaRPr lang="en-GB"/>
        </a:p>
      </dgm:t>
    </dgm:pt>
    <dgm:pt modelId="{58872701-D984-094F-B05F-6F84E1A5B4E9}" type="pres">
      <dgm:prSet presAssocID="{357A5C92-4AB6-9D4D-90DC-182C66D2891C}" presName="node" presStyleLbl="node1" presStyleIdx="2" presStyleCnt="4">
        <dgm:presLayoutVars>
          <dgm:bulletEnabled val="1"/>
        </dgm:presLayoutVars>
      </dgm:prSet>
      <dgm:spPr/>
      <dgm:t>
        <a:bodyPr/>
        <a:lstStyle/>
        <a:p>
          <a:endParaRPr lang="en-GB"/>
        </a:p>
      </dgm:t>
    </dgm:pt>
    <dgm:pt modelId="{AFCBE18B-8FFE-7642-98A0-44E68A26828F}" type="pres">
      <dgm:prSet presAssocID="{1C0A45B8-F4A9-4649-9F85-3AB09E6C9F6B}" presName="parTrans" presStyleLbl="bgSibTrans2D1" presStyleIdx="3" presStyleCnt="4"/>
      <dgm:spPr/>
      <dgm:t>
        <a:bodyPr/>
        <a:lstStyle/>
        <a:p>
          <a:endParaRPr lang="en-GB"/>
        </a:p>
      </dgm:t>
    </dgm:pt>
    <dgm:pt modelId="{A3955D9A-5A6E-974D-8121-A057AA338934}" type="pres">
      <dgm:prSet presAssocID="{1BBAE3BD-3904-534A-98F0-D4E9B2C159F5}" presName="node" presStyleLbl="node1" presStyleIdx="3" presStyleCnt="4">
        <dgm:presLayoutVars>
          <dgm:bulletEnabled val="1"/>
        </dgm:presLayoutVars>
      </dgm:prSet>
      <dgm:spPr/>
      <dgm:t>
        <a:bodyPr/>
        <a:lstStyle/>
        <a:p>
          <a:endParaRPr lang="en-GB"/>
        </a:p>
      </dgm:t>
    </dgm:pt>
  </dgm:ptLst>
  <dgm:cxnLst>
    <dgm:cxn modelId="{83682211-2A2F-B546-A869-D51745359196}" srcId="{0B949E27-5EEA-5640-829F-C091715FF4DB}" destId="{357A5C92-4AB6-9D4D-90DC-182C66D2891C}" srcOrd="2" destOrd="0" parTransId="{672C94F6-9E31-504D-8358-9539BDA8F491}" sibTransId="{AC6BC097-C1F8-DA4B-B522-D9115CA24422}"/>
    <dgm:cxn modelId="{22E56E8D-362F-4464-861C-32FA03C65FBE}" type="presOf" srcId="{0B949E27-5EEA-5640-829F-C091715FF4DB}" destId="{B0047DAA-4FB7-7D4E-B65A-D0D1E803524D}" srcOrd="0" destOrd="0" presId="urn:microsoft.com/office/officeart/2005/8/layout/radial4"/>
    <dgm:cxn modelId="{1D4A6ECD-C726-4081-ACD8-3B9BA6947C22}" type="presOf" srcId="{1C0A45B8-F4A9-4649-9F85-3AB09E6C9F6B}" destId="{AFCBE18B-8FFE-7642-98A0-44E68A26828F}" srcOrd="0" destOrd="0" presId="urn:microsoft.com/office/officeart/2005/8/layout/radial4"/>
    <dgm:cxn modelId="{DD841B0E-322D-BB40-8D44-4CF40B0A097D}" srcId="{01C9639B-0383-FE45-A5B3-33CF84B06909}" destId="{0B949E27-5EEA-5640-829F-C091715FF4DB}" srcOrd="0" destOrd="0" parTransId="{B62286B3-263E-4147-96FC-AE6F898917DD}" sibTransId="{98BCE633-276C-114F-B349-943BBF20CB76}"/>
    <dgm:cxn modelId="{B9137596-3BD1-4F38-AC48-090E5CCDC192}" type="presOf" srcId="{7C4CECB3-8CD1-D64E-ACCD-5E81E1D5A8F4}" destId="{3BADDDDA-24C0-C64A-B34A-1542DE1786C3}" srcOrd="0" destOrd="0" presId="urn:microsoft.com/office/officeart/2005/8/layout/radial4"/>
    <dgm:cxn modelId="{160E5A68-90D6-467B-810B-882E2B2392F0}" type="presOf" srcId="{6549DE27-2638-DE40-951E-849314B32F24}" destId="{20E9BE5E-2282-BA47-ABBC-445CE7CA2DDA}" srcOrd="0" destOrd="0" presId="urn:microsoft.com/office/officeart/2005/8/layout/radial4"/>
    <dgm:cxn modelId="{1B3815E3-C758-4AC6-91BF-5CA7E741EB7A}" type="presOf" srcId="{DFA8F15D-43A3-5247-A77A-C032FE355A91}" destId="{317E5D03-2904-724A-AE46-E410AFE4012D}" srcOrd="0" destOrd="0" presId="urn:microsoft.com/office/officeart/2005/8/layout/radial4"/>
    <dgm:cxn modelId="{4B7BB367-2AD0-4D72-9677-D2716146E342}" type="presOf" srcId="{42CE032D-F2D4-F047-AD5F-50F4311715CA}" destId="{F995B05D-D21F-0745-ACAE-342F008A8E2E}" srcOrd="0" destOrd="0" presId="urn:microsoft.com/office/officeart/2005/8/layout/radial4"/>
    <dgm:cxn modelId="{FC8E3116-57A0-984D-B677-AC3CADA20145}" srcId="{0B949E27-5EEA-5640-829F-C091715FF4DB}" destId="{1BBAE3BD-3904-534A-98F0-D4E9B2C159F5}" srcOrd="3" destOrd="0" parTransId="{1C0A45B8-F4A9-4649-9F85-3AB09E6C9F6B}" sibTransId="{2107FC23-3518-6647-ACA8-DBD2A122B3CB}"/>
    <dgm:cxn modelId="{393C561D-B510-4B42-A1C3-BFE57054D64C}" type="presOf" srcId="{01C9639B-0383-FE45-A5B3-33CF84B06909}" destId="{7259C6F3-54A3-ED4F-8919-FCF0A694C859}" srcOrd="0" destOrd="0" presId="urn:microsoft.com/office/officeart/2005/8/layout/radial4"/>
    <dgm:cxn modelId="{717AAA8B-0288-4B1E-AE66-A6DE9F68C75E}" type="presOf" srcId="{357A5C92-4AB6-9D4D-90DC-182C66D2891C}" destId="{58872701-D984-094F-B05F-6F84E1A5B4E9}" srcOrd="0" destOrd="0" presId="urn:microsoft.com/office/officeart/2005/8/layout/radial4"/>
    <dgm:cxn modelId="{7C33D24C-DD2D-D34D-81CB-635270CD2043}" srcId="{0B949E27-5EEA-5640-829F-C091715FF4DB}" destId="{DFA8F15D-43A3-5247-A77A-C032FE355A91}" srcOrd="0" destOrd="0" parTransId="{7C4CECB3-8CD1-D64E-ACCD-5E81E1D5A8F4}" sibTransId="{981EA176-4332-0C43-8747-E06719E53F61}"/>
    <dgm:cxn modelId="{D593BE98-473F-485A-982B-E6338FB5DC0B}" type="presOf" srcId="{672C94F6-9E31-504D-8358-9539BDA8F491}" destId="{8E9F8635-2631-D148-AA07-23EE10365CC2}" srcOrd="0" destOrd="0" presId="urn:microsoft.com/office/officeart/2005/8/layout/radial4"/>
    <dgm:cxn modelId="{D1971447-7AC2-DF44-B985-C103967CF246}" srcId="{0B949E27-5EEA-5640-829F-C091715FF4DB}" destId="{42CE032D-F2D4-F047-AD5F-50F4311715CA}" srcOrd="1" destOrd="0" parTransId="{6549DE27-2638-DE40-951E-849314B32F24}" sibTransId="{9A675605-7701-054D-9156-0C002804B356}"/>
    <dgm:cxn modelId="{737C72AE-0E73-471F-8831-45F7BC84EC88}" type="presOf" srcId="{1BBAE3BD-3904-534A-98F0-D4E9B2C159F5}" destId="{A3955D9A-5A6E-974D-8121-A057AA338934}" srcOrd="0" destOrd="0" presId="urn:microsoft.com/office/officeart/2005/8/layout/radial4"/>
    <dgm:cxn modelId="{CC82044B-9ADC-478A-9492-A105E56FB283}" type="presParOf" srcId="{7259C6F3-54A3-ED4F-8919-FCF0A694C859}" destId="{B0047DAA-4FB7-7D4E-B65A-D0D1E803524D}" srcOrd="0" destOrd="0" presId="urn:microsoft.com/office/officeart/2005/8/layout/radial4"/>
    <dgm:cxn modelId="{64F8F95C-8C73-41B7-A9F8-1BDC00AF5DE4}" type="presParOf" srcId="{7259C6F3-54A3-ED4F-8919-FCF0A694C859}" destId="{3BADDDDA-24C0-C64A-B34A-1542DE1786C3}" srcOrd="1" destOrd="0" presId="urn:microsoft.com/office/officeart/2005/8/layout/radial4"/>
    <dgm:cxn modelId="{2E58176A-4974-4392-93B1-90253732AC56}" type="presParOf" srcId="{7259C6F3-54A3-ED4F-8919-FCF0A694C859}" destId="{317E5D03-2904-724A-AE46-E410AFE4012D}" srcOrd="2" destOrd="0" presId="urn:microsoft.com/office/officeart/2005/8/layout/radial4"/>
    <dgm:cxn modelId="{4ED103D7-E611-4D52-AD0F-91FD8FDBBBEF}" type="presParOf" srcId="{7259C6F3-54A3-ED4F-8919-FCF0A694C859}" destId="{20E9BE5E-2282-BA47-ABBC-445CE7CA2DDA}" srcOrd="3" destOrd="0" presId="urn:microsoft.com/office/officeart/2005/8/layout/radial4"/>
    <dgm:cxn modelId="{09D8EC09-936C-44E6-B27F-77574CF82C2B}" type="presParOf" srcId="{7259C6F3-54A3-ED4F-8919-FCF0A694C859}" destId="{F995B05D-D21F-0745-ACAE-342F008A8E2E}" srcOrd="4" destOrd="0" presId="urn:microsoft.com/office/officeart/2005/8/layout/radial4"/>
    <dgm:cxn modelId="{6A4054D1-00CB-4265-A290-E456BD2DD3A8}" type="presParOf" srcId="{7259C6F3-54A3-ED4F-8919-FCF0A694C859}" destId="{8E9F8635-2631-D148-AA07-23EE10365CC2}" srcOrd="5" destOrd="0" presId="urn:microsoft.com/office/officeart/2005/8/layout/radial4"/>
    <dgm:cxn modelId="{F4BE7C54-4493-4A21-8D6B-96AD5BD640AA}" type="presParOf" srcId="{7259C6F3-54A3-ED4F-8919-FCF0A694C859}" destId="{58872701-D984-094F-B05F-6F84E1A5B4E9}" srcOrd="6" destOrd="0" presId="urn:microsoft.com/office/officeart/2005/8/layout/radial4"/>
    <dgm:cxn modelId="{CEF5B1FF-731A-4DA3-8C30-B1ACA16C71EB}" type="presParOf" srcId="{7259C6F3-54A3-ED4F-8919-FCF0A694C859}" destId="{AFCBE18B-8FFE-7642-98A0-44E68A26828F}" srcOrd="7" destOrd="0" presId="urn:microsoft.com/office/officeart/2005/8/layout/radial4"/>
    <dgm:cxn modelId="{A4DF2C19-4E88-4129-AAB5-4D292EFA9DB4}" type="presParOf" srcId="{7259C6F3-54A3-ED4F-8919-FCF0A694C859}" destId="{A3955D9A-5A6E-974D-8121-A057AA338934}" srcOrd="8" destOrd="0" presId="urn:microsoft.com/office/officeart/2005/8/layout/radial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71D03FC-AFB0-2543-8D10-7AB46CFA9E5C}" type="doc">
      <dgm:prSet loTypeId="urn:microsoft.com/office/officeart/2005/8/layout/lProcess2" loCatId="" qsTypeId="urn:microsoft.com/office/officeart/2005/8/quickstyle/simple4" qsCatId="simple" csTypeId="urn:microsoft.com/office/officeart/2005/8/colors/accent1_2" csCatId="accent1" phldr="1"/>
      <dgm:spPr/>
      <dgm:t>
        <a:bodyPr/>
        <a:lstStyle/>
        <a:p>
          <a:endParaRPr lang="en-GB"/>
        </a:p>
      </dgm:t>
    </dgm:pt>
    <dgm:pt modelId="{8279F975-BE0A-F145-9405-03E0DF216EAC}">
      <dgm:prSet phldrT="[Tekst]"/>
      <dgm:spPr/>
      <dgm:t>
        <a:bodyPr/>
        <a:lstStyle/>
        <a:p>
          <a:r>
            <a:rPr lang="en-GB" dirty="0" smtClean="0"/>
            <a:t>Training Objective 1</a:t>
          </a:r>
          <a:endParaRPr lang="en-GB" dirty="0"/>
        </a:p>
      </dgm:t>
    </dgm:pt>
    <dgm:pt modelId="{0BA9F160-21B9-6F43-9816-C10B54D9DBF4}" type="parTrans" cxnId="{FF92DD9B-84A4-0C40-AC9A-B660CBFD37F8}">
      <dgm:prSet/>
      <dgm:spPr/>
      <dgm:t>
        <a:bodyPr/>
        <a:lstStyle/>
        <a:p>
          <a:endParaRPr lang="en-GB"/>
        </a:p>
      </dgm:t>
    </dgm:pt>
    <dgm:pt modelId="{B0402491-AC88-EE44-A627-3727AAE9EFC1}" type="sibTrans" cxnId="{FF92DD9B-84A4-0C40-AC9A-B660CBFD37F8}">
      <dgm:prSet/>
      <dgm:spPr/>
      <dgm:t>
        <a:bodyPr/>
        <a:lstStyle/>
        <a:p>
          <a:endParaRPr lang="en-GB"/>
        </a:p>
      </dgm:t>
    </dgm:pt>
    <dgm:pt modelId="{0BB13FD2-139D-2B44-ABC5-6A222A7D312A}">
      <dgm:prSet phldrT="[Tekst]"/>
      <dgm:spPr/>
      <dgm:t>
        <a:bodyPr/>
        <a:lstStyle/>
        <a:p>
          <a:r>
            <a:rPr lang="en-GB" dirty="0" smtClean="0"/>
            <a:t>OP1.1</a:t>
          </a:r>
          <a:endParaRPr lang="en-GB" dirty="0"/>
        </a:p>
      </dgm:t>
    </dgm:pt>
    <dgm:pt modelId="{3EC0C2E6-65DC-0B4B-BA52-0AB6B7FA869D}" type="parTrans" cxnId="{2C00851B-C45B-394F-8EAA-5347776C607E}">
      <dgm:prSet/>
      <dgm:spPr/>
      <dgm:t>
        <a:bodyPr/>
        <a:lstStyle/>
        <a:p>
          <a:endParaRPr lang="en-GB"/>
        </a:p>
      </dgm:t>
    </dgm:pt>
    <dgm:pt modelId="{B33EB1EC-0653-664E-9E8D-24A408EB443A}" type="sibTrans" cxnId="{2C00851B-C45B-394F-8EAA-5347776C607E}">
      <dgm:prSet/>
      <dgm:spPr/>
      <dgm:t>
        <a:bodyPr/>
        <a:lstStyle/>
        <a:p>
          <a:endParaRPr lang="en-GB"/>
        </a:p>
      </dgm:t>
    </dgm:pt>
    <dgm:pt modelId="{8272D81C-FA2B-9D41-8700-5F819DD20B81}">
      <dgm:prSet phldrT="[Tekst]"/>
      <dgm:spPr/>
      <dgm:t>
        <a:bodyPr/>
        <a:lstStyle/>
        <a:p>
          <a:r>
            <a:rPr lang="en-GB" dirty="0" smtClean="0"/>
            <a:t>OP1.2</a:t>
          </a:r>
          <a:endParaRPr lang="en-GB" dirty="0"/>
        </a:p>
      </dgm:t>
    </dgm:pt>
    <dgm:pt modelId="{6CF5DD29-8901-6345-83D4-CFB588905165}" type="parTrans" cxnId="{4C0414DD-AA87-654B-AEB6-BE8C10C990A0}">
      <dgm:prSet/>
      <dgm:spPr/>
      <dgm:t>
        <a:bodyPr/>
        <a:lstStyle/>
        <a:p>
          <a:endParaRPr lang="en-GB"/>
        </a:p>
      </dgm:t>
    </dgm:pt>
    <dgm:pt modelId="{05185415-E68E-D946-9074-6CD54920333D}" type="sibTrans" cxnId="{4C0414DD-AA87-654B-AEB6-BE8C10C990A0}">
      <dgm:prSet/>
      <dgm:spPr/>
      <dgm:t>
        <a:bodyPr/>
        <a:lstStyle/>
        <a:p>
          <a:endParaRPr lang="en-GB"/>
        </a:p>
      </dgm:t>
    </dgm:pt>
    <dgm:pt modelId="{E0433285-D3EF-164E-9AB6-3F9C3D278669}">
      <dgm:prSet phldrT="[Tekst]"/>
      <dgm:spPr/>
      <dgm:t>
        <a:bodyPr/>
        <a:lstStyle/>
        <a:p>
          <a:r>
            <a:rPr lang="en-GB" dirty="0" smtClean="0"/>
            <a:t>Training Objective 2</a:t>
          </a:r>
          <a:endParaRPr lang="en-GB" dirty="0"/>
        </a:p>
      </dgm:t>
    </dgm:pt>
    <dgm:pt modelId="{81DCF6A4-2EA0-0841-A84E-0048AE6FB809}" type="parTrans" cxnId="{F5A245F2-33E4-0B49-B42A-7B45E88890D5}">
      <dgm:prSet/>
      <dgm:spPr/>
      <dgm:t>
        <a:bodyPr/>
        <a:lstStyle/>
        <a:p>
          <a:endParaRPr lang="en-GB"/>
        </a:p>
      </dgm:t>
    </dgm:pt>
    <dgm:pt modelId="{528C9702-5429-2144-BD27-86DF3C5ED8E3}" type="sibTrans" cxnId="{F5A245F2-33E4-0B49-B42A-7B45E88890D5}">
      <dgm:prSet/>
      <dgm:spPr/>
      <dgm:t>
        <a:bodyPr/>
        <a:lstStyle/>
        <a:p>
          <a:endParaRPr lang="en-GB"/>
        </a:p>
      </dgm:t>
    </dgm:pt>
    <dgm:pt modelId="{DDD6A6B5-A25D-E94A-979E-866C0BA16087}">
      <dgm:prSet phldrT="[Tekst]"/>
      <dgm:spPr/>
      <dgm:t>
        <a:bodyPr/>
        <a:lstStyle/>
        <a:p>
          <a:r>
            <a:rPr lang="en-GB" dirty="0" smtClean="0"/>
            <a:t>OP2.1</a:t>
          </a:r>
          <a:endParaRPr lang="en-GB" dirty="0"/>
        </a:p>
      </dgm:t>
    </dgm:pt>
    <dgm:pt modelId="{A5DAFD37-C51D-3641-B1B7-9E44C70F92A1}" type="parTrans" cxnId="{AFC23A02-B8E8-854D-9CFB-89F54C9EA850}">
      <dgm:prSet/>
      <dgm:spPr/>
      <dgm:t>
        <a:bodyPr/>
        <a:lstStyle/>
        <a:p>
          <a:endParaRPr lang="en-GB"/>
        </a:p>
      </dgm:t>
    </dgm:pt>
    <dgm:pt modelId="{795B2990-C7E9-E646-8E66-E274B1C53B03}" type="sibTrans" cxnId="{AFC23A02-B8E8-854D-9CFB-89F54C9EA850}">
      <dgm:prSet/>
      <dgm:spPr/>
      <dgm:t>
        <a:bodyPr/>
        <a:lstStyle/>
        <a:p>
          <a:endParaRPr lang="en-GB"/>
        </a:p>
      </dgm:t>
    </dgm:pt>
    <dgm:pt modelId="{216443CB-BD7E-3C4C-8D9D-A5C6CE6DDBFE}">
      <dgm:prSet phldrT="[Tekst]"/>
      <dgm:spPr/>
      <dgm:t>
        <a:bodyPr/>
        <a:lstStyle/>
        <a:p>
          <a:r>
            <a:rPr lang="en-GB" dirty="0" smtClean="0"/>
            <a:t>OP2.2</a:t>
          </a:r>
          <a:endParaRPr lang="en-GB" dirty="0"/>
        </a:p>
      </dgm:t>
    </dgm:pt>
    <dgm:pt modelId="{3F0E80BC-5A94-BA4B-81AF-3C8D2D1E28CE}" type="parTrans" cxnId="{CF2CE32E-24FC-E347-84A6-E7FC105AE96E}">
      <dgm:prSet/>
      <dgm:spPr/>
      <dgm:t>
        <a:bodyPr/>
        <a:lstStyle/>
        <a:p>
          <a:endParaRPr lang="en-GB"/>
        </a:p>
      </dgm:t>
    </dgm:pt>
    <dgm:pt modelId="{269419A9-C3AF-E647-8A33-D52843182292}" type="sibTrans" cxnId="{CF2CE32E-24FC-E347-84A6-E7FC105AE96E}">
      <dgm:prSet/>
      <dgm:spPr/>
      <dgm:t>
        <a:bodyPr/>
        <a:lstStyle/>
        <a:p>
          <a:endParaRPr lang="en-GB"/>
        </a:p>
      </dgm:t>
    </dgm:pt>
    <dgm:pt modelId="{A9F55DAA-5FD9-E04E-9B86-0C988BE95AAC}">
      <dgm:prSet phldrT="[Tekst]"/>
      <dgm:spPr/>
      <dgm:t>
        <a:bodyPr/>
        <a:lstStyle/>
        <a:p>
          <a:r>
            <a:rPr lang="en-GB" dirty="0" smtClean="0"/>
            <a:t> Training objective 3-9</a:t>
          </a:r>
          <a:endParaRPr lang="en-GB" dirty="0"/>
        </a:p>
      </dgm:t>
    </dgm:pt>
    <dgm:pt modelId="{0343E637-7DB4-FA42-B258-D51B63611EFF}" type="parTrans" cxnId="{18CBF42D-065C-8E4D-81B7-6E00D977D2FE}">
      <dgm:prSet/>
      <dgm:spPr/>
      <dgm:t>
        <a:bodyPr/>
        <a:lstStyle/>
        <a:p>
          <a:endParaRPr lang="en-GB"/>
        </a:p>
      </dgm:t>
    </dgm:pt>
    <dgm:pt modelId="{668E1716-F18A-BA4E-A909-598036FCFADC}" type="sibTrans" cxnId="{18CBF42D-065C-8E4D-81B7-6E00D977D2FE}">
      <dgm:prSet/>
      <dgm:spPr/>
      <dgm:t>
        <a:bodyPr/>
        <a:lstStyle/>
        <a:p>
          <a:endParaRPr lang="en-GB"/>
        </a:p>
      </dgm:t>
    </dgm:pt>
    <dgm:pt modelId="{3350754F-4A84-0746-980E-AC3ADCFF5ED4}">
      <dgm:prSet phldrT="[Tekst]"/>
      <dgm:spPr/>
      <dgm:t>
        <a:bodyPr/>
        <a:lstStyle/>
        <a:p>
          <a:r>
            <a:rPr lang="en-GB" dirty="0" smtClean="0"/>
            <a:t>OP3.1</a:t>
          </a:r>
          <a:endParaRPr lang="en-GB" dirty="0"/>
        </a:p>
      </dgm:t>
    </dgm:pt>
    <dgm:pt modelId="{37D74157-C6D3-F147-828C-DEB9588C8151}" type="parTrans" cxnId="{D8CE7CDC-473F-1C43-A1DA-0450A8917101}">
      <dgm:prSet/>
      <dgm:spPr/>
      <dgm:t>
        <a:bodyPr/>
        <a:lstStyle/>
        <a:p>
          <a:endParaRPr lang="en-GB"/>
        </a:p>
      </dgm:t>
    </dgm:pt>
    <dgm:pt modelId="{3749B181-8D0C-F844-B1D4-56966B8F3D43}" type="sibTrans" cxnId="{D8CE7CDC-473F-1C43-A1DA-0450A8917101}">
      <dgm:prSet/>
      <dgm:spPr/>
      <dgm:t>
        <a:bodyPr/>
        <a:lstStyle/>
        <a:p>
          <a:endParaRPr lang="en-GB"/>
        </a:p>
      </dgm:t>
    </dgm:pt>
    <dgm:pt modelId="{518E88FB-9BD7-4E4D-8736-E0AF5DAB9833}">
      <dgm:prSet phldrT="[Tekst]"/>
      <dgm:spPr/>
      <dgm:t>
        <a:bodyPr/>
        <a:lstStyle/>
        <a:p>
          <a:r>
            <a:rPr lang="en-GB" dirty="0" smtClean="0"/>
            <a:t>OP3.2</a:t>
          </a:r>
          <a:endParaRPr lang="en-GB" dirty="0"/>
        </a:p>
      </dgm:t>
    </dgm:pt>
    <dgm:pt modelId="{41FE20E6-9FB5-3246-AB1B-05C4A2A64E79}" type="parTrans" cxnId="{0DFF2A67-FEA1-5D46-BE67-8E24F76B89D7}">
      <dgm:prSet/>
      <dgm:spPr/>
      <dgm:t>
        <a:bodyPr/>
        <a:lstStyle/>
        <a:p>
          <a:endParaRPr lang="en-GB"/>
        </a:p>
      </dgm:t>
    </dgm:pt>
    <dgm:pt modelId="{FFBC83F6-3973-1D47-80D6-F2B728159C08}" type="sibTrans" cxnId="{0DFF2A67-FEA1-5D46-BE67-8E24F76B89D7}">
      <dgm:prSet/>
      <dgm:spPr/>
      <dgm:t>
        <a:bodyPr/>
        <a:lstStyle/>
        <a:p>
          <a:endParaRPr lang="en-GB"/>
        </a:p>
      </dgm:t>
    </dgm:pt>
    <dgm:pt modelId="{382F8713-6956-5044-B19B-529D52FF8805}" type="pres">
      <dgm:prSet presAssocID="{A71D03FC-AFB0-2543-8D10-7AB46CFA9E5C}" presName="theList" presStyleCnt="0">
        <dgm:presLayoutVars>
          <dgm:dir/>
          <dgm:animLvl val="lvl"/>
          <dgm:resizeHandles val="exact"/>
        </dgm:presLayoutVars>
      </dgm:prSet>
      <dgm:spPr/>
      <dgm:t>
        <a:bodyPr/>
        <a:lstStyle/>
        <a:p>
          <a:endParaRPr lang="en-GB"/>
        </a:p>
      </dgm:t>
    </dgm:pt>
    <dgm:pt modelId="{4C4DE42C-5BEC-BB4D-B48E-15146638DE7C}" type="pres">
      <dgm:prSet presAssocID="{8279F975-BE0A-F145-9405-03E0DF216EAC}" presName="compNode" presStyleCnt="0"/>
      <dgm:spPr/>
    </dgm:pt>
    <dgm:pt modelId="{CE3AFC50-A488-AC44-9B23-C8E3F50E3314}" type="pres">
      <dgm:prSet presAssocID="{8279F975-BE0A-F145-9405-03E0DF216EAC}" presName="aNode" presStyleLbl="bgShp" presStyleIdx="0" presStyleCnt="3" custLinFactNeighborX="-265" custLinFactNeighborY="5714"/>
      <dgm:spPr/>
      <dgm:t>
        <a:bodyPr/>
        <a:lstStyle/>
        <a:p>
          <a:endParaRPr lang="en-GB"/>
        </a:p>
      </dgm:t>
    </dgm:pt>
    <dgm:pt modelId="{A86E7961-19EB-2D40-8EED-FB2D03837CDE}" type="pres">
      <dgm:prSet presAssocID="{8279F975-BE0A-F145-9405-03E0DF216EAC}" presName="textNode" presStyleLbl="bgShp" presStyleIdx="0" presStyleCnt="3"/>
      <dgm:spPr/>
      <dgm:t>
        <a:bodyPr/>
        <a:lstStyle/>
        <a:p>
          <a:endParaRPr lang="en-GB"/>
        </a:p>
      </dgm:t>
    </dgm:pt>
    <dgm:pt modelId="{70C81FC7-D97A-9941-BC39-629A4C12E81F}" type="pres">
      <dgm:prSet presAssocID="{8279F975-BE0A-F145-9405-03E0DF216EAC}" presName="compChildNode" presStyleCnt="0"/>
      <dgm:spPr/>
    </dgm:pt>
    <dgm:pt modelId="{C6942E99-F0DD-DF45-8D20-44DBAE5DBC35}" type="pres">
      <dgm:prSet presAssocID="{8279F975-BE0A-F145-9405-03E0DF216EAC}" presName="theInnerList" presStyleCnt="0"/>
      <dgm:spPr/>
    </dgm:pt>
    <dgm:pt modelId="{2CD6E111-7CAA-BC42-9AC1-F32F00F46602}" type="pres">
      <dgm:prSet presAssocID="{0BB13FD2-139D-2B44-ABC5-6A222A7D312A}" presName="childNode" presStyleLbl="node1" presStyleIdx="0" presStyleCnt="6">
        <dgm:presLayoutVars>
          <dgm:bulletEnabled val="1"/>
        </dgm:presLayoutVars>
      </dgm:prSet>
      <dgm:spPr/>
      <dgm:t>
        <a:bodyPr/>
        <a:lstStyle/>
        <a:p>
          <a:endParaRPr lang="en-GB"/>
        </a:p>
      </dgm:t>
    </dgm:pt>
    <dgm:pt modelId="{C69309FC-FF80-D144-BAE6-9078031ED833}" type="pres">
      <dgm:prSet presAssocID="{0BB13FD2-139D-2B44-ABC5-6A222A7D312A}" presName="aSpace2" presStyleCnt="0"/>
      <dgm:spPr/>
    </dgm:pt>
    <dgm:pt modelId="{AF8793B7-1816-C242-9284-C03747CC7670}" type="pres">
      <dgm:prSet presAssocID="{8272D81C-FA2B-9D41-8700-5F819DD20B81}" presName="childNode" presStyleLbl="node1" presStyleIdx="1" presStyleCnt="6">
        <dgm:presLayoutVars>
          <dgm:bulletEnabled val="1"/>
        </dgm:presLayoutVars>
      </dgm:prSet>
      <dgm:spPr/>
      <dgm:t>
        <a:bodyPr/>
        <a:lstStyle/>
        <a:p>
          <a:endParaRPr lang="en-GB"/>
        </a:p>
      </dgm:t>
    </dgm:pt>
    <dgm:pt modelId="{AFFDF149-5D6E-C644-8EB0-5E905F6062E4}" type="pres">
      <dgm:prSet presAssocID="{8279F975-BE0A-F145-9405-03E0DF216EAC}" presName="aSpace" presStyleCnt="0"/>
      <dgm:spPr/>
    </dgm:pt>
    <dgm:pt modelId="{4624F1AD-7E0A-8C49-B4CD-562DFD591431}" type="pres">
      <dgm:prSet presAssocID="{E0433285-D3EF-164E-9AB6-3F9C3D278669}" presName="compNode" presStyleCnt="0"/>
      <dgm:spPr/>
    </dgm:pt>
    <dgm:pt modelId="{702076B9-20DF-0A43-BAB6-24BCAEE21B4C}" type="pres">
      <dgm:prSet presAssocID="{E0433285-D3EF-164E-9AB6-3F9C3D278669}" presName="aNode" presStyleLbl="bgShp" presStyleIdx="1" presStyleCnt="3"/>
      <dgm:spPr/>
      <dgm:t>
        <a:bodyPr/>
        <a:lstStyle/>
        <a:p>
          <a:endParaRPr lang="en-GB"/>
        </a:p>
      </dgm:t>
    </dgm:pt>
    <dgm:pt modelId="{87009B06-A6C5-E244-B1AA-DEC357384830}" type="pres">
      <dgm:prSet presAssocID="{E0433285-D3EF-164E-9AB6-3F9C3D278669}" presName="textNode" presStyleLbl="bgShp" presStyleIdx="1" presStyleCnt="3"/>
      <dgm:spPr/>
      <dgm:t>
        <a:bodyPr/>
        <a:lstStyle/>
        <a:p>
          <a:endParaRPr lang="en-GB"/>
        </a:p>
      </dgm:t>
    </dgm:pt>
    <dgm:pt modelId="{0653690D-B5F2-424F-AC37-056833479147}" type="pres">
      <dgm:prSet presAssocID="{E0433285-D3EF-164E-9AB6-3F9C3D278669}" presName="compChildNode" presStyleCnt="0"/>
      <dgm:spPr/>
    </dgm:pt>
    <dgm:pt modelId="{635DCC4E-07A7-6C44-86BF-A2760E2C9998}" type="pres">
      <dgm:prSet presAssocID="{E0433285-D3EF-164E-9AB6-3F9C3D278669}" presName="theInnerList" presStyleCnt="0"/>
      <dgm:spPr/>
    </dgm:pt>
    <dgm:pt modelId="{9A89CF10-97D9-6844-B092-791CB6D55A65}" type="pres">
      <dgm:prSet presAssocID="{DDD6A6B5-A25D-E94A-979E-866C0BA16087}" presName="childNode" presStyleLbl="node1" presStyleIdx="2" presStyleCnt="6">
        <dgm:presLayoutVars>
          <dgm:bulletEnabled val="1"/>
        </dgm:presLayoutVars>
      </dgm:prSet>
      <dgm:spPr/>
      <dgm:t>
        <a:bodyPr/>
        <a:lstStyle/>
        <a:p>
          <a:endParaRPr lang="en-GB"/>
        </a:p>
      </dgm:t>
    </dgm:pt>
    <dgm:pt modelId="{CB91167B-17DB-7D43-83B8-9C2B7277458C}" type="pres">
      <dgm:prSet presAssocID="{DDD6A6B5-A25D-E94A-979E-866C0BA16087}" presName="aSpace2" presStyleCnt="0"/>
      <dgm:spPr/>
    </dgm:pt>
    <dgm:pt modelId="{5FC13E74-91AB-D24B-8CB6-119E79773F9D}" type="pres">
      <dgm:prSet presAssocID="{216443CB-BD7E-3C4C-8D9D-A5C6CE6DDBFE}" presName="childNode" presStyleLbl="node1" presStyleIdx="3" presStyleCnt="6">
        <dgm:presLayoutVars>
          <dgm:bulletEnabled val="1"/>
        </dgm:presLayoutVars>
      </dgm:prSet>
      <dgm:spPr/>
      <dgm:t>
        <a:bodyPr/>
        <a:lstStyle/>
        <a:p>
          <a:endParaRPr lang="en-GB"/>
        </a:p>
      </dgm:t>
    </dgm:pt>
    <dgm:pt modelId="{92BF39F5-FEC6-C748-BAF6-BF386712F6D4}" type="pres">
      <dgm:prSet presAssocID="{E0433285-D3EF-164E-9AB6-3F9C3D278669}" presName="aSpace" presStyleCnt="0"/>
      <dgm:spPr/>
    </dgm:pt>
    <dgm:pt modelId="{87109140-5CB0-7F4A-847A-91A0924F6E37}" type="pres">
      <dgm:prSet presAssocID="{A9F55DAA-5FD9-E04E-9B86-0C988BE95AAC}" presName="compNode" presStyleCnt="0"/>
      <dgm:spPr/>
    </dgm:pt>
    <dgm:pt modelId="{EE116BA9-F675-BC4C-8354-750784EEAE24}" type="pres">
      <dgm:prSet presAssocID="{A9F55DAA-5FD9-E04E-9B86-0C988BE95AAC}" presName="aNode" presStyleLbl="bgShp" presStyleIdx="2" presStyleCnt="3"/>
      <dgm:spPr/>
      <dgm:t>
        <a:bodyPr/>
        <a:lstStyle/>
        <a:p>
          <a:endParaRPr lang="en-GB"/>
        </a:p>
      </dgm:t>
    </dgm:pt>
    <dgm:pt modelId="{47D28E0C-FB8C-C743-A258-2063C8478704}" type="pres">
      <dgm:prSet presAssocID="{A9F55DAA-5FD9-E04E-9B86-0C988BE95AAC}" presName="textNode" presStyleLbl="bgShp" presStyleIdx="2" presStyleCnt="3"/>
      <dgm:spPr/>
      <dgm:t>
        <a:bodyPr/>
        <a:lstStyle/>
        <a:p>
          <a:endParaRPr lang="en-GB"/>
        </a:p>
      </dgm:t>
    </dgm:pt>
    <dgm:pt modelId="{2B4C5456-324C-1B47-A596-B0A73E8587C8}" type="pres">
      <dgm:prSet presAssocID="{A9F55DAA-5FD9-E04E-9B86-0C988BE95AAC}" presName="compChildNode" presStyleCnt="0"/>
      <dgm:spPr/>
    </dgm:pt>
    <dgm:pt modelId="{C488E97B-E092-6E4B-9C05-BFE6BE17ECBF}" type="pres">
      <dgm:prSet presAssocID="{A9F55DAA-5FD9-E04E-9B86-0C988BE95AAC}" presName="theInnerList" presStyleCnt="0"/>
      <dgm:spPr/>
    </dgm:pt>
    <dgm:pt modelId="{66313F47-E1E2-B14D-B2F1-8B1269BE6A66}" type="pres">
      <dgm:prSet presAssocID="{3350754F-4A84-0746-980E-AC3ADCFF5ED4}" presName="childNode" presStyleLbl="node1" presStyleIdx="4" presStyleCnt="6">
        <dgm:presLayoutVars>
          <dgm:bulletEnabled val="1"/>
        </dgm:presLayoutVars>
      </dgm:prSet>
      <dgm:spPr/>
      <dgm:t>
        <a:bodyPr/>
        <a:lstStyle/>
        <a:p>
          <a:endParaRPr lang="en-GB"/>
        </a:p>
      </dgm:t>
    </dgm:pt>
    <dgm:pt modelId="{4C7A3265-9E69-4C43-8E31-25FDECBED5B6}" type="pres">
      <dgm:prSet presAssocID="{3350754F-4A84-0746-980E-AC3ADCFF5ED4}" presName="aSpace2" presStyleCnt="0"/>
      <dgm:spPr/>
    </dgm:pt>
    <dgm:pt modelId="{449A041B-6A81-B543-A47F-C5C502AB3D4C}" type="pres">
      <dgm:prSet presAssocID="{518E88FB-9BD7-4E4D-8736-E0AF5DAB9833}" presName="childNode" presStyleLbl="node1" presStyleIdx="5" presStyleCnt="6">
        <dgm:presLayoutVars>
          <dgm:bulletEnabled val="1"/>
        </dgm:presLayoutVars>
      </dgm:prSet>
      <dgm:spPr/>
      <dgm:t>
        <a:bodyPr/>
        <a:lstStyle/>
        <a:p>
          <a:endParaRPr lang="en-GB"/>
        </a:p>
      </dgm:t>
    </dgm:pt>
  </dgm:ptLst>
  <dgm:cxnLst>
    <dgm:cxn modelId="{AD1D41DD-9D9F-49E0-BB18-C6B73F1A1497}" type="presOf" srcId="{E0433285-D3EF-164E-9AB6-3F9C3D278669}" destId="{702076B9-20DF-0A43-BAB6-24BCAEE21B4C}" srcOrd="0" destOrd="0" presId="urn:microsoft.com/office/officeart/2005/8/layout/lProcess2"/>
    <dgm:cxn modelId="{CF2CE32E-24FC-E347-84A6-E7FC105AE96E}" srcId="{E0433285-D3EF-164E-9AB6-3F9C3D278669}" destId="{216443CB-BD7E-3C4C-8D9D-A5C6CE6DDBFE}" srcOrd="1" destOrd="0" parTransId="{3F0E80BC-5A94-BA4B-81AF-3C8D2D1E28CE}" sibTransId="{269419A9-C3AF-E647-8A33-D52843182292}"/>
    <dgm:cxn modelId="{8F04DF05-6677-40F9-9F29-8550B804DEA6}" type="presOf" srcId="{A9F55DAA-5FD9-E04E-9B86-0C988BE95AAC}" destId="{47D28E0C-FB8C-C743-A258-2063C8478704}" srcOrd="1" destOrd="0" presId="urn:microsoft.com/office/officeart/2005/8/layout/lProcess2"/>
    <dgm:cxn modelId="{BF29B0C6-DC1A-4A9B-BBC3-F67018A03D93}" type="presOf" srcId="{0BB13FD2-139D-2B44-ABC5-6A222A7D312A}" destId="{2CD6E111-7CAA-BC42-9AC1-F32F00F46602}" srcOrd="0" destOrd="0" presId="urn:microsoft.com/office/officeart/2005/8/layout/lProcess2"/>
    <dgm:cxn modelId="{F5A245F2-33E4-0B49-B42A-7B45E88890D5}" srcId="{A71D03FC-AFB0-2543-8D10-7AB46CFA9E5C}" destId="{E0433285-D3EF-164E-9AB6-3F9C3D278669}" srcOrd="1" destOrd="0" parTransId="{81DCF6A4-2EA0-0841-A84E-0048AE6FB809}" sibTransId="{528C9702-5429-2144-BD27-86DF3C5ED8E3}"/>
    <dgm:cxn modelId="{1F0A41DC-C408-4E12-8A13-4E76E04A0731}" type="presOf" srcId="{A71D03FC-AFB0-2543-8D10-7AB46CFA9E5C}" destId="{382F8713-6956-5044-B19B-529D52FF8805}" srcOrd="0" destOrd="0" presId="urn:microsoft.com/office/officeart/2005/8/layout/lProcess2"/>
    <dgm:cxn modelId="{0DFF2A67-FEA1-5D46-BE67-8E24F76B89D7}" srcId="{A9F55DAA-5FD9-E04E-9B86-0C988BE95AAC}" destId="{518E88FB-9BD7-4E4D-8736-E0AF5DAB9833}" srcOrd="1" destOrd="0" parTransId="{41FE20E6-9FB5-3246-AB1B-05C4A2A64E79}" sibTransId="{FFBC83F6-3973-1D47-80D6-F2B728159C08}"/>
    <dgm:cxn modelId="{E946D090-04B1-48AC-9F73-478D9082EF0E}" type="presOf" srcId="{8279F975-BE0A-F145-9405-03E0DF216EAC}" destId="{CE3AFC50-A488-AC44-9B23-C8E3F50E3314}" srcOrd="0" destOrd="0" presId="urn:microsoft.com/office/officeart/2005/8/layout/lProcess2"/>
    <dgm:cxn modelId="{AFC23A02-B8E8-854D-9CFB-89F54C9EA850}" srcId="{E0433285-D3EF-164E-9AB6-3F9C3D278669}" destId="{DDD6A6B5-A25D-E94A-979E-866C0BA16087}" srcOrd="0" destOrd="0" parTransId="{A5DAFD37-C51D-3641-B1B7-9E44C70F92A1}" sibTransId="{795B2990-C7E9-E646-8E66-E274B1C53B03}"/>
    <dgm:cxn modelId="{D8CE7CDC-473F-1C43-A1DA-0450A8917101}" srcId="{A9F55DAA-5FD9-E04E-9B86-0C988BE95AAC}" destId="{3350754F-4A84-0746-980E-AC3ADCFF5ED4}" srcOrd="0" destOrd="0" parTransId="{37D74157-C6D3-F147-828C-DEB9588C8151}" sibTransId="{3749B181-8D0C-F844-B1D4-56966B8F3D43}"/>
    <dgm:cxn modelId="{382FBB62-9426-4C82-961C-2AFB3C90F7A4}" type="presOf" srcId="{E0433285-D3EF-164E-9AB6-3F9C3D278669}" destId="{87009B06-A6C5-E244-B1AA-DEC357384830}" srcOrd="1" destOrd="0" presId="urn:microsoft.com/office/officeart/2005/8/layout/lProcess2"/>
    <dgm:cxn modelId="{4C0414DD-AA87-654B-AEB6-BE8C10C990A0}" srcId="{8279F975-BE0A-F145-9405-03E0DF216EAC}" destId="{8272D81C-FA2B-9D41-8700-5F819DD20B81}" srcOrd="1" destOrd="0" parTransId="{6CF5DD29-8901-6345-83D4-CFB588905165}" sibTransId="{05185415-E68E-D946-9074-6CD54920333D}"/>
    <dgm:cxn modelId="{FF92DD9B-84A4-0C40-AC9A-B660CBFD37F8}" srcId="{A71D03FC-AFB0-2543-8D10-7AB46CFA9E5C}" destId="{8279F975-BE0A-F145-9405-03E0DF216EAC}" srcOrd="0" destOrd="0" parTransId="{0BA9F160-21B9-6F43-9816-C10B54D9DBF4}" sibTransId="{B0402491-AC88-EE44-A627-3727AAE9EFC1}"/>
    <dgm:cxn modelId="{26C545F0-5386-4D30-A9FC-8BD72DFCB556}" type="presOf" srcId="{8272D81C-FA2B-9D41-8700-5F819DD20B81}" destId="{AF8793B7-1816-C242-9284-C03747CC7670}" srcOrd="0" destOrd="0" presId="urn:microsoft.com/office/officeart/2005/8/layout/lProcess2"/>
    <dgm:cxn modelId="{5261379B-E648-4862-AB12-F5AA699C9C08}" type="presOf" srcId="{A9F55DAA-5FD9-E04E-9B86-0C988BE95AAC}" destId="{EE116BA9-F675-BC4C-8354-750784EEAE24}" srcOrd="0" destOrd="0" presId="urn:microsoft.com/office/officeart/2005/8/layout/lProcess2"/>
    <dgm:cxn modelId="{8FA5FFA7-8AC1-46E2-AF49-3301EF4DEC7A}" type="presOf" srcId="{3350754F-4A84-0746-980E-AC3ADCFF5ED4}" destId="{66313F47-E1E2-B14D-B2F1-8B1269BE6A66}" srcOrd="0" destOrd="0" presId="urn:microsoft.com/office/officeart/2005/8/layout/lProcess2"/>
    <dgm:cxn modelId="{18CBF42D-065C-8E4D-81B7-6E00D977D2FE}" srcId="{A71D03FC-AFB0-2543-8D10-7AB46CFA9E5C}" destId="{A9F55DAA-5FD9-E04E-9B86-0C988BE95AAC}" srcOrd="2" destOrd="0" parTransId="{0343E637-7DB4-FA42-B258-D51B63611EFF}" sibTransId="{668E1716-F18A-BA4E-A909-598036FCFADC}"/>
    <dgm:cxn modelId="{60A766F6-C193-4DBF-B8E4-9FE4B75BC5E0}" type="presOf" srcId="{8279F975-BE0A-F145-9405-03E0DF216EAC}" destId="{A86E7961-19EB-2D40-8EED-FB2D03837CDE}" srcOrd="1" destOrd="0" presId="urn:microsoft.com/office/officeart/2005/8/layout/lProcess2"/>
    <dgm:cxn modelId="{9947DFBF-DA9E-4D22-984E-4289C0EDC8C1}" type="presOf" srcId="{216443CB-BD7E-3C4C-8D9D-A5C6CE6DDBFE}" destId="{5FC13E74-91AB-D24B-8CB6-119E79773F9D}" srcOrd="0" destOrd="0" presId="urn:microsoft.com/office/officeart/2005/8/layout/lProcess2"/>
    <dgm:cxn modelId="{78AE3D23-FE36-4DC8-ABA0-91E37FA7A764}" type="presOf" srcId="{DDD6A6B5-A25D-E94A-979E-866C0BA16087}" destId="{9A89CF10-97D9-6844-B092-791CB6D55A65}" srcOrd="0" destOrd="0" presId="urn:microsoft.com/office/officeart/2005/8/layout/lProcess2"/>
    <dgm:cxn modelId="{2C00851B-C45B-394F-8EAA-5347776C607E}" srcId="{8279F975-BE0A-F145-9405-03E0DF216EAC}" destId="{0BB13FD2-139D-2B44-ABC5-6A222A7D312A}" srcOrd="0" destOrd="0" parTransId="{3EC0C2E6-65DC-0B4B-BA52-0AB6B7FA869D}" sibTransId="{B33EB1EC-0653-664E-9E8D-24A408EB443A}"/>
    <dgm:cxn modelId="{4357FC42-0729-4CA4-821A-EBFEF3614D52}" type="presOf" srcId="{518E88FB-9BD7-4E4D-8736-E0AF5DAB9833}" destId="{449A041B-6A81-B543-A47F-C5C502AB3D4C}" srcOrd="0" destOrd="0" presId="urn:microsoft.com/office/officeart/2005/8/layout/lProcess2"/>
    <dgm:cxn modelId="{39299317-2D25-402A-B94C-190EB7C117FF}" type="presParOf" srcId="{382F8713-6956-5044-B19B-529D52FF8805}" destId="{4C4DE42C-5BEC-BB4D-B48E-15146638DE7C}" srcOrd="0" destOrd="0" presId="urn:microsoft.com/office/officeart/2005/8/layout/lProcess2"/>
    <dgm:cxn modelId="{B2BF412C-00FE-4511-AEE2-0D726EF08A3C}" type="presParOf" srcId="{4C4DE42C-5BEC-BB4D-B48E-15146638DE7C}" destId="{CE3AFC50-A488-AC44-9B23-C8E3F50E3314}" srcOrd="0" destOrd="0" presId="urn:microsoft.com/office/officeart/2005/8/layout/lProcess2"/>
    <dgm:cxn modelId="{C8ADD464-2C23-4D6A-9925-C4FBF11FF452}" type="presParOf" srcId="{4C4DE42C-5BEC-BB4D-B48E-15146638DE7C}" destId="{A86E7961-19EB-2D40-8EED-FB2D03837CDE}" srcOrd="1" destOrd="0" presId="urn:microsoft.com/office/officeart/2005/8/layout/lProcess2"/>
    <dgm:cxn modelId="{3D3BF436-586E-487D-8475-6A1D7EF064F0}" type="presParOf" srcId="{4C4DE42C-5BEC-BB4D-B48E-15146638DE7C}" destId="{70C81FC7-D97A-9941-BC39-629A4C12E81F}" srcOrd="2" destOrd="0" presId="urn:microsoft.com/office/officeart/2005/8/layout/lProcess2"/>
    <dgm:cxn modelId="{4AC33EA6-BE88-4040-97EB-488B672E95CC}" type="presParOf" srcId="{70C81FC7-D97A-9941-BC39-629A4C12E81F}" destId="{C6942E99-F0DD-DF45-8D20-44DBAE5DBC35}" srcOrd="0" destOrd="0" presId="urn:microsoft.com/office/officeart/2005/8/layout/lProcess2"/>
    <dgm:cxn modelId="{B3638550-3E71-4413-8831-B8C0B008C00F}" type="presParOf" srcId="{C6942E99-F0DD-DF45-8D20-44DBAE5DBC35}" destId="{2CD6E111-7CAA-BC42-9AC1-F32F00F46602}" srcOrd="0" destOrd="0" presId="urn:microsoft.com/office/officeart/2005/8/layout/lProcess2"/>
    <dgm:cxn modelId="{E2D8F1B1-0E14-4E31-824C-358E759ED66F}" type="presParOf" srcId="{C6942E99-F0DD-DF45-8D20-44DBAE5DBC35}" destId="{C69309FC-FF80-D144-BAE6-9078031ED833}" srcOrd="1" destOrd="0" presId="urn:microsoft.com/office/officeart/2005/8/layout/lProcess2"/>
    <dgm:cxn modelId="{9F12187D-237C-4E63-A2FC-B89A7E2F011B}" type="presParOf" srcId="{C6942E99-F0DD-DF45-8D20-44DBAE5DBC35}" destId="{AF8793B7-1816-C242-9284-C03747CC7670}" srcOrd="2" destOrd="0" presId="urn:microsoft.com/office/officeart/2005/8/layout/lProcess2"/>
    <dgm:cxn modelId="{1F4541DD-2451-494D-AFC8-61850CC687B1}" type="presParOf" srcId="{382F8713-6956-5044-B19B-529D52FF8805}" destId="{AFFDF149-5D6E-C644-8EB0-5E905F6062E4}" srcOrd="1" destOrd="0" presId="urn:microsoft.com/office/officeart/2005/8/layout/lProcess2"/>
    <dgm:cxn modelId="{52DCE440-3662-4766-92A8-9AAD1B0BFF1A}" type="presParOf" srcId="{382F8713-6956-5044-B19B-529D52FF8805}" destId="{4624F1AD-7E0A-8C49-B4CD-562DFD591431}" srcOrd="2" destOrd="0" presId="urn:microsoft.com/office/officeart/2005/8/layout/lProcess2"/>
    <dgm:cxn modelId="{9C5957C7-7B96-4CE3-AD7D-239D6982EE3D}" type="presParOf" srcId="{4624F1AD-7E0A-8C49-B4CD-562DFD591431}" destId="{702076B9-20DF-0A43-BAB6-24BCAEE21B4C}" srcOrd="0" destOrd="0" presId="urn:microsoft.com/office/officeart/2005/8/layout/lProcess2"/>
    <dgm:cxn modelId="{4C3FD916-6E65-459C-91C0-D1F82CD0CB89}" type="presParOf" srcId="{4624F1AD-7E0A-8C49-B4CD-562DFD591431}" destId="{87009B06-A6C5-E244-B1AA-DEC357384830}" srcOrd="1" destOrd="0" presId="urn:microsoft.com/office/officeart/2005/8/layout/lProcess2"/>
    <dgm:cxn modelId="{FCA20CC7-D271-4585-964B-561B03E27BE9}" type="presParOf" srcId="{4624F1AD-7E0A-8C49-B4CD-562DFD591431}" destId="{0653690D-B5F2-424F-AC37-056833479147}" srcOrd="2" destOrd="0" presId="urn:microsoft.com/office/officeart/2005/8/layout/lProcess2"/>
    <dgm:cxn modelId="{09E653E2-0753-4419-9856-B3C7D573A595}" type="presParOf" srcId="{0653690D-B5F2-424F-AC37-056833479147}" destId="{635DCC4E-07A7-6C44-86BF-A2760E2C9998}" srcOrd="0" destOrd="0" presId="urn:microsoft.com/office/officeart/2005/8/layout/lProcess2"/>
    <dgm:cxn modelId="{AD8D1084-06D9-4A1B-B4C9-861603C85F0D}" type="presParOf" srcId="{635DCC4E-07A7-6C44-86BF-A2760E2C9998}" destId="{9A89CF10-97D9-6844-B092-791CB6D55A65}" srcOrd="0" destOrd="0" presId="urn:microsoft.com/office/officeart/2005/8/layout/lProcess2"/>
    <dgm:cxn modelId="{C4B830D1-6491-4660-AF00-67B69B1FFA9D}" type="presParOf" srcId="{635DCC4E-07A7-6C44-86BF-A2760E2C9998}" destId="{CB91167B-17DB-7D43-83B8-9C2B7277458C}" srcOrd="1" destOrd="0" presId="urn:microsoft.com/office/officeart/2005/8/layout/lProcess2"/>
    <dgm:cxn modelId="{CD60D91B-ABAF-4A18-8AC4-09CFEB18FD24}" type="presParOf" srcId="{635DCC4E-07A7-6C44-86BF-A2760E2C9998}" destId="{5FC13E74-91AB-D24B-8CB6-119E79773F9D}" srcOrd="2" destOrd="0" presId="urn:microsoft.com/office/officeart/2005/8/layout/lProcess2"/>
    <dgm:cxn modelId="{AF2184C0-A596-438D-A6EA-346D05B4A554}" type="presParOf" srcId="{382F8713-6956-5044-B19B-529D52FF8805}" destId="{92BF39F5-FEC6-C748-BAF6-BF386712F6D4}" srcOrd="3" destOrd="0" presId="urn:microsoft.com/office/officeart/2005/8/layout/lProcess2"/>
    <dgm:cxn modelId="{66B90FF3-D1B1-48C4-962A-B7F6FF9E2B5F}" type="presParOf" srcId="{382F8713-6956-5044-B19B-529D52FF8805}" destId="{87109140-5CB0-7F4A-847A-91A0924F6E37}" srcOrd="4" destOrd="0" presId="urn:microsoft.com/office/officeart/2005/8/layout/lProcess2"/>
    <dgm:cxn modelId="{FF7CCD36-30CB-4806-9993-89C493149BD2}" type="presParOf" srcId="{87109140-5CB0-7F4A-847A-91A0924F6E37}" destId="{EE116BA9-F675-BC4C-8354-750784EEAE24}" srcOrd="0" destOrd="0" presId="urn:microsoft.com/office/officeart/2005/8/layout/lProcess2"/>
    <dgm:cxn modelId="{C47F7C73-18BF-4F13-91AE-2A355F67B08A}" type="presParOf" srcId="{87109140-5CB0-7F4A-847A-91A0924F6E37}" destId="{47D28E0C-FB8C-C743-A258-2063C8478704}" srcOrd="1" destOrd="0" presId="urn:microsoft.com/office/officeart/2005/8/layout/lProcess2"/>
    <dgm:cxn modelId="{CF96381D-76D3-4B8F-B6A5-C77344AC794A}" type="presParOf" srcId="{87109140-5CB0-7F4A-847A-91A0924F6E37}" destId="{2B4C5456-324C-1B47-A596-B0A73E8587C8}" srcOrd="2" destOrd="0" presId="urn:microsoft.com/office/officeart/2005/8/layout/lProcess2"/>
    <dgm:cxn modelId="{BD93DE48-5745-4B14-AFCE-57A3ECF0FD7A}" type="presParOf" srcId="{2B4C5456-324C-1B47-A596-B0A73E8587C8}" destId="{C488E97B-E092-6E4B-9C05-BFE6BE17ECBF}" srcOrd="0" destOrd="0" presId="urn:microsoft.com/office/officeart/2005/8/layout/lProcess2"/>
    <dgm:cxn modelId="{7A1E379F-2FA1-4DEA-A7D8-32B66DDE6FA4}" type="presParOf" srcId="{C488E97B-E092-6E4B-9C05-BFE6BE17ECBF}" destId="{66313F47-E1E2-B14D-B2F1-8B1269BE6A66}" srcOrd="0" destOrd="0" presId="urn:microsoft.com/office/officeart/2005/8/layout/lProcess2"/>
    <dgm:cxn modelId="{2D56C3C3-B4AC-41DB-B5FA-74F4A6207C89}" type="presParOf" srcId="{C488E97B-E092-6E4B-9C05-BFE6BE17ECBF}" destId="{4C7A3265-9E69-4C43-8E31-25FDECBED5B6}" srcOrd="1" destOrd="0" presId="urn:microsoft.com/office/officeart/2005/8/layout/lProcess2"/>
    <dgm:cxn modelId="{845B08E5-B313-40F7-912D-C17534AAF161}" type="presParOf" srcId="{C488E97B-E092-6E4B-9C05-BFE6BE17ECBF}" destId="{449A041B-6A81-B543-A47F-C5C502AB3D4C}" srcOrd="2" destOrd="0" presId="urn:microsoft.com/office/officeart/2005/8/layout/l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1C9639B-0383-FE45-A5B3-33CF84B06909}" type="doc">
      <dgm:prSet loTypeId="urn:microsoft.com/office/officeart/2005/8/layout/radial4" loCatId="" qsTypeId="urn:microsoft.com/office/officeart/2009/2/quickstyle/3D8" qsCatId="3D" csTypeId="urn:microsoft.com/office/officeart/2005/8/colors/accent1_2" csCatId="accent1" phldr="1"/>
      <dgm:spPr/>
      <dgm:t>
        <a:bodyPr/>
        <a:lstStyle/>
        <a:p>
          <a:endParaRPr lang="en-GB"/>
        </a:p>
      </dgm:t>
    </dgm:pt>
    <dgm:pt modelId="{0B949E27-5EEA-5640-829F-C091715FF4DB}">
      <dgm:prSet phldrT="[Tekst]"/>
      <dgm:spPr/>
      <dgm:t>
        <a:bodyPr/>
        <a:lstStyle/>
        <a:p>
          <a:r>
            <a:rPr lang="en-GB" dirty="0" smtClean="0"/>
            <a:t>ØM1</a:t>
          </a:r>
          <a:endParaRPr lang="en-GB" dirty="0"/>
        </a:p>
      </dgm:t>
    </dgm:pt>
    <dgm:pt modelId="{B62286B3-263E-4147-96FC-AE6F898917DD}" type="parTrans" cxnId="{DD841B0E-322D-BB40-8D44-4CF40B0A097D}">
      <dgm:prSet/>
      <dgm:spPr/>
      <dgm:t>
        <a:bodyPr/>
        <a:lstStyle/>
        <a:p>
          <a:endParaRPr lang="en-GB"/>
        </a:p>
      </dgm:t>
    </dgm:pt>
    <dgm:pt modelId="{98BCE633-276C-114F-B349-943BBF20CB76}" type="sibTrans" cxnId="{DD841B0E-322D-BB40-8D44-4CF40B0A097D}">
      <dgm:prSet/>
      <dgm:spPr/>
      <dgm:t>
        <a:bodyPr/>
        <a:lstStyle/>
        <a:p>
          <a:endParaRPr lang="en-GB"/>
        </a:p>
      </dgm:t>
    </dgm:pt>
    <dgm:pt modelId="{DFA8F15D-43A3-5247-A77A-C032FE355A91}">
      <dgm:prSet phldrT="[Tekst]"/>
      <dgm:spPr/>
      <dgm:t>
        <a:bodyPr/>
        <a:lstStyle/>
        <a:p>
          <a:r>
            <a:rPr lang="en-GB" dirty="0" smtClean="0"/>
            <a:t>OP1</a:t>
          </a:r>
          <a:endParaRPr lang="en-GB" dirty="0"/>
        </a:p>
      </dgm:t>
    </dgm:pt>
    <dgm:pt modelId="{7C4CECB3-8CD1-D64E-ACCD-5E81E1D5A8F4}" type="parTrans" cxnId="{7C33D24C-DD2D-D34D-81CB-635270CD2043}">
      <dgm:prSet/>
      <dgm:spPr/>
      <dgm:t>
        <a:bodyPr/>
        <a:lstStyle/>
        <a:p>
          <a:endParaRPr lang="en-GB"/>
        </a:p>
      </dgm:t>
    </dgm:pt>
    <dgm:pt modelId="{981EA176-4332-0C43-8747-E06719E53F61}" type="sibTrans" cxnId="{7C33D24C-DD2D-D34D-81CB-635270CD2043}">
      <dgm:prSet/>
      <dgm:spPr/>
      <dgm:t>
        <a:bodyPr/>
        <a:lstStyle/>
        <a:p>
          <a:endParaRPr lang="en-GB"/>
        </a:p>
      </dgm:t>
    </dgm:pt>
    <dgm:pt modelId="{42CE032D-F2D4-F047-AD5F-50F4311715CA}">
      <dgm:prSet phldrT="[Tekst]"/>
      <dgm:spPr/>
      <dgm:t>
        <a:bodyPr/>
        <a:lstStyle/>
        <a:p>
          <a:r>
            <a:rPr lang="en-GB" dirty="0" smtClean="0"/>
            <a:t>OP2</a:t>
          </a:r>
          <a:endParaRPr lang="en-GB" dirty="0"/>
        </a:p>
      </dgm:t>
    </dgm:pt>
    <dgm:pt modelId="{6549DE27-2638-DE40-951E-849314B32F24}" type="parTrans" cxnId="{D1971447-7AC2-DF44-B985-C103967CF246}">
      <dgm:prSet/>
      <dgm:spPr/>
      <dgm:t>
        <a:bodyPr/>
        <a:lstStyle/>
        <a:p>
          <a:endParaRPr lang="en-GB"/>
        </a:p>
      </dgm:t>
    </dgm:pt>
    <dgm:pt modelId="{9A675605-7701-054D-9156-0C002804B356}" type="sibTrans" cxnId="{D1971447-7AC2-DF44-B985-C103967CF246}">
      <dgm:prSet/>
      <dgm:spPr/>
      <dgm:t>
        <a:bodyPr/>
        <a:lstStyle/>
        <a:p>
          <a:endParaRPr lang="en-GB"/>
        </a:p>
      </dgm:t>
    </dgm:pt>
    <dgm:pt modelId="{357A5C92-4AB6-9D4D-90DC-182C66D2891C}">
      <dgm:prSet phldrT="[Tekst]"/>
      <dgm:spPr/>
      <dgm:t>
        <a:bodyPr/>
        <a:lstStyle/>
        <a:p>
          <a:r>
            <a:rPr lang="en-GB" dirty="0" smtClean="0"/>
            <a:t>OP3</a:t>
          </a:r>
          <a:endParaRPr lang="en-GB" dirty="0"/>
        </a:p>
      </dgm:t>
    </dgm:pt>
    <dgm:pt modelId="{672C94F6-9E31-504D-8358-9539BDA8F491}" type="parTrans" cxnId="{83682211-2A2F-B546-A869-D51745359196}">
      <dgm:prSet/>
      <dgm:spPr/>
      <dgm:t>
        <a:bodyPr/>
        <a:lstStyle/>
        <a:p>
          <a:endParaRPr lang="en-GB"/>
        </a:p>
      </dgm:t>
    </dgm:pt>
    <dgm:pt modelId="{AC6BC097-C1F8-DA4B-B522-D9115CA24422}" type="sibTrans" cxnId="{83682211-2A2F-B546-A869-D51745359196}">
      <dgm:prSet/>
      <dgm:spPr/>
      <dgm:t>
        <a:bodyPr/>
        <a:lstStyle/>
        <a:p>
          <a:endParaRPr lang="en-GB"/>
        </a:p>
      </dgm:t>
    </dgm:pt>
    <dgm:pt modelId="{1BBAE3BD-3904-534A-98F0-D4E9B2C159F5}">
      <dgm:prSet/>
      <dgm:spPr/>
      <dgm:t>
        <a:bodyPr/>
        <a:lstStyle/>
        <a:p>
          <a:r>
            <a:rPr lang="en-GB" dirty="0" smtClean="0"/>
            <a:t>OP4</a:t>
          </a:r>
          <a:endParaRPr lang="en-GB" dirty="0"/>
        </a:p>
      </dgm:t>
    </dgm:pt>
    <dgm:pt modelId="{1C0A45B8-F4A9-4649-9F85-3AB09E6C9F6B}" type="parTrans" cxnId="{FC8E3116-57A0-984D-B677-AC3CADA20145}">
      <dgm:prSet/>
      <dgm:spPr/>
      <dgm:t>
        <a:bodyPr/>
        <a:lstStyle/>
        <a:p>
          <a:endParaRPr lang="en-GB"/>
        </a:p>
      </dgm:t>
    </dgm:pt>
    <dgm:pt modelId="{2107FC23-3518-6647-ACA8-DBD2A122B3CB}" type="sibTrans" cxnId="{FC8E3116-57A0-984D-B677-AC3CADA20145}">
      <dgm:prSet/>
      <dgm:spPr/>
      <dgm:t>
        <a:bodyPr/>
        <a:lstStyle/>
        <a:p>
          <a:endParaRPr lang="en-GB"/>
        </a:p>
      </dgm:t>
    </dgm:pt>
    <dgm:pt modelId="{7259C6F3-54A3-ED4F-8919-FCF0A694C859}" type="pres">
      <dgm:prSet presAssocID="{01C9639B-0383-FE45-A5B3-33CF84B06909}" presName="cycle" presStyleCnt="0">
        <dgm:presLayoutVars>
          <dgm:chMax val="1"/>
          <dgm:dir/>
          <dgm:animLvl val="ctr"/>
          <dgm:resizeHandles val="exact"/>
        </dgm:presLayoutVars>
      </dgm:prSet>
      <dgm:spPr/>
      <dgm:t>
        <a:bodyPr/>
        <a:lstStyle/>
        <a:p>
          <a:endParaRPr lang="en-GB"/>
        </a:p>
      </dgm:t>
    </dgm:pt>
    <dgm:pt modelId="{B0047DAA-4FB7-7D4E-B65A-D0D1E803524D}" type="pres">
      <dgm:prSet presAssocID="{0B949E27-5EEA-5640-829F-C091715FF4DB}" presName="centerShape" presStyleLbl="node0" presStyleIdx="0" presStyleCnt="1"/>
      <dgm:spPr/>
      <dgm:t>
        <a:bodyPr/>
        <a:lstStyle/>
        <a:p>
          <a:endParaRPr lang="en-GB"/>
        </a:p>
      </dgm:t>
    </dgm:pt>
    <dgm:pt modelId="{3BADDDDA-24C0-C64A-B34A-1542DE1786C3}" type="pres">
      <dgm:prSet presAssocID="{7C4CECB3-8CD1-D64E-ACCD-5E81E1D5A8F4}" presName="parTrans" presStyleLbl="bgSibTrans2D1" presStyleIdx="0" presStyleCnt="4"/>
      <dgm:spPr/>
      <dgm:t>
        <a:bodyPr/>
        <a:lstStyle/>
        <a:p>
          <a:endParaRPr lang="en-GB"/>
        </a:p>
      </dgm:t>
    </dgm:pt>
    <dgm:pt modelId="{317E5D03-2904-724A-AE46-E410AFE4012D}" type="pres">
      <dgm:prSet presAssocID="{DFA8F15D-43A3-5247-A77A-C032FE355A91}" presName="node" presStyleLbl="node1" presStyleIdx="0" presStyleCnt="4">
        <dgm:presLayoutVars>
          <dgm:bulletEnabled val="1"/>
        </dgm:presLayoutVars>
      </dgm:prSet>
      <dgm:spPr/>
      <dgm:t>
        <a:bodyPr/>
        <a:lstStyle/>
        <a:p>
          <a:endParaRPr lang="en-GB"/>
        </a:p>
      </dgm:t>
    </dgm:pt>
    <dgm:pt modelId="{20E9BE5E-2282-BA47-ABBC-445CE7CA2DDA}" type="pres">
      <dgm:prSet presAssocID="{6549DE27-2638-DE40-951E-849314B32F24}" presName="parTrans" presStyleLbl="bgSibTrans2D1" presStyleIdx="1" presStyleCnt="4"/>
      <dgm:spPr/>
      <dgm:t>
        <a:bodyPr/>
        <a:lstStyle/>
        <a:p>
          <a:endParaRPr lang="en-GB"/>
        </a:p>
      </dgm:t>
    </dgm:pt>
    <dgm:pt modelId="{F995B05D-D21F-0745-ACAE-342F008A8E2E}" type="pres">
      <dgm:prSet presAssocID="{42CE032D-F2D4-F047-AD5F-50F4311715CA}" presName="node" presStyleLbl="node1" presStyleIdx="1" presStyleCnt="4" custRadScaleRad="95684" custRadScaleInc="2049">
        <dgm:presLayoutVars>
          <dgm:bulletEnabled val="1"/>
        </dgm:presLayoutVars>
      </dgm:prSet>
      <dgm:spPr/>
      <dgm:t>
        <a:bodyPr/>
        <a:lstStyle/>
        <a:p>
          <a:endParaRPr lang="en-GB"/>
        </a:p>
      </dgm:t>
    </dgm:pt>
    <dgm:pt modelId="{8E9F8635-2631-D148-AA07-23EE10365CC2}" type="pres">
      <dgm:prSet presAssocID="{672C94F6-9E31-504D-8358-9539BDA8F491}" presName="parTrans" presStyleLbl="bgSibTrans2D1" presStyleIdx="2" presStyleCnt="4"/>
      <dgm:spPr/>
      <dgm:t>
        <a:bodyPr/>
        <a:lstStyle/>
        <a:p>
          <a:endParaRPr lang="en-GB"/>
        </a:p>
      </dgm:t>
    </dgm:pt>
    <dgm:pt modelId="{58872701-D984-094F-B05F-6F84E1A5B4E9}" type="pres">
      <dgm:prSet presAssocID="{357A5C92-4AB6-9D4D-90DC-182C66D2891C}" presName="node" presStyleLbl="node1" presStyleIdx="2" presStyleCnt="4">
        <dgm:presLayoutVars>
          <dgm:bulletEnabled val="1"/>
        </dgm:presLayoutVars>
      </dgm:prSet>
      <dgm:spPr/>
      <dgm:t>
        <a:bodyPr/>
        <a:lstStyle/>
        <a:p>
          <a:endParaRPr lang="en-GB"/>
        </a:p>
      </dgm:t>
    </dgm:pt>
    <dgm:pt modelId="{AFCBE18B-8FFE-7642-98A0-44E68A26828F}" type="pres">
      <dgm:prSet presAssocID="{1C0A45B8-F4A9-4649-9F85-3AB09E6C9F6B}" presName="parTrans" presStyleLbl="bgSibTrans2D1" presStyleIdx="3" presStyleCnt="4"/>
      <dgm:spPr/>
      <dgm:t>
        <a:bodyPr/>
        <a:lstStyle/>
        <a:p>
          <a:endParaRPr lang="en-GB"/>
        </a:p>
      </dgm:t>
    </dgm:pt>
    <dgm:pt modelId="{A3955D9A-5A6E-974D-8121-A057AA338934}" type="pres">
      <dgm:prSet presAssocID="{1BBAE3BD-3904-534A-98F0-D4E9B2C159F5}" presName="node" presStyleLbl="node1" presStyleIdx="3" presStyleCnt="4">
        <dgm:presLayoutVars>
          <dgm:bulletEnabled val="1"/>
        </dgm:presLayoutVars>
      </dgm:prSet>
      <dgm:spPr/>
      <dgm:t>
        <a:bodyPr/>
        <a:lstStyle/>
        <a:p>
          <a:endParaRPr lang="en-GB"/>
        </a:p>
      </dgm:t>
    </dgm:pt>
  </dgm:ptLst>
  <dgm:cxnLst>
    <dgm:cxn modelId="{3D8AFE66-936B-4C98-81CA-F693BB8A8281}" type="presOf" srcId="{357A5C92-4AB6-9D4D-90DC-182C66D2891C}" destId="{58872701-D984-094F-B05F-6F84E1A5B4E9}" srcOrd="0" destOrd="0" presId="urn:microsoft.com/office/officeart/2005/8/layout/radial4"/>
    <dgm:cxn modelId="{83682211-2A2F-B546-A869-D51745359196}" srcId="{0B949E27-5EEA-5640-829F-C091715FF4DB}" destId="{357A5C92-4AB6-9D4D-90DC-182C66D2891C}" srcOrd="2" destOrd="0" parTransId="{672C94F6-9E31-504D-8358-9539BDA8F491}" sibTransId="{AC6BC097-C1F8-DA4B-B522-D9115CA24422}"/>
    <dgm:cxn modelId="{DD841B0E-322D-BB40-8D44-4CF40B0A097D}" srcId="{01C9639B-0383-FE45-A5B3-33CF84B06909}" destId="{0B949E27-5EEA-5640-829F-C091715FF4DB}" srcOrd="0" destOrd="0" parTransId="{B62286B3-263E-4147-96FC-AE6F898917DD}" sibTransId="{98BCE633-276C-114F-B349-943BBF20CB76}"/>
    <dgm:cxn modelId="{3FCA10AE-4D7D-4472-878E-A1D54296378F}" type="presOf" srcId="{01C9639B-0383-FE45-A5B3-33CF84B06909}" destId="{7259C6F3-54A3-ED4F-8919-FCF0A694C859}" srcOrd="0" destOrd="0" presId="urn:microsoft.com/office/officeart/2005/8/layout/radial4"/>
    <dgm:cxn modelId="{190DC9E0-36CA-45EF-A89C-7F52939BF5D6}" type="presOf" srcId="{6549DE27-2638-DE40-951E-849314B32F24}" destId="{20E9BE5E-2282-BA47-ABBC-445CE7CA2DDA}" srcOrd="0" destOrd="0" presId="urn:microsoft.com/office/officeart/2005/8/layout/radial4"/>
    <dgm:cxn modelId="{EF6DC3FA-1560-47FF-B0F7-DED8251488DB}" type="presOf" srcId="{42CE032D-F2D4-F047-AD5F-50F4311715CA}" destId="{F995B05D-D21F-0745-ACAE-342F008A8E2E}" srcOrd="0" destOrd="0" presId="urn:microsoft.com/office/officeart/2005/8/layout/radial4"/>
    <dgm:cxn modelId="{FC8E3116-57A0-984D-B677-AC3CADA20145}" srcId="{0B949E27-5EEA-5640-829F-C091715FF4DB}" destId="{1BBAE3BD-3904-534A-98F0-D4E9B2C159F5}" srcOrd="3" destOrd="0" parTransId="{1C0A45B8-F4A9-4649-9F85-3AB09E6C9F6B}" sibTransId="{2107FC23-3518-6647-ACA8-DBD2A122B3CB}"/>
    <dgm:cxn modelId="{E73F824B-7AE0-4855-A7F0-572396DA1E5C}" type="presOf" srcId="{7C4CECB3-8CD1-D64E-ACCD-5E81E1D5A8F4}" destId="{3BADDDDA-24C0-C64A-B34A-1542DE1786C3}" srcOrd="0" destOrd="0" presId="urn:microsoft.com/office/officeart/2005/8/layout/radial4"/>
    <dgm:cxn modelId="{30310866-A0E3-4573-A00B-092DE4A384EF}" type="presOf" srcId="{1BBAE3BD-3904-534A-98F0-D4E9B2C159F5}" destId="{A3955D9A-5A6E-974D-8121-A057AA338934}" srcOrd="0" destOrd="0" presId="urn:microsoft.com/office/officeart/2005/8/layout/radial4"/>
    <dgm:cxn modelId="{670D1A4E-2E32-4C3F-98B2-67AADF524654}" type="presOf" srcId="{DFA8F15D-43A3-5247-A77A-C032FE355A91}" destId="{317E5D03-2904-724A-AE46-E410AFE4012D}" srcOrd="0" destOrd="0" presId="urn:microsoft.com/office/officeart/2005/8/layout/radial4"/>
    <dgm:cxn modelId="{7C33D24C-DD2D-D34D-81CB-635270CD2043}" srcId="{0B949E27-5EEA-5640-829F-C091715FF4DB}" destId="{DFA8F15D-43A3-5247-A77A-C032FE355A91}" srcOrd="0" destOrd="0" parTransId="{7C4CECB3-8CD1-D64E-ACCD-5E81E1D5A8F4}" sibTransId="{981EA176-4332-0C43-8747-E06719E53F61}"/>
    <dgm:cxn modelId="{3C13AC85-6AC9-4688-8169-2BBCBA481D19}" type="presOf" srcId="{1C0A45B8-F4A9-4649-9F85-3AB09E6C9F6B}" destId="{AFCBE18B-8FFE-7642-98A0-44E68A26828F}" srcOrd="0" destOrd="0" presId="urn:microsoft.com/office/officeart/2005/8/layout/radial4"/>
    <dgm:cxn modelId="{090A8A7F-5A9C-4C83-A93A-F9850BAACE6E}" type="presOf" srcId="{0B949E27-5EEA-5640-829F-C091715FF4DB}" destId="{B0047DAA-4FB7-7D4E-B65A-D0D1E803524D}" srcOrd="0" destOrd="0" presId="urn:microsoft.com/office/officeart/2005/8/layout/radial4"/>
    <dgm:cxn modelId="{D1971447-7AC2-DF44-B985-C103967CF246}" srcId="{0B949E27-5EEA-5640-829F-C091715FF4DB}" destId="{42CE032D-F2D4-F047-AD5F-50F4311715CA}" srcOrd="1" destOrd="0" parTransId="{6549DE27-2638-DE40-951E-849314B32F24}" sibTransId="{9A675605-7701-054D-9156-0C002804B356}"/>
    <dgm:cxn modelId="{C0A38FB2-AAEA-4F39-BB3F-E2C7AA3D05A2}" type="presOf" srcId="{672C94F6-9E31-504D-8358-9539BDA8F491}" destId="{8E9F8635-2631-D148-AA07-23EE10365CC2}" srcOrd="0" destOrd="0" presId="urn:microsoft.com/office/officeart/2005/8/layout/radial4"/>
    <dgm:cxn modelId="{E7060063-D4FC-4C4A-89DE-0EAAD91660A5}" type="presParOf" srcId="{7259C6F3-54A3-ED4F-8919-FCF0A694C859}" destId="{B0047DAA-4FB7-7D4E-B65A-D0D1E803524D}" srcOrd="0" destOrd="0" presId="urn:microsoft.com/office/officeart/2005/8/layout/radial4"/>
    <dgm:cxn modelId="{2C6A5464-722D-4589-BC71-570146AAF237}" type="presParOf" srcId="{7259C6F3-54A3-ED4F-8919-FCF0A694C859}" destId="{3BADDDDA-24C0-C64A-B34A-1542DE1786C3}" srcOrd="1" destOrd="0" presId="urn:microsoft.com/office/officeart/2005/8/layout/radial4"/>
    <dgm:cxn modelId="{93A1BCA1-74A2-4E12-AAFF-98EE3FCE9B97}" type="presParOf" srcId="{7259C6F3-54A3-ED4F-8919-FCF0A694C859}" destId="{317E5D03-2904-724A-AE46-E410AFE4012D}" srcOrd="2" destOrd="0" presId="urn:microsoft.com/office/officeart/2005/8/layout/radial4"/>
    <dgm:cxn modelId="{A013D98D-DB68-44B9-B856-09D646BCD622}" type="presParOf" srcId="{7259C6F3-54A3-ED4F-8919-FCF0A694C859}" destId="{20E9BE5E-2282-BA47-ABBC-445CE7CA2DDA}" srcOrd="3" destOrd="0" presId="urn:microsoft.com/office/officeart/2005/8/layout/radial4"/>
    <dgm:cxn modelId="{A61B5A58-6BC4-4A44-9999-ADD704B5948C}" type="presParOf" srcId="{7259C6F3-54A3-ED4F-8919-FCF0A694C859}" destId="{F995B05D-D21F-0745-ACAE-342F008A8E2E}" srcOrd="4" destOrd="0" presId="urn:microsoft.com/office/officeart/2005/8/layout/radial4"/>
    <dgm:cxn modelId="{7141FA5E-7B4C-4888-B4E6-AE3D100AAFA0}" type="presParOf" srcId="{7259C6F3-54A3-ED4F-8919-FCF0A694C859}" destId="{8E9F8635-2631-D148-AA07-23EE10365CC2}" srcOrd="5" destOrd="0" presId="urn:microsoft.com/office/officeart/2005/8/layout/radial4"/>
    <dgm:cxn modelId="{E9833377-DE60-4A0B-BCFE-10B294330F33}" type="presParOf" srcId="{7259C6F3-54A3-ED4F-8919-FCF0A694C859}" destId="{58872701-D984-094F-B05F-6F84E1A5B4E9}" srcOrd="6" destOrd="0" presId="urn:microsoft.com/office/officeart/2005/8/layout/radial4"/>
    <dgm:cxn modelId="{00C60D08-706A-4427-8704-E379067A9296}" type="presParOf" srcId="{7259C6F3-54A3-ED4F-8919-FCF0A694C859}" destId="{AFCBE18B-8FFE-7642-98A0-44E68A26828F}" srcOrd="7" destOrd="0" presId="urn:microsoft.com/office/officeart/2005/8/layout/radial4"/>
    <dgm:cxn modelId="{886741DB-E5BC-4DA2-AF16-8D1CC9E703D8}" type="presParOf" srcId="{7259C6F3-54A3-ED4F-8919-FCF0A694C859}" destId="{A3955D9A-5A6E-974D-8121-A057AA338934}" srcOrd="8" destOrd="0" presId="urn:microsoft.com/office/officeart/2005/8/layout/radial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1C9639B-0383-FE45-A5B3-33CF84B06909}" type="doc">
      <dgm:prSet loTypeId="urn:microsoft.com/office/officeart/2005/8/layout/radial4" loCatId="" qsTypeId="urn:microsoft.com/office/officeart/2009/2/quickstyle/3D8" qsCatId="3D" csTypeId="urn:microsoft.com/office/officeart/2005/8/colors/accent1_2" csCatId="accent1" phldr="1"/>
      <dgm:spPr/>
      <dgm:t>
        <a:bodyPr/>
        <a:lstStyle/>
        <a:p>
          <a:endParaRPr lang="en-GB"/>
        </a:p>
      </dgm:t>
    </dgm:pt>
    <dgm:pt modelId="{0B949E27-5EEA-5640-829F-C091715FF4DB}">
      <dgm:prSet phldrT="[Tekst]"/>
      <dgm:spPr/>
      <dgm:t>
        <a:bodyPr/>
        <a:lstStyle/>
        <a:p>
          <a:r>
            <a:rPr lang="en-GB" dirty="0" smtClean="0">
              <a:solidFill>
                <a:srgbClr val="FF0000"/>
              </a:solidFill>
            </a:rPr>
            <a:t>ØM1</a:t>
          </a:r>
          <a:endParaRPr lang="en-GB" dirty="0">
            <a:solidFill>
              <a:srgbClr val="FF0000"/>
            </a:solidFill>
          </a:endParaRPr>
        </a:p>
      </dgm:t>
    </dgm:pt>
    <dgm:pt modelId="{B62286B3-263E-4147-96FC-AE6F898917DD}" type="parTrans" cxnId="{DD841B0E-322D-BB40-8D44-4CF40B0A097D}">
      <dgm:prSet/>
      <dgm:spPr/>
      <dgm:t>
        <a:bodyPr/>
        <a:lstStyle/>
        <a:p>
          <a:endParaRPr lang="en-GB">
            <a:solidFill>
              <a:srgbClr val="FF0000"/>
            </a:solidFill>
          </a:endParaRPr>
        </a:p>
      </dgm:t>
    </dgm:pt>
    <dgm:pt modelId="{98BCE633-276C-114F-B349-943BBF20CB76}" type="sibTrans" cxnId="{DD841B0E-322D-BB40-8D44-4CF40B0A097D}">
      <dgm:prSet/>
      <dgm:spPr/>
      <dgm:t>
        <a:bodyPr/>
        <a:lstStyle/>
        <a:p>
          <a:endParaRPr lang="en-GB">
            <a:solidFill>
              <a:srgbClr val="FF0000"/>
            </a:solidFill>
          </a:endParaRPr>
        </a:p>
      </dgm:t>
    </dgm:pt>
    <dgm:pt modelId="{DFA8F15D-43A3-5247-A77A-C032FE355A91}">
      <dgm:prSet phldrT="[Tekst]"/>
      <dgm:spPr/>
      <dgm:t>
        <a:bodyPr/>
        <a:lstStyle/>
        <a:p>
          <a:r>
            <a:rPr lang="en-GB" dirty="0" smtClean="0">
              <a:solidFill>
                <a:srgbClr val="FF0000"/>
              </a:solidFill>
            </a:rPr>
            <a:t>OP1</a:t>
          </a:r>
          <a:endParaRPr lang="en-GB" dirty="0">
            <a:solidFill>
              <a:srgbClr val="FF0000"/>
            </a:solidFill>
          </a:endParaRPr>
        </a:p>
      </dgm:t>
    </dgm:pt>
    <dgm:pt modelId="{7C4CECB3-8CD1-D64E-ACCD-5E81E1D5A8F4}" type="parTrans" cxnId="{7C33D24C-DD2D-D34D-81CB-635270CD2043}">
      <dgm:prSet/>
      <dgm:spPr/>
      <dgm:t>
        <a:bodyPr/>
        <a:lstStyle/>
        <a:p>
          <a:endParaRPr lang="en-GB">
            <a:solidFill>
              <a:srgbClr val="FF0000"/>
            </a:solidFill>
          </a:endParaRPr>
        </a:p>
      </dgm:t>
    </dgm:pt>
    <dgm:pt modelId="{981EA176-4332-0C43-8747-E06719E53F61}" type="sibTrans" cxnId="{7C33D24C-DD2D-D34D-81CB-635270CD2043}">
      <dgm:prSet/>
      <dgm:spPr/>
      <dgm:t>
        <a:bodyPr/>
        <a:lstStyle/>
        <a:p>
          <a:endParaRPr lang="en-GB">
            <a:solidFill>
              <a:srgbClr val="FF0000"/>
            </a:solidFill>
          </a:endParaRPr>
        </a:p>
      </dgm:t>
    </dgm:pt>
    <dgm:pt modelId="{42CE032D-F2D4-F047-AD5F-50F4311715CA}">
      <dgm:prSet phldrT="[Tekst]"/>
      <dgm:spPr/>
      <dgm:t>
        <a:bodyPr/>
        <a:lstStyle/>
        <a:p>
          <a:r>
            <a:rPr lang="en-GB" dirty="0" smtClean="0">
              <a:solidFill>
                <a:srgbClr val="FF0000"/>
              </a:solidFill>
            </a:rPr>
            <a:t>OP2</a:t>
          </a:r>
          <a:endParaRPr lang="en-GB" dirty="0">
            <a:solidFill>
              <a:srgbClr val="FF0000"/>
            </a:solidFill>
          </a:endParaRPr>
        </a:p>
      </dgm:t>
    </dgm:pt>
    <dgm:pt modelId="{6549DE27-2638-DE40-951E-849314B32F24}" type="parTrans" cxnId="{D1971447-7AC2-DF44-B985-C103967CF246}">
      <dgm:prSet/>
      <dgm:spPr/>
      <dgm:t>
        <a:bodyPr/>
        <a:lstStyle/>
        <a:p>
          <a:endParaRPr lang="en-GB">
            <a:solidFill>
              <a:srgbClr val="FF0000"/>
            </a:solidFill>
          </a:endParaRPr>
        </a:p>
      </dgm:t>
    </dgm:pt>
    <dgm:pt modelId="{9A675605-7701-054D-9156-0C002804B356}" type="sibTrans" cxnId="{D1971447-7AC2-DF44-B985-C103967CF246}">
      <dgm:prSet/>
      <dgm:spPr/>
      <dgm:t>
        <a:bodyPr/>
        <a:lstStyle/>
        <a:p>
          <a:endParaRPr lang="en-GB">
            <a:solidFill>
              <a:srgbClr val="FF0000"/>
            </a:solidFill>
          </a:endParaRPr>
        </a:p>
      </dgm:t>
    </dgm:pt>
    <dgm:pt modelId="{357A5C92-4AB6-9D4D-90DC-182C66D2891C}">
      <dgm:prSet phldrT="[Tekst]"/>
      <dgm:spPr/>
      <dgm:t>
        <a:bodyPr/>
        <a:lstStyle/>
        <a:p>
          <a:r>
            <a:rPr lang="en-GB" dirty="0" smtClean="0">
              <a:solidFill>
                <a:srgbClr val="FF0000"/>
              </a:solidFill>
            </a:rPr>
            <a:t>OP3</a:t>
          </a:r>
          <a:endParaRPr lang="en-GB" dirty="0">
            <a:solidFill>
              <a:srgbClr val="FF0000"/>
            </a:solidFill>
          </a:endParaRPr>
        </a:p>
      </dgm:t>
    </dgm:pt>
    <dgm:pt modelId="{672C94F6-9E31-504D-8358-9539BDA8F491}" type="parTrans" cxnId="{83682211-2A2F-B546-A869-D51745359196}">
      <dgm:prSet/>
      <dgm:spPr/>
      <dgm:t>
        <a:bodyPr/>
        <a:lstStyle/>
        <a:p>
          <a:endParaRPr lang="en-GB">
            <a:solidFill>
              <a:srgbClr val="FF0000"/>
            </a:solidFill>
          </a:endParaRPr>
        </a:p>
      </dgm:t>
    </dgm:pt>
    <dgm:pt modelId="{AC6BC097-C1F8-DA4B-B522-D9115CA24422}" type="sibTrans" cxnId="{83682211-2A2F-B546-A869-D51745359196}">
      <dgm:prSet/>
      <dgm:spPr/>
      <dgm:t>
        <a:bodyPr/>
        <a:lstStyle/>
        <a:p>
          <a:endParaRPr lang="en-GB">
            <a:solidFill>
              <a:srgbClr val="FF0000"/>
            </a:solidFill>
          </a:endParaRPr>
        </a:p>
      </dgm:t>
    </dgm:pt>
    <dgm:pt modelId="{1BBAE3BD-3904-534A-98F0-D4E9B2C159F5}">
      <dgm:prSet/>
      <dgm:spPr/>
      <dgm:t>
        <a:bodyPr/>
        <a:lstStyle/>
        <a:p>
          <a:r>
            <a:rPr lang="en-GB" dirty="0" smtClean="0">
              <a:solidFill>
                <a:srgbClr val="FF0000"/>
              </a:solidFill>
            </a:rPr>
            <a:t>OP4</a:t>
          </a:r>
          <a:endParaRPr lang="en-GB" dirty="0">
            <a:solidFill>
              <a:srgbClr val="FF0000"/>
            </a:solidFill>
          </a:endParaRPr>
        </a:p>
      </dgm:t>
    </dgm:pt>
    <dgm:pt modelId="{1C0A45B8-F4A9-4649-9F85-3AB09E6C9F6B}" type="parTrans" cxnId="{FC8E3116-57A0-984D-B677-AC3CADA20145}">
      <dgm:prSet/>
      <dgm:spPr/>
      <dgm:t>
        <a:bodyPr/>
        <a:lstStyle/>
        <a:p>
          <a:endParaRPr lang="en-GB">
            <a:solidFill>
              <a:srgbClr val="FF0000"/>
            </a:solidFill>
          </a:endParaRPr>
        </a:p>
      </dgm:t>
    </dgm:pt>
    <dgm:pt modelId="{2107FC23-3518-6647-ACA8-DBD2A122B3CB}" type="sibTrans" cxnId="{FC8E3116-57A0-984D-B677-AC3CADA20145}">
      <dgm:prSet/>
      <dgm:spPr/>
      <dgm:t>
        <a:bodyPr/>
        <a:lstStyle/>
        <a:p>
          <a:endParaRPr lang="en-GB">
            <a:solidFill>
              <a:srgbClr val="FF0000"/>
            </a:solidFill>
          </a:endParaRPr>
        </a:p>
      </dgm:t>
    </dgm:pt>
    <dgm:pt modelId="{7259C6F3-54A3-ED4F-8919-FCF0A694C859}" type="pres">
      <dgm:prSet presAssocID="{01C9639B-0383-FE45-A5B3-33CF84B06909}" presName="cycle" presStyleCnt="0">
        <dgm:presLayoutVars>
          <dgm:chMax val="1"/>
          <dgm:dir/>
          <dgm:animLvl val="ctr"/>
          <dgm:resizeHandles val="exact"/>
        </dgm:presLayoutVars>
      </dgm:prSet>
      <dgm:spPr/>
      <dgm:t>
        <a:bodyPr/>
        <a:lstStyle/>
        <a:p>
          <a:endParaRPr lang="en-GB"/>
        </a:p>
      </dgm:t>
    </dgm:pt>
    <dgm:pt modelId="{B0047DAA-4FB7-7D4E-B65A-D0D1E803524D}" type="pres">
      <dgm:prSet presAssocID="{0B949E27-5EEA-5640-829F-C091715FF4DB}" presName="centerShape" presStyleLbl="node0" presStyleIdx="0" presStyleCnt="1"/>
      <dgm:spPr/>
      <dgm:t>
        <a:bodyPr/>
        <a:lstStyle/>
        <a:p>
          <a:endParaRPr lang="en-GB"/>
        </a:p>
      </dgm:t>
    </dgm:pt>
    <dgm:pt modelId="{3BADDDDA-24C0-C64A-B34A-1542DE1786C3}" type="pres">
      <dgm:prSet presAssocID="{7C4CECB3-8CD1-D64E-ACCD-5E81E1D5A8F4}" presName="parTrans" presStyleLbl="bgSibTrans2D1" presStyleIdx="0" presStyleCnt="4"/>
      <dgm:spPr/>
      <dgm:t>
        <a:bodyPr/>
        <a:lstStyle/>
        <a:p>
          <a:endParaRPr lang="en-GB"/>
        </a:p>
      </dgm:t>
    </dgm:pt>
    <dgm:pt modelId="{317E5D03-2904-724A-AE46-E410AFE4012D}" type="pres">
      <dgm:prSet presAssocID="{DFA8F15D-43A3-5247-A77A-C032FE355A91}" presName="node" presStyleLbl="node1" presStyleIdx="0" presStyleCnt="4">
        <dgm:presLayoutVars>
          <dgm:bulletEnabled val="1"/>
        </dgm:presLayoutVars>
      </dgm:prSet>
      <dgm:spPr/>
      <dgm:t>
        <a:bodyPr/>
        <a:lstStyle/>
        <a:p>
          <a:endParaRPr lang="en-GB"/>
        </a:p>
      </dgm:t>
    </dgm:pt>
    <dgm:pt modelId="{20E9BE5E-2282-BA47-ABBC-445CE7CA2DDA}" type="pres">
      <dgm:prSet presAssocID="{6549DE27-2638-DE40-951E-849314B32F24}" presName="parTrans" presStyleLbl="bgSibTrans2D1" presStyleIdx="1" presStyleCnt="4"/>
      <dgm:spPr/>
      <dgm:t>
        <a:bodyPr/>
        <a:lstStyle/>
        <a:p>
          <a:endParaRPr lang="en-GB"/>
        </a:p>
      </dgm:t>
    </dgm:pt>
    <dgm:pt modelId="{F995B05D-D21F-0745-ACAE-342F008A8E2E}" type="pres">
      <dgm:prSet presAssocID="{42CE032D-F2D4-F047-AD5F-50F4311715CA}" presName="node" presStyleLbl="node1" presStyleIdx="1" presStyleCnt="4" custRadScaleRad="95684" custRadScaleInc="2049">
        <dgm:presLayoutVars>
          <dgm:bulletEnabled val="1"/>
        </dgm:presLayoutVars>
      </dgm:prSet>
      <dgm:spPr/>
      <dgm:t>
        <a:bodyPr/>
        <a:lstStyle/>
        <a:p>
          <a:endParaRPr lang="en-GB"/>
        </a:p>
      </dgm:t>
    </dgm:pt>
    <dgm:pt modelId="{8E9F8635-2631-D148-AA07-23EE10365CC2}" type="pres">
      <dgm:prSet presAssocID="{672C94F6-9E31-504D-8358-9539BDA8F491}" presName="parTrans" presStyleLbl="bgSibTrans2D1" presStyleIdx="2" presStyleCnt="4"/>
      <dgm:spPr/>
      <dgm:t>
        <a:bodyPr/>
        <a:lstStyle/>
        <a:p>
          <a:endParaRPr lang="en-GB"/>
        </a:p>
      </dgm:t>
    </dgm:pt>
    <dgm:pt modelId="{58872701-D984-094F-B05F-6F84E1A5B4E9}" type="pres">
      <dgm:prSet presAssocID="{357A5C92-4AB6-9D4D-90DC-182C66D2891C}" presName="node" presStyleLbl="node1" presStyleIdx="2" presStyleCnt="4">
        <dgm:presLayoutVars>
          <dgm:bulletEnabled val="1"/>
        </dgm:presLayoutVars>
      </dgm:prSet>
      <dgm:spPr/>
      <dgm:t>
        <a:bodyPr/>
        <a:lstStyle/>
        <a:p>
          <a:endParaRPr lang="en-GB"/>
        </a:p>
      </dgm:t>
    </dgm:pt>
    <dgm:pt modelId="{AFCBE18B-8FFE-7642-98A0-44E68A26828F}" type="pres">
      <dgm:prSet presAssocID="{1C0A45B8-F4A9-4649-9F85-3AB09E6C9F6B}" presName="parTrans" presStyleLbl="bgSibTrans2D1" presStyleIdx="3" presStyleCnt="4"/>
      <dgm:spPr/>
      <dgm:t>
        <a:bodyPr/>
        <a:lstStyle/>
        <a:p>
          <a:endParaRPr lang="en-GB"/>
        </a:p>
      </dgm:t>
    </dgm:pt>
    <dgm:pt modelId="{A3955D9A-5A6E-974D-8121-A057AA338934}" type="pres">
      <dgm:prSet presAssocID="{1BBAE3BD-3904-534A-98F0-D4E9B2C159F5}" presName="node" presStyleLbl="node1" presStyleIdx="3" presStyleCnt="4">
        <dgm:presLayoutVars>
          <dgm:bulletEnabled val="1"/>
        </dgm:presLayoutVars>
      </dgm:prSet>
      <dgm:spPr/>
      <dgm:t>
        <a:bodyPr/>
        <a:lstStyle/>
        <a:p>
          <a:endParaRPr lang="en-GB"/>
        </a:p>
      </dgm:t>
    </dgm:pt>
  </dgm:ptLst>
  <dgm:cxnLst>
    <dgm:cxn modelId="{F094F50E-CFD2-4BB4-A696-6E7C2B006DB8}" type="presOf" srcId="{DFA8F15D-43A3-5247-A77A-C032FE355A91}" destId="{317E5D03-2904-724A-AE46-E410AFE4012D}" srcOrd="0" destOrd="0" presId="urn:microsoft.com/office/officeart/2005/8/layout/radial4"/>
    <dgm:cxn modelId="{63F879D9-26F5-49BE-A053-57BBC1E87AB2}" type="presOf" srcId="{357A5C92-4AB6-9D4D-90DC-182C66D2891C}" destId="{58872701-D984-094F-B05F-6F84E1A5B4E9}" srcOrd="0" destOrd="0" presId="urn:microsoft.com/office/officeart/2005/8/layout/radial4"/>
    <dgm:cxn modelId="{047EB00D-3496-4271-A290-A4FFFE8DCAF3}" type="presOf" srcId="{672C94F6-9E31-504D-8358-9539BDA8F491}" destId="{8E9F8635-2631-D148-AA07-23EE10365CC2}" srcOrd="0" destOrd="0" presId="urn:microsoft.com/office/officeart/2005/8/layout/radial4"/>
    <dgm:cxn modelId="{83682211-2A2F-B546-A869-D51745359196}" srcId="{0B949E27-5EEA-5640-829F-C091715FF4DB}" destId="{357A5C92-4AB6-9D4D-90DC-182C66D2891C}" srcOrd="2" destOrd="0" parTransId="{672C94F6-9E31-504D-8358-9539BDA8F491}" sibTransId="{AC6BC097-C1F8-DA4B-B522-D9115CA24422}"/>
    <dgm:cxn modelId="{DD841B0E-322D-BB40-8D44-4CF40B0A097D}" srcId="{01C9639B-0383-FE45-A5B3-33CF84B06909}" destId="{0B949E27-5EEA-5640-829F-C091715FF4DB}" srcOrd="0" destOrd="0" parTransId="{B62286B3-263E-4147-96FC-AE6F898917DD}" sibTransId="{98BCE633-276C-114F-B349-943BBF20CB76}"/>
    <dgm:cxn modelId="{2448CD79-4324-4B0F-AFB9-40D1070A1716}" type="presOf" srcId="{01C9639B-0383-FE45-A5B3-33CF84B06909}" destId="{7259C6F3-54A3-ED4F-8919-FCF0A694C859}" srcOrd="0" destOrd="0" presId="urn:microsoft.com/office/officeart/2005/8/layout/radial4"/>
    <dgm:cxn modelId="{F8693941-3577-40A6-A921-E7F61444E057}" type="presOf" srcId="{7C4CECB3-8CD1-D64E-ACCD-5E81E1D5A8F4}" destId="{3BADDDDA-24C0-C64A-B34A-1542DE1786C3}" srcOrd="0" destOrd="0" presId="urn:microsoft.com/office/officeart/2005/8/layout/radial4"/>
    <dgm:cxn modelId="{473AA684-A8CB-4F40-83C7-0A8E17C3B0D1}" type="presOf" srcId="{1C0A45B8-F4A9-4649-9F85-3AB09E6C9F6B}" destId="{AFCBE18B-8FFE-7642-98A0-44E68A26828F}" srcOrd="0" destOrd="0" presId="urn:microsoft.com/office/officeart/2005/8/layout/radial4"/>
    <dgm:cxn modelId="{3DB6E444-41FF-47D7-940F-4DE536C8BEB8}" type="presOf" srcId="{6549DE27-2638-DE40-951E-849314B32F24}" destId="{20E9BE5E-2282-BA47-ABBC-445CE7CA2DDA}" srcOrd="0" destOrd="0" presId="urn:microsoft.com/office/officeart/2005/8/layout/radial4"/>
    <dgm:cxn modelId="{FC8E3116-57A0-984D-B677-AC3CADA20145}" srcId="{0B949E27-5EEA-5640-829F-C091715FF4DB}" destId="{1BBAE3BD-3904-534A-98F0-D4E9B2C159F5}" srcOrd="3" destOrd="0" parTransId="{1C0A45B8-F4A9-4649-9F85-3AB09E6C9F6B}" sibTransId="{2107FC23-3518-6647-ACA8-DBD2A122B3CB}"/>
    <dgm:cxn modelId="{33BB4C63-509C-4BDE-B728-E5F5E6F55FFA}" type="presOf" srcId="{1BBAE3BD-3904-534A-98F0-D4E9B2C159F5}" destId="{A3955D9A-5A6E-974D-8121-A057AA338934}" srcOrd="0" destOrd="0" presId="urn:microsoft.com/office/officeart/2005/8/layout/radial4"/>
    <dgm:cxn modelId="{7C33D24C-DD2D-D34D-81CB-635270CD2043}" srcId="{0B949E27-5EEA-5640-829F-C091715FF4DB}" destId="{DFA8F15D-43A3-5247-A77A-C032FE355A91}" srcOrd="0" destOrd="0" parTransId="{7C4CECB3-8CD1-D64E-ACCD-5E81E1D5A8F4}" sibTransId="{981EA176-4332-0C43-8747-E06719E53F61}"/>
    <dgm:cxn modelId="{D1971447-7AC2-DF44-B985-C103967CF246}" srcId="{0B949E27-5EEA-5640-829F-C091715FF4DB}" destId="{42CE032D-F2D4-F047-AD5F-50F4311715CA}" srcOrd="1" destOrd="0" parTransId="{6549DE27-2638-DE40-951E-849314B32F24}" sibTransId="{9A675605-7701-054D-9156-0C002804B356}"/>
    <dgm:cxn modelId="{58F36BC7-47D8-41BA-8738-C1E9D88487E9}" type="presOf" srcId="{0B949E27-5EEA-5640-829F-C091715FF4DB}" destId="{B0047DAA-4FB7-7D4E-B65A-D0D1E803524D}" srcOrd="0" destOrd="0" presId="urn:microsoft.com/office/officeart/2005/8/layout/radial4"/>
    <dgm:cxn modelId="{38D7CD26-3F65-4F58-9CB4-374998C94C9F}" type="presOf" srcId="{42CE032D-F2D4-F047-AD5F-50F4311715CA}" destId="{F995B05D-D21F-0745-ACAE-342F008A8E2E}" srcOrd="0" destOrd="0" presId="urn:microsoft.com/office/officeart/2005/8/layout/radial4"/>
    <dgm:cxn modelId="{4B718DB6-71F3-4E66-AEBE-8BD80F4DABE9}" type="presParOf" srcId="{7259C6F3-54A3-ED4F-8919-FCF0A694C859}" destId="{B0047DAA-4FB7-7D4E-B65A-D0D1E803524D}" srcOrd="0" destOrd="0" presId="urn:microsoft.com/office/officeart/2005/8/layout/radial4"/>
    <dgm:cxn modelId="{428EC4A9-A43B-4979-BB94-1C0E715307C7}" type="presParOf" srcId="{7259C6F3-54A3-ED4F-8919-FCF0A694C859}" destId="{3BADDDDA-24C0-C64A-B34A-1542DE1786C3}" srcOrd="1" destOrd="0" presId="urn:microsoft.com/office/officeart/2005/8/layout/radial4"/>
    <dgm:cxn modelId="{5E7D65B5-3A04-4669-B96E-05FF06B076CF}" type="presParOf" srcId="{7259C6F3-54A3-ED4F-8919-FCF0A694C859}" destId="{317E5D03-2904-724A-AE46-E410AFE4012D}" srcOrd="2" destOrd="0" presId="urn:microsoft.com/office/officeart/2005/8/layout/radial4"/>
    <dgm:cxn modelId="{34EB557E-2CAE-43B6-9DA1-71E419CE880E}" type="presParOf" srcId="{7259C6F3-54A3-ED4F-8919-FCF0A694C859}" destId="{20E9BE5E-2282-BA47-ABBC-445CE7CA2DDA}" srcOrd="3" destOrd="0" presId="urn:microsoft.com/office/officeart/2005/8/layout/radial4"/>
    <dgm:cxn modelId="{F1699F9D-D204-449D-B958-2EB9E6A64323}" type="presParOf" srcId="{7259C6F3-54A3-ED4F-8919-FCF0A694C859}" destId="{F995B05D-D21F-0745-ACAE-342F008A8E2E}" srcOrd="4" destOrd="0" presId="urn:microsoft.com/office/officeart/2005/8/layout/radial4"/>
    <dgm:cxn modelId="{43859DDC-609B-412B-BA5F-CAC45AF58473}" type="presParOf" srcId="{7259C6F3-54A3-ED4F-8919-FCF0A694C859}" destId="{8E9F8635-2631-D148-AA07-23EE10365CC2}" srcOrd="5" destOrd="0" presId="urn:microsoft.com/office/officeart/2005/8/layout/radial4"/>
    <dgm:cxn modelId="{843BCA63-1926-4D3B-A9A7-C21F189C36AB}" type="presParOf" srcId="{7259C6F3-54A3-ED4F-8919-FCF0A694C859}" destId="{58872701-D984-094F-B05F-6F84E1A5B4E9}" srcOrd="6" destOrd="0" presId="urn:microsoft.com/office/officeart/2005/8/layout/radial4"/>
    <dgm:cxn modelId="{5350F9B4-F374-43D8-A9BC-68E158AA7D88}" type="presParOf" srcId="{7259C6F3-54A3-ED4F-8919-FCF0A694C859}" destId="{AFCBE18B-8FFE-7642-98A0-44E68A26828F}" srcOrd="7" destOrd="0" presId="urn:microsoft.com/office/officeart/2005/8/layout/radial4"/>
    <dgm:cxn modelId="{9C1C481D-C897-4002-8B6C-59F023F274F4}" type="presParOf" srcId="{7259C6F3-54A3-ED4F-8919-FCF0A694C859}" destId="{A3955D9A-5A6E-974D-8121-A057AA338934}" srcOrd="8" destOrd="0" presId="urn:microsoft.com/office/officeart/2005/8/layout/radial4"/>
  </dgm:cxnLst>
  <dgm:bg>
    <a:noFill/>
  </dgm:bg>
  <dgm:whole/>
  <dgm:extLst>
    <a:ext uri="http://schemas.microsoft.com/office/drawing/2008/diagram">
      <dsp:dataModelExt xmlns:dsp="http://schemas.microsoft.com/office/drawing/2008/diagram" relId="rId14"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1C9639B-0383-FE45-A5B3-33CF84B06909}" type="doc">
      <dgm:prSet loTypeId="urn:microsoft.com/office/officeart/2005/8/layout/radial4" loCatId="" qsTypeId="urn:microsoft.com/office/officeart/2009/2/quickstyle/3D8" qsCatId="3D" csTypeId="urn:microsoft.com/office/officeart/2005/8/colors/accent1_2" csCatId="accent1" phldr="1"/>
      <dgm:spPr/>
      <dgm:t>
        <a:bodyPr/>
        <a:lstStyle/>
        <a:p>
          <a:endParaRPr lang="en-GB"/>
        </a:p>
      </dgm:t>
    </dgm:pt>
    <dgm:pt modelId="{0B949E27-5EEA-5640-829F-C091715FF4DB}">
      <dgm:prSet phldrT="[Tekst]"/>
      <dgm:spPr/>
      <dgm:t>
        <a:bodyPr/>
        <a:lstStyle/>
        <a:p>
          <a:r>
            <a:rPr lang="en-GB" dirty="0" smtClean="0">
              <a:solidFill>
                <a:srgbClr val="FFFF00"/>
              </a:solidFill>
            </a:rPr>
            <a:t>ØM1</a:t>
          </a:r>
          <a:endParaRPr lang="en-GB" dirty="0">
            <a:solidFill>
              <a:srgbClr val="FFFF00"/>
            </a:solidFill>
          </a:endParaRPr>
        </a:p>
      </dgm:t>
    </dgm:pt>
    <dgm:pt modelId="{B62286B3-263E-4147-96FC-AE6F898917DD}" type="parTrans" cxnId="{DD841B0E-322D-BB40-8D44-4CF40B0A097D}">
      <dgm:prSet/>
      <dgm:spPr/>
      <dgm:t>
        <a:bodyPr/>
        <a:lstStyle/>
        <a:p>
          <a:endParaRPr lang="en-GB">
            <a:solidFill>
              <a:srgbClr val="FFFF00"/>
            </a:solidFill>
          </a:endParaRPr>
        </a:p>
      </dgm:t>
    </dgm:pt>
    <dgm:pt modelId="{98BCE633-276C-114F-B349-943BBF20CB76}" type="sibTrans" cxnId="{DD841B0E-322D-BB40-8D44-4CF40B0A097D}">
      <dgm:prSet/>
      <dgm:spPr/>
      <dgm:t>
        <a:bodyPr/>
        <a:lstStyle/>
        <a:p>
          <a:endParaRPr lang="en-GB">
            <a:solidFill>
              <a:srgbClr val="FFFF00"/>
            </a:solidFill>
          </a:endParaRPr>
        </a:p>
      </dgm:t>
    </dgm:pt>
    <dgm:pt modelId="{DFA8F15D-43A3-5247-A77A-C032FE355A91}">
      <dgm:prSet phldrT="[Tekst]"/>
      <dgm:spPr/>
      <dgm:t>
        <a:bodyPr/>
        <a:lstStyle/>
        <a:p>
          <a:r>
            <a:rPr lang="en-GB" dirty="0" smtClean="0">
              <a:solidFill>
                <a:srgbClr val="FFFF00"/>
              </a:solidFill>
            </a:rPr>
            <a:t>OP1</a:t>
          </a:r>
          <a:endParaRPr lang="en-GB" dirty="0">
            <a:solidFill>
              <a:srgbClr val="FFFF00"/>
            </a:solidFill>
          </a:endParaRPr>
        </a:p>
      </dgm:t>
    </dgm:pt>
    <dgm:pt modelId="{7C4CECB3-8CD1-D64E-ACCD-5E81E1D5A8F4}" type="parTrans" cxnId="{7C33D24C-DD2D-D34D-81CB-635270CD2043}">
      <dgm:prSet/>
      <dgm:spPr/>
      <dgm:t>
        <a:bodyPr/>
        <a:lstStyle/>
        <a:p>
          <a:endParaRPr lang="en-GB">
            <a:solidFill>
              <a:srgbClr val="FFFF00"/>
            </a:solidFill>
          </a:endParaRPr>
        </a:p>
      </dgm:t>
    </dgm:pt>
    <dgm:pt modelId="{981EA176-4332-0C43-8747-E06719E53F61}" type="sibTrans" cxnId="{7C33D24C-DD2D-D34D-81CB-635270CD2043}">
      <dgm:prSet/>
      <dgm:spPr/>
      <dgm:t>
        <a:bodyPr/>
        <a:lstStyle/>
        <a:p>
          <a:endParaRPr lang="en-GB">
            <a:solidFill>
              <a:srgbClr val="FFFF00"/>
            </a:solidFill>
          </a:endParaRPr>
        </a:p>
      </dgm:t>
    </dgm:pt>
    <dgm:pt modelId="{42CE032D-F2D4-F047-AD5F-50F4311715CA}">
      <dgm:prSet phldrT="[Tekst]"/>
      <dgm:spPr/>
      <dgm:t>
        <a:bodyPr/>
        <a:lstStyle/>
        <a:p>
          <a:r>
            <a:rPr lang="en-GB" dirty="0" smtClean="0">
              <a:solidFill>
                <a:srgbClr val="FFFF00"/>
              </a:solidFill>
            </a:rPr>
            <a:t>OP2</a:t>
          </a:r>
          <a:endParaRPr lang="en-GB" dirty="0">
            <a:solidFill>
              <a:srgbClr val="FFFF00"/>
            </a:solidFill>
          </a:endParaRPr>
        </a:p>
      </dgm:t>
    </dgm:pt>
    <dgm:pt modelId="{6549DE27-2638-DE40-951E-849314B32F24}" type="parTrans" cxnId="{D1971447-7AC2-DF44-B985-C103967CF246}">
      <dgm:prSet/>
      <dgm:spPr/>
      <dgm:t>
        <a:bodyPr/>
        <a:lstStyle/>
        <a:p>
          <a:endParaRPr lang="en-GB">
            <a:solidFill>
              <a:srgbClr val="FFFF00"/>
            </a:solidFill>
          </a:endParaRPr>
        </a:p>
      </dgm:t>
    </dgm:pt>
    <dgm:pt modelId="{9A675605-7701-054D-9156-0C002804B356}" type="sibTrans" cxnId="{D1971447-7AC2-DF44-B985-C103967CF246}">
      <dgm:prSet/>
      <dgm:spPr/>
      <dgm:t>
        <a:bodyPr/>
        <a:lstStyle/>
        <a:p>
          <a:endParaRPr lang="en-GB">
            <a:solidFill>
              <a:srgbClr val="FFFF00"/>
            </a:solidFill>
          </a:endParaRPr>
        </a:p>
      </dgm:t>
    </dgm:pt>
    <dgm:pt modelId="{357A5C92-4AB6-9D4D-90DC-182C66D2891C}">
      <dgm:prSet phldrT="[Tekst]"/>
      <dgm:spPr/>
      <dgm:t>
        <a:bodyPr/>
        <a:lstStyle/>
        <a:p>
          <a:r>
            <a:rPr lang="en-GB" dirty="0" smtClean="0">
              <a:solidFill>
                <a:srgbClr val="FFFF00"/>
              </a:solidFill>
            </a:rPr>
            <a:t>OP3</a:t>
          </a:r>
          <a:endParaRPr lang="en-GB" dirty="0">
            <a:solidFill>
              <a:srgbClr val="FFFF00"/>
            </a:solidFill>
          </a:endParaRPr>
        </a:p>
      </dgm:t>
    </dgm:pt>
    <dgm:pt modelId="{672C94F6-9E31-504D-8358-9539BDA8F491}" type="parTrans" cxnId="{83682211-2A2F-B546-A869-D51745359196}">
      <dgm:prSet/>
      <dgm:spPr/>
      <dgm:t>
        <a:bodyPr/>
        <a:lstStyle/>
        <a:p>
          <a:endParaRPr lang="en-GB">
            <a:solidFill>
              <a:srgbClr val="FFFF00"/>
            </a:solidFill>
          </a:endParaRPr>
        </a:p>
      </dgm:t>
    </dgm:pt>
    <dgm:pt modelId="{AC6BC097-C1F8-DA4B-B522-D9115CA24422}" type="sibTrans" cxnId="{83682211-2A2F-B546-A869-D51745359196}">
      <dgm:prSet/>
      <dgm:spPr/>
      <dgm:t>
        <a:bodyPr/>
        <a:lstStyle/>
        <a:p>
          <a:endParaRPr lang="en-GB">
            <a:solidFill>
              <a:srgbClr val="FFFF00"/>
            </a:solidFill>
          </a:endParaRPr>
        </a:p>
      </dgm:t>
    </dgm:pt>
    <dgm:pt modelId="{1BBAE3BD-3904-534A-98F0-D4E9B2C159F5}">
      <dgm:prSet/>
      <dgm:spPr/>
      <dgm:t>
        <a:bodyPr/>
        <a:lstStyle/>
        <a:p>
          <a:r>
            <a:rPr lang="en-GB" dirty="0" smtClean="0">
              <a:solidFill>
                <a:srgbClr val="FFFF00"/>
              </a:solidFill>
            </a:rPr>
            <a:t>OP4</a:t>
          </a:r>
          <a:endParaRPr lang="en-GB" dirty="0">
            <a:solidFill>
              <a:srgbClr val="FFFF00"/>
            </a:solidFill>
          </a:endParaRPr>
        </a:p>
      </dgm:t>
    </dgm:pt>
    <dgm:pt modelId="{1C0A45B8-F4A9-4649-9F85-3AB09E6C9F6B}" type="parTrans" cxnId="{FC8E3116-57A0-984D-B677-AC3CADA20145}">
      <dgm:prSet/>
      <dgm:spPr/>
      <dgm:t>
        <a:bodyPr/>
        <a:lstStyle/>
        <a:p>
          <a:endParaRPr lang="en-GB">
            <a:solidFill>
              <a:srgbClr val="FFFF00"/>
            </a:solidFill>
          </a:endParaRPr>
        </a:p>
      </dgm:t>
    </dgm:pt>
    <dgm:pt modelId="{2107FC23-3518-6647-ACA8-DBD2A122B3CB}" type="sibTrans" cxnId="{FC8E3116-57A0-984D-B677-AC3CADA20145}">
      <dgm:prSet/>
      <dgm:spPr/>
      <dgm:t>
        <a:bodyPr/>
        <a:lstStyle/>
        <a:p>
          <a:endParaRPr lang="en-GB">
            <a:solidFill>
              <a:srgbClr val="FFFF00"/>
            </a:solidFill>
          </a:endParaRPr>
        </a:p>
      </dgm:t>
    </dgm:pt>
    <dgm:pt modelId="{7259C6F3-54A3-ED4F-8919-FCF0A694C859}" type="pres">
      <dgm:prSet presAssocID="{01C9639B-0383-FE45-A5B3-33CF84B06909}" presName="cycle" presStyleCnt="0">
        <dgm:presLayoutVars>
          <dgm:chMax val="1"/>
          <dgm:dir/>
          <dgm:animLvl val="ctr"/>
          <dgm:resizeHandles val="exact"/>
        </dgm:presLayoutVars>
      </dgm:prSet>
      <dgm:spPr/>
      <dgm:t>
        <a:bodyPr/>
        <a:lstStyle/>
        <a:p>
          <a:endParaRPr lang="en-GB"/>
        </a:p>
      </dgm:t>
    </dgm:pt>
    <dgm:pt modelId="{B0047DAA-4FB7-7D4E-B65A-D0D1E803524D}" type="pres">
      <dgm:prSet presAssocID="{0B949E27-5EEA-5640-829F-C091715FF4DB}" presName="centerShape" presStyleLbl="node0" presStyleIdx="0" presStyleCnt="1"/>
      <dgm:spPr/>
      <dgm:t>
        <a:bodyPr/>
        <a:lstStyle/>
        <a:p>
          <a:endParaRPr lang="en-GB"/>
        </a:p>
      </dgm:t>
    </dgm:pt>
    <dgm:pt modelId="{3BADDDDA-24C0-C64A-B34A-1542DE1786C3}" type="pres">
      <dgm:prSet presAssocID="{7C4CECB3-8CD1-D64E-ACCD-5E81E1D5A8F4}" presName="parTrans" presStyleLbl="bgSibTrans2D1" presStyleIdx="0" presStyleCnt="4"/>
      <dgm:spPr/>
      <dgm:t>
        <a:bodyPr/>
        <a:lstStyle/>
        <a:p>
          <a:endParaRPr lang="en-GB"/>
        </a:p>
      </dgm:t>
    </dgm:pt>
    <dgm:pt modelId="{317E5D03-2904-724A-AE46-E410AFE4012D}" type="pres">
      <dgm:prSet presAssocID="{DFA8F15D-43A3-5247-A77A-C032FE355A91}" presName="node" presStyleLbl="node1" presStyleIdx="0" presStyleCnt="4">
        <dgm:presLayoutVars>
          <dgm:bulletEnabled val="1"/>
        </dgm:presLayoutVars>
      </dgm:prSet>
      <dgm:spPr/>
      <dgm:t>
        <a:bodyPr/>
        <a:lstStyle/>
        <a:p>
          <a:endParaRPr lang="en-GB"/>
        </a:p>
      </dgm:t>
    </dgm:pt>
    <dgm:pt modelId="{20E9BE5E-2282-BA47-ABBC-445CE7CA2DDA}" type="pres">
      <dgm:prSet presAssocID="{6549DE27-2638-DE40-951E-849314B32F24}" presName="parTrans" presStyleLbl="bgSibTrans2D1" presStyleIdx="1" presStyleCnt="4"/>
      <dgm:spPr/>
      <dgm:t>
        <a:bodyPr/>
        <a:lstStyle/>
        <a:p>
          <a:endParaRPr lang="en-GB"/>
        </a:p>
      </dgm:t>
    </dgm:pt>
    <dgm:pt modelId="{F995B05D-D21F-0745-ACAE-342F008A8E2E}" type="pres">
      <dgm:prSet presAssocID="{42CE032D-F2D4-F047-AD5F-50F4311715CA}" presName="node" presStyleLbl="node1" presStyleIdx="1" presStyleCnt="4" custRadScaleRad="95684" custRadScaleInc="2049">
        <dgm:presLayoutVars>
          <dgm:bulletEnabled val="1"/>
        </dgm:presLayoutVars>
      </dgm:prSet>
      <dgm:spPr/>
      <dgm:t>
        <a:bodyPr/>
        <a:lstStyle/>
        <a:p>
          <a:endParaRPr lang="en-GB"/>
        </a:p>
      </dgm:t>
    </dgm:pt>
    <dgm:pt modelId="{8E9F8635-2631-D148-AA07-23EE10365CC2}" type="pres">
      <dgm:prSet presAssocID="{672C94F6-9E31-504D-8358-9539BDA8F491}" presName="parTrans" presStyleLbl="bgSibTrans2D1" presStyleIdx="2" presStyleCnt="4"/>
      <dgm:spPr/>
      <dgm:t>
        <a:bodyPr/>
        <a:lstStyle/>
        <a:p>
          <a:endParaRPr lang="en-GB"/>
        </a:p>
      </dgm:t>
    </dgm:pt>
    <dgm:pt modelId="{58872701-D984-094F-B05F-6F84E1A5B4E9}" type="pres">
      <dgm:prSet presAssocID="{357A5C92-4AB6-9D4D-90DC-182C66D2891C}" presName="node" presStyleLbl="node1" presStyleIdx="2" presStyleCnt="4">
        <dgm:presLayoutVars>
          <dgm:bulletEnabled val="1"/>
        </dgm:presLayoutVars>
      </dgm:prSet>
      <dgm:spPr/>
      <dgm:t>
        <a:bodyPr/>
        <a:lstStyle/>
        <a:p>
          <a:endParaRPr lang="en-GB"/>
        </a:p>
      </dgm:t>
    </dgm:pt>
    <dgm:pt modelId="{AFCBE18B-8FFE-7642-98A0-44E68A26828F}" type="pres">
      <dgm:prSet presAssocID="{1C0A45B8-F4A9-4649-9F85-3AB09E6C9F6B}" presName="parTrans" presStyleLbl="bgSibTrans2D1" presStyleIdx="3" presStyleCnt="4"/>
      <dgm:spPr/>
      <dgm:t>
        <a:bodyPr/>
        <a:lstStyle/>
        <a:p>
          <a:endParaRPr lang="en-GB"/>
        </a:p>
      </dgm:t>
    </dgm:pt>
    <dgm:pt modelId="{A3955D9A-5A6E-974D-8121-A057AA338934}" type="pres">
      <dgm:prSet presAssocID="{1BBAE3BD-3904-534A-98F0-D4E9B2C159F5}" presName="node" presStyleLbl="node1" presStyleIdx="3" presStyleCnt="4">
        <dgm:presLayoutVars>
          <dgm:bulletEnabled val="1"/>
        </dgm:presLayoutVars>
      </dgm:prSet>
      <dgm:spPr/>
      <dgm:t>
        <a:bodyPr/>
        <a:lstStyle/>
        <a:p>
          <a:endParaRPr lang="en-GB"/>
        </a:p>
      </dgm:t>
    </dgm:pt>
  </dgm:ptLst>
  <dgm:cxnLst>
    <dgm:cxn modelId="{051DF26C-7B10-496D-89E2-AE59AB559BBF}" type="presOf" srcId="{1BBAE3BD-3904-534A-98F0-D4E9B2C159F5}" destId="{A3955D9A-5A6E-974D-8121-A057AA338934}" srcOrd="0" destOrd="0" presId="urn:microsoft.com/office/officeart/2005/8/layout/radial4"/>
    <dgm:cxn modelId="{30A4707F-AA76-4FD8-80B0-EE647246AD34}" type="presOf" srcId="{0B949E27-5EEA-5640-829F-C091715FF4DB}" destId="{B0047DAA-4FB7-7D4E-B65A-D0D1E803524D}" srcOrd="0" destOrd="0" presId="urn:microsoft.com/office/officeart/2005/8/layout/radial4"/>
    <dgm:cxn modelId="{83682211-2A2F-B546-A869-D51745359196}" srcId="{0B949E27-5EEA-5640-829F-C091715FF4DB}" destId="{357A5C92-4AB6-9D4D-90DC-182C66D2891C}" srcOrd="2" destOrd="0" parTransId="{672C94F6-9E31-504D-8358-9539BDA8F491}" sibTransId="{AC6BC097-C1F8-DA4B-B522-D9115CA24422}"/>
    <dgm:cxn modelId="{5F3CDD41-6614-4AD1-9303-9A942E743743}" type="presOf" srcId="{7C4CECB3-8CD1-D64E-ACCD-5E81E1D5A8F4}" destId="{3BADDDDA-24C0-C64A-B34A-1542DE1786C3}" srcOrd="0" destOrd="0" presId="urn:microsoft.com/office/officeart/2005/8/layout/radial4"/>
    <dgm:cxn modelId="{445C1509-1A9F-4EAC-A5FF-A307D32FDAEC}" type="presOf" srcId="{672C94F6-9E31-504D-8358-9539BDA8F491}" destId="{8E9F8635-2631-D148-AA07-23EE10365CC2}" srcOrd="0" destOrd="0" presId="urn:microsoft.com/office/officeart/2005/8/layout/radial4"/>
    <dgm:cxn modelId="{DD841B0E-322D-BB40-8D44-4CF40B0A097D}" srcId="{01C9639B-0383-FE45-A5B3-33CF84B06909}" destId="{0B949E27-5EEA-5640-829F-C091715FF4DB}" srcOrd="0" destOrd="0" parTransId="{B62286B3-263E-4147-96FC-AE6F898917DD}" sibTransId="{98BCE633-276C-114F-B349-943BBF20CB76}"/>
    <dgm:cxn modelId="{10F06576-9BC6-46CE-8E73-550752B9A7F6}" type="presOf" srcId="{1C0A45B8-F4A9-4649-9F85-3AB09E6C9F6B}" destId="{AFCBE18B-8FFE-7642-98A0-44E68A26828F}" srcOrd="0" destOrd="0" presId="urn:microsoft.com/office/officeart/2005/8/layout/radial4"/>
    <dgm:cxn modelId="{FC8E3116-57A0-984D-B677-AC3CADA20145}" srcId="{0B949E27-5EEA-5640-829F-C091715FF4DB}" destId="{1BBAE3BD-3904-534A-98F0-D4E9B2C159F5}" srcOrd="3" destOrd="0" parTransId="{1C0A45B8-F4A9-4649-9F85-3AB09E6C9F6B}" sibTransId="{2107FC23-3518-6647-ACA8-DBD2A122B3CB}"/>
    <dgm:cxn modelId="{7C33D24C-DD2D-D34D-81CB-635270CD2043}" srcId="{0B949E27-5EEA-5640-829F-C091715FF4DB}" destId="{DFA8F15D-43A3-5247-A77A-C032FE355A91}" srcOrd="0" destOrd="0" parTransId="{7C4CECB3-8CD1-D64E-ACCD-5E81E1D5A8F4}" sibTransId="{981EA176-4332-0C43-8747-E06719E53F61}"/>
    <dgm:cxn modelId="{DB410D2C-062B-405C-BC98-F27099B3EBB8}" type="presOf" srcId="{6549DE27-2638-DE40-951E-849314B32F24}" destId="{20E9BE5E-2282-BA47-ABBC-445CE7CA2DDA}" srcOrd="0" destOrd="0" presId="urn:microsoft.com/office/officeart/2005/8/layout/radial4"/>
    <dgm:cxn modelId="{0E4E493F-D0BD-4C67-B7E0-36422D5FA2BD}" type="presOf" srcId="{42CE032D-F2D4-F047-AD5F-50F4311715CA}" destId="{F995B05D-D21F-0745-ACAE-342F008A8E2E}" srcOrd="0" destOrd="0" presId="urn:microsoft.com/office/officeart/2005/8/layout/radial4"/>
    <dgm:cxn modelId="{B89EA8DC-7DEF-43CD-A0CD-BA08CF5F6C7C}" type="presOf" srcId="{357A5C92-4AB6-9D4D-90DC-182C66D2891C}" destId="{58872701-D984-094F-B05F-6F84E1A5B4E9}" srcOrd="0" destOrd="0" presId="urn:microsoft.com/office/officeart/2005/8/layout/radial4"/>
    <dgm:cxn modelId="{B4043A1C-5A04-4A5A-B690-52FD232BD49A}" type="presOf" srcId="{DFA8F15D-43A3-5247-A77A-C032FE355A91}" destId="{317E5D03-2904-724A-AE46-E410AFE4012D}" srcOrd="0" destOrd="0" presId="urn:microsoft.com/office/officeart/2005/8/layout/radial4"/>
    <dgm:cxn modelId="{D1971447-7AC2-DF44-B985-C103967CF246}" srcId="{0B949E27-5EEA-5640-829F-C091715FF4DB}" destId="{42CE032D-F2D4-F047-AD5F-50F4311715CA}" srcOrd="1" destOrd="0" parTransId="{6549DE27-2638-DE40-951E-849314B32F24}" sibTransId="{9A675605-7701-054D-9156-0C002804B356}"/>
    <dgm:cxn modelId="{650A4706-91F3-42C9-83B6-6CF974C31BDA}" type="presOf" srcId="{01C9639B-0383-FE45-A5B3-33CF84B06909}" destId="{7259C6F3-54A3-ED4F-8919-FCF0A694C859}" srcOrd="0" destOrd="0" presId="urn:microsoft.com/office/officeart/2005/8/layout/radial4"/>
    <dgm:cxn modelId="{3E81965F-A728-47F3-8723-49E0E5272407}" type="presParOf" srcId="{7259C6F3-54A3-ED4F-8919-FCF0A694C859}" destId="{B0047DAA-4FB7-7D4E-B65A-D0D1E803524D}" srcOrd="0" destOrd="0" presId="urn:microsoft.com/office/officeart/2005/8/layout/radial4"/>
    <dgm:cxn modelId="{ADFC1C4C-B319-4E52-8158-5658A42742F4}" type="presParOf" srcId="{7259C6F3-54A3-ED4F-8919-FCF0A694C859}" destId="{3BADDDDA-24C0-C64A-B34A-1542DE1786C3}" srcOrd="1" destOrd="0" presId="urn:microsoft.com/office/officeart/2005/8/layout/radial4"/>
    <dgm:cxn modelId="{9545DFE6-1481-42A6-BDDC-212D76C19713}" type="presParOf" srcId="{7259C6F3-54A3-ED4F-8919-FCF0A694C859}" destId="{317E5D03-2904-724A-AE46-E410AFE4012D}" srcOrd="2" destOrd="0" presId="urn:microsoft.com/office/officeart/2005/8/layout/radial4"/>
    <dgm:cxn modelId="{B58A2C9F-9BDF-4398-B78D-9A748E490DFD}" type="presParOf" srcId="{7259C6F3-54A3-ED4F-8919-FCF0A694C859}" destId="{20E9BE5E-2282-BA47-ABBC-445CE7CA2DDA}" srcOrd="3" destOrd="0" presId="urn:microsoft.com/office/officeart/2005/8/layout/radial4"/>
    <dgm:cxn modelId="{D6F33FA2-B38D-48AA-9107-A90E16AA6E99}" type="presParOf" srcId="{7259C6F3-54A3-ED4F-8919-FCF0A694C859}" destId="{F995B05D-D21F-0745-ACAE-342F008A8E2E}" srcOrd="4" destOrd="0" presId="urn:microsoft.com/office/officeart/2005/8/layout/radial4"/>
    <dgm:cxn modelId="{545364FF-1071-4FAD-A417-5A76A070B417}" type="presParOf" srcId="{7259C6F3-54A3-ED4F-8919-FCF0A694C859}" destId="{8E9F8635-2631-D148-AA07-23EE10365CC2}" srcOrd="5" destOrd="0" presId="urn:microsoft.com/office/officeart/2005/8/layout/radial4"/>
    <dgm:cxn modelId="{1258DF33-3BE1-45FB-B318-0F888909AF98}" type="presParOf" srcId="{7259C6F3-54A3-ED4F-8919-FCF0A694C859}" destId="{58872701-D984-094F-B05F-6F84E1A5B4E9}" srcOrd="6" destOrd="0" presId="urn:microsoft.com/office/officeart/2005/8/layout/radial4"/>
    <dgm:cxn modelId="{9FEB114B-5AC7-4D33-ACF9-D04BFAAD3453}" type="presParOf" srcId="{7259C6F3-54A3-ED4F-8919-FCF0A694C859}" destId="{AFCBE18B-8FFE-7642-98A0-44E68A26828F}" srcOrd="7" destOrd="0" presId="urn:microsoft.com/office/officeart/2005/8/layout/radial4"/>
    <dgm:cxn modelId="{3F4E2418-0BA0-4314-884B-CFE7D9970A55}" type="presParOf" srcId="{7259C6F3-54A3-ED4F-8919-FCF0A694C859}" destId="{A3955D9A-5A6E-974D-8121-A057AA338934}" srcOrd="8" destOrd="0" presId="urn:microsoft.com/office/officeart/2005/8/layout/radial4"/>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1C9639B-0383-FE45-A5B3-33CF84B06909}" type="doc">
      <dgm:prSet loTypeId="urn:microsoft.com/office/officeart/2005/8/layout/radial4" loCatId="" qsTypeId="urn:microsoft.com/office/officeart/2009/2/quickstyle/3D8" qsCatId="3D" csTypeId="urn:microsoft.com/office/officeart/2005/8/colors/accent1_2" csCatId="accent1" phldr="1"/>
      <dgm:spPr/>
      <dgm:t>
        <a:bodyPr/>
        <a:lstStyle/>
        <a:p>
          <a:endParaRPr lang="en-GB"/>
        </a:p>
      </dgm:t>
    </dgm:pt>
    <dgm:pt modelId="{0B949E27-5EEA-5640-829F-C091715FF4DB}">
      <dgm:prSet phldrT="[Tekst]"/>
      <dgm:spPr/>
      <dgm:t>
        <a:bodyPr/>
        <a:lstStyle/>
        <a:p>
          <a:r>
            <a:rPr lang="en-GB" b="1" dirty="0" smtClean="0">
              <a:solidFill>
                <a:schemeClr val="tx1"/>
              </a:solidFill>
            </a:rPr>
            <a:t>ØM1</a:t>
          </a:r>
          <a:endParaRPr lang="en-GB" b="1" dirty="0">
            <a:solidFill>
              <a:schemeClr val="tx1"/>
            </a:solidFill>
          </a:endParaRPr>
        </a:p>
      </dgm:t>
    </dgm:pt>
    <dgm:pt modelId="{B62286B3-263E-4147-96FC-AE6F898917DD}" type="parTrans" cxnId="{DD841B0E-322D-BB40-8D44-4CF40B0A097D}">
      <dgm:prSet/>
      <dgm:spPr/>
      <dgm:t>
        <a:bodyPr/>
        <a:lstStyle/>
        <a:p>
          <a:endParaRPr lang="en-GB" b="1">
            <a:solidFill>
              <a:schemeClr val="tx1"/>
            </a:solidFill>
          </a:endParaRPr>
        </a:p>
      </dgm:t>
    </dgm:pt>
    <dgm:pt modelId="{98BCE633-276C-114F-B349-943BBF20CB76}" type="sibTrans" cxnId="{DD841B0E-322D-BB40-8D44-4CF40B0A097D}">
      <dgm:prSet/>
      <dgm:spPr/>
      <dgm:t>
        <a:bodyPr/>
        <a:lstStyle/>
        <a:p>
          <a:endParaRPr lang="en-GB" b="1">
            <a:solidFill>
              <a:schemeClr val="tx1"/>
            </a:solidFill>
          </a:endParaRPr>
        </a:p>
      </dgm:t>
    </dgm:pt>
    <dgm:pt modelId="{DFA8F15D-43A3-5247-A77A-C032FE355A91}">
      <dgm:prSet phldrT="[Tekst]"/>
      <dgm:spPr/>
      <dgm:t>
        <a:bodyPr/>
        <a:lstStyle/>
        <a:p>
          <a:r>
            <a:rPr lang="en-GB" b="1" dirty="0" smtClean="0">
              <a:solidFill>
                <a:schemeClr val="tx1"/>
              </a:solidFill>
            </a:rPr>
            <a:t>OP1</a:t>
          </a:r>
          <a:endParaRPr lang="en-GB" b="1" dirty="0">
            <a:solidFill>
              <a:schemeClr val="tx1"/>
            </a:solidFill>
          </a:endParaRPr>
        </a:p>
      </dgm:t>
    </dgm:pt>
    <dgm:pt modelId="{7C4CECB3-8CD1-D64E-ACCD-5E81E1D5A8F4}" type="parTrans" cxnId="{7C33D24C-DD2D-D34D-81CB-635270CD2043}">
      <dgm:prSet/>
      <dgm:spPr/>
      <dgm:t>
        <a:bodyPr/>
        <a:lstStyle/>
        <a:p>
          <a:endParaRPr lang="en-GB" b="1">
            <a:solidFill>
              <a:schemeClr val="tx1"/>
            </a:solidFill>
          </a:endParaRPr>
        </a:p>
      </dgm:t>
    </dgm:pt>
    <dgm:pt modelId="{981EA176-4332-0C43-8747-E06719E53F61}" type="sibTrans" cxnId="{7C33D24C-DD2D-D34D-81CB-635270CD2043}">
      <dgm:prSet/>
      <dgm:spPr/>
      <dgm:t>
        <a:bodyPr/>
        <a:lstStyle/>
        <a:p>
          <a:endParaRPr lang="en-GB" b="1">
            <a:solidFill>
              <a:schemeClr val="tx1"/>
            </a:solidFill>
          </a:endParaRPr>
        </a:p>
      </dgm:t>
    </dgm:pt>
    <dgm:pt modelId="{42CE032D-F2D4-F047-AD5F-50F4311715CA}">
      <dgm:prSet phldrT="[Tekst]"/>
      <dgm:spPr/>
      <dgm:t>
        <a:bodyPr/>
        <a:lstStyle/>
        <a:p>
          <a:r>
            <a:rPr lang="en-GB" b="1" dirty="0" smtClean="0">
              <a:solidFill>
                <a:schemeClr val="tx1"/>
              </a:solidFill>
            </a:rPr>
            <a:t>OP2</a:t>
          </a:r>
          <a:endParaRPr lang="en-GB" b="1" dirty="0">
            <a:solidFill>
              <a:schemeClr val="tx1"/>
            </a:solidFill>
          </a:endParaRPr>
        </a:p>
      </dgm:t>
    </dgm:pt>
    <dgm:pt modelId="{6549DE27-2638-DE40-951E-849314B32F24}" type="parTrans" cxnId="{D1971447-7AC2-DF44-B985-C103967CF246}">
      <dgm:prSet/>
      <dgm:spPr/>
      <dgm:t>
        <a:bodyPr/>
        <a:lstStyle/>
        <a:p>
          <a:endParaRPr lang="en-GB" b="1">
            <a:solidFill>
              <a:schemeClr val="tx1"/>
            </a:solidFill>
          </a:endParaRPr>
        </a:p>
      </dgm:t>
    </dgm:pt>
    <dgm:pt modelId="{9A675605-7701-054D-9156-0C002804B356}" type="sibTrans" cxnId="{D1971447-7AC2-DF44-B985-C103967CF246}">
      <dgm:prSet/>
      <dgm:spPr/>
      <dgm:t>
        <a:bodyPr/>
        <a:lstStyle/>
        <a:p>
          <a:endParaRPr lang="en-GB" b="1">
            <a:solidFill>
              <a:schemeClr val="tx1"/>
            </a:solidFill>
          </a:endParaRPr>
        </a:p>
      </dgm:t>
    </dgm:pt>
    <dgm:pt modelId="{357A5C92-4AB6-9D4D-90DC-182C66D2891C}">
      <dgm:prSet phldrT="[Tekst]"/>
      <dgm:spPr/>
      <dgm:t>
        <a:bodyPr/>
        <a:lstStyle/>
        <a:p>
          <a:r>
            <a:rPr lang="en-GB" b="1" dirty="0" smtClean="0">
              <a:solidFill>
                <a:schemeClr val="tx1"/>
              </a:solidFill>
            </a:rPr>
            <a:t>OP3</a:t>
          </a:r>
          <a:endParaRPr lang="en-GB" b="1" dirty="0">
            <a:solidFill>
              <a:schemeClr val="tx1"/>
            </a:solidFill>
          </a:endParaRPr>
        </a:p>
      </dgm:t>
    </dgm:pt>
    <dgm:pt modelId="{672C94F6-9E31-504D-8358-9539BDA8F491}" type="parTrans" cxnId="{83682211-2A2F-B546-A869-D51745359196}">
      <dgm:prSet/>
      <dgm:spPr/>
      <dgm:t>
        <a:bodyPr/>
        <a:lstStyle/>
        <a:p>
          <a:endParaRPr lang="en-GB" b="1">
            <a:solidFill>
              <a:schemeClr val="tx1"/>
            </a:solidFill>
          </a:endParaRPr>
        </a:p>
      </dgm:t>
    </dgm:pt>
    <dgm:pt modelId="{AC6BC097-C1F8-DA4B-B522-D9115CA24422}" type="sibTrans" cxnId="{83682211-2A2F-B546-A869-D51745359196}">
      <dgm:prSet/>
      <dgm:spPr/>
      <dgm:t>
        <a:bodyPr/>
        <a:lstStyle/>
        <a:p>
          <a:endParaRPr lang="en-GB" b="1">
            <a:solidFill>
              <a:schemeClr val="tx1"/>
            </a:solidFill>
          </a:endParaRPr>
        </a:p>
      </dgm:t>
    </dgm:pt>
    <dgm:pt modelId="{1BBAE3BD-3904-534A-98F0-D4E9B2C159F5}">
      <dgm:prSet/>
      <dgm:spPr/>
      <dgm:t>
        <a:bodyPr/>
        <a:lstStyle/>
        <a:p>
          <a:r>
            <a:rPr lang="en-GB" b="1" dirty="0" smtClean="0">
              <a:solidFill>
                <a:schemeClr val="tx1"/>
              </a:solidFill>
            </a:rPr>
            <a:t>OP4</a:t>
          </a:r>
          <a:endParaRPr lang="en-GB" b="1" dirty="0">
            <a:solidFill>
              <a:schemeClr val="tx1"/>
            </a:solidFill>
          </a:endParaRPr>
        </a:p>
      </dgm:t>
    </dgm:pt>
    <dgm:pt modelId="{1C0A45B8-F4A9-4649-9F85-3AB09E6C9F6B}" type="parTrans" cxnId="{FC8E3116-57A0-984D-B677-AC3CADA20145}">
      <dgm:prSet/>
      <dgm:spPr/>
      <dgm:t>
        <a:bodyPr/>
        <a:lstStyle/>
        <a:p>
          <a:endParaRPr lang="en-GB" b="1">
            <a:solidFill>
              <a:schemeClr val="tx1"/>
            </a:solidFill>
          </a:endParaRPr>
        </a:p>
      </dgm:t>
    </dgm:pt>
    <dgm:pt modelId="{2107FC23-3518-6647-ACA8-DBD2A122B3CB}" type="sibTrans" cxnId="{FC8E3116-57A0-984D-B677-AC3CADA20145}">
      <dgm:prSet/>
      <dgm:spPr/>
      <dgm:t>
        <a:bodyPr/>
        <a:lstStyle/>
        <a:p>
          <a:endParaRPr lang="en-GB" b="1">
            <a:solidFill>
              <a:schemeClr val="tx1"/>
            </a:solidFill>
          </a:endParaRPr>
        </a:p>
      </dgm:t>
    </dgm:pt>
    <dgm:pt modelId="{7259C6F3-54A3-ED4F-8919-FCF0A694C859}" type="pres">
      <dgm:prSet presAssocID="{01C9639B-0383-FE45-A5B3-33CF84B06909}" presName="cycle" presStyleCnt="0">
        <dgm:presLayoutVars>
          <dgm:chMax val="1"/>
          <dgm:dir/>
          <dgm:animLvl val="ctr"/>
          <dgm:resizeHandles val="exact"/>
        </dgm:presLayoutVars>
      </dgm:prSet>
      <dgm:spPr/>
      <dgm:t>
        <a:bodyPr/>
        <a:lstStyle/>
        <a:p>
          <a:endParaRPr lang="en-GB"/>
        </a:p>
      </dgm:t>
    </dgm:pt>
    <dgm:pt modelId="{B0047DAA-4FB7-7D4E-B65A-D0D1E803524D}" type="pres">
      <dgm:prSet presAssocID="{0B949E27-5EEA-5640-829F-C091715FF4DB}" presName="centerShape" presStyleLbl="node0" presStyleIdx="0" presStyleCnt="1"/>
      <dgm:spPr/>
      <dgm:t>
        <a:bodyPr/>
        <a:lstStyle/>
        <a:p>
          <a:endParaRPr lang="en-GB"/>
        </a:p>
      </dgm:t>
    </dgm:pt>
    <dgm:pt modelId="{3BADDDDA-24C0-C64A-B34A-1542DE1786C3}" type="pres">
      <dgm:prSet presAssocID="{7C4CECB3-8CD1-D64E-ACCD-5E81E1D5A8F4}" presName="parTrans" presStyleLbl="bgSibTrans2D1" presStyleIdx="0" presStyleCnt="4"/>
      <dgm:spPr/>
      <dgm:t>
        <a:bodyPr/>
        <a:lstStyle/>
        <a:p>
          <a:endParaRPr lang="en-GB"/>
        </a:p>
      </dgm:t>
    </dgm:pt>
    <dgm:pt modelId="{317E5D03-2904-724A-AE46-E410AFE4012D}" type="pres">
      <dgm:prSet presAssocID="{DFA8F15D-43A3-5247-A77A-C032FE355A91}" presName="node" presStyleLbl="node1" presStyleIdx="0" presStyleCnt="4">
        <dgm:presLayoutVars>
          <dgm:bulletEnabled val="1"/>
        </dgm:presLayoutVars>
      </dgm:prSet>
      <dgm:spPr/>
      <dgm:t>
        <a:bodyPr/>
        <a:lstStyle/>
        <a:p>
          <a:endParaRPr lang="en-GB"/>
        </a:p>
      </dgm:t>
    </dgm:pt>
    <dgm:pt modelId="{20E9BE5E-2282-BA47-ABBC-445CE7CA2DDA}" type="pres">
      <dgm:prSet presAssocID="{6549DE27-2638-DE40-951E-849314B32F24}" presName="parTrans" presStyleLbl="bgSibTrans2D1" presStyleIdx="1" presStyleCnt="4"/>
      <dgm:spPr/>
      <dgm:t>
        <a:bodyPr/>
        <a:lstStyle/>
        <a:p>
          <a:endParaRPr lang="en-GB"/>
        </a:p>
      </dgm:t>
    </dgm:pt>
    <dgm:pt modelId="{F995B05D-D21F-0745-ACAE-342F008A8E2E}" type="pres">
      <dgm:prSet presAssocID="{42CE032D-F2D4-F047-AD5F-50F4311715CA}" presName="node" presStyleLbl="node1" presStyleIdx="1" presStyleCnt="4" custRadScaleRad="95684" custRadScaleInc="2049">
        <dgm:presLayoutVars>
          <dgm:bulletEnabled val="1"/>
        </dgm:presLayoutVars>
      </dgm:prSet>
      <dgm:spPr/>
      <dgm:t>
        <a:bodyPr/>
        <a:lstStyle/>
        <a:p>
          <a:endParaRPr lang="en-GB"/>
        </a:p>
      </dgm:t>
    </dgm:pt>
    <dgm:pt modelId="{8E9F8635-2631-D148-AA07-23EE10365CC2}" type="pres">
      <dgm:prSet presAssocID="{672C94F6-9E31-504D-8358-9539BDA8F491}" presName="parTrans" presStyleLbl="bgSibTrans2D1" presStyleIdx="2" presStyleCnt="4"/>
      <dgm:spPr/>
      <dgm:t>
        <a:bodyPr/>
        <a:lstStyle/>
        <a:p>
          <a:endParaRPr lang="en-GB"/>
        </a:p>
      </dgm:t>
    </dgm:pt>
    <dgm:pt modelId="{58872701-D984-094F-B05F-6F84E1A5B4E9}" type="pres">
      <dgm:prSet presAssocID="{357A5C92-4AB6-9D4D-90DC-182C66D2891C}" presName="node" presStyleLbl="node1" presStyleIdx="2" presStyleCnt="4">
        <dgm:presLayoutVars>
          <dgm:bulletEnabled val="1"/>
        </dgm:presLayoutVars>
      </dgm:prSet>
      <dgm:spPr/>
      <dgm:t>
        <a:bodyPr/>
        <a:lstStyle/>
        <a:p>
          <a:endParaRPr lang="en-GB"/>
        </a:p>
      </dgm:t>
    </dgm:pt>
    <dgm:pt modelId="{AFCBE18B-8FFE-7642-98A0-44E68A26828F}" type="pres">
      <dgm:prSet presAssocID="{1C0A45B8-F4A9-4649-9F85-3AB09E6C9F6B}" presName="parTrans" presStyleLbl="bgSibTrans2D1" presStyleIdx="3" presStyleCnt="4"/>
      <dgm:spPr/>
      <dgm:t>
        <a:bodyPr/>
        <a:lstStyle/>
        <a:p>
          <a:endParaRPr lang="en-GB"/>
        </a:p>
      </dgm:t>
    </dgm:pt>
    <dgm:pt modelId="{A3955D9A-5A6E-974D-8121-A057AA338934}" type="pres">
      <dgm:prSet presAssocID="{1BBAE3BD-3904-534A-98F0-D4E9B2C159F5}" presName="node" presStyleLbl="node1" presStyleIdx="3" presStyleCnt="4">
        <dgm:presLayoutVars>
          <dgm:bulletEnabled val="1"/>
        </dgm:presLayoutVars>
      </dgm:prSet>
      <dgm:spPr/>
      <dgm:t>
        <a:bodyPr/>
        <a:lstStyle/>
        <a:p>
          <a:endParaRPr lang="en-GB"/>
        </a:p>
      </dgm:t>
    </dgm:pt>
  </dgm:ptLst>
  <dgm:cxnLst>
    <dgm:cxn modelId="{83682211-2A2F-B546-A869-D51745359196}" srcId="{0B949E27-5EEA-5640-829F-C091715FF4DB}" destId="{357A5C92-4AB6-9D4D-90DC-182C66D2891C}" srcOrd="2" destOrd="0" parTransId="{672C94F6-9E31-504D-8358-9539BDA8F491}" sibTransId="{AC6BC097-C1F8-DA4B-B522-D9115CA24422}"/>
    <dgm:cxn modelId="{1E7FB48D-5DF5-43C4-9AAD-D6A3255354FF}" type="presOf" srcId="{1BBAE3BD-3904-534A-98F0-D4E9B2C159F5}" destId="{A3955D9A-5A6E-974D-8121-A057AA338934}" srcOrd="0" destOrd="0" presId="urn:microsoft.com/office/officeart/2005/8/layout/radial4"/>
    <dgm:cxn modelId="{556AAB59-262A-4A45-A1A4-AFB1369ACD2B}" type="presOf" srcId="{42CE032D-F2D4-F047-AD5F-50F4311715CA}" destId="{F995B05D-D21F-0745-ACAE-342F008A8E2E}" srcOrd="0" destOrd="0" presId="urn:microsoft.com/office/officeart/2005/8/layout/radial4"/>
    <dgm:cxn modelId="{2BE0DBEF-3431-4CCE-ABAA-E7EF323D0269}" type="presOf" srcId="{DFA8F15D-43A3-5247-A77A-C032FE355A91}" destId="{317E5D03-2904-724A-AE46-E410AFE4012D}" srcOrd="0" destOrd="0" presId="urn:microsoft.com/office/officeart/2005/8/layout/radial4"/>
    <dgm:cxn modelId="{DD841B0E-322D-BB40-8D44-4CF40B0A097D}" srcId="{01C9639B-0383-FE45-A5B3-33CF84B06909}" destId="{0B949E27-5EEA-5640-829F-C091715FF4DB}" srcOrd="0" destOrd="0" parTransId="{B62286B3-263E-4147-96FC-AE6F898917DD}" sibTransId="{98BCE633-276C-114F-B349-943BBF20CB76}"/>
    <dgm:cxn modelId="{A61FA904-6AFC-4867-AEF3-62A613C0A30C}" type="presOf" srcId="{1C0A45B8-F4A9-4649-9F85-3AB09E6C9F6B}" destId="{AFCBE18B-8FFE-7642-98A0-44E68A26828F}" srcOrd="0" destOrd="0" presId="urn:microsoft.com/office/officeart/2005/8/layout/radial4"/>
    <dgm:cxn modelId="{5FED2573-F0F3-4CE3-9B61-88D97DF35EF7}" type="presOf" srcId="{01C9639B-0383-FE45-A5B3-33CF84B06909}" destId="{7259C6F3-54A3-ED4F-8919-FCF0A694C859}" srcOrd="0" destOrd="0" presId="urn:microsoft.com/office/officeart/2005/8/layout/radial4"/>
    <dgm:cxn modelId="{21D3E164-49E8-4337-9931-35E2C8096204}" type="presOf" srcId="{7C4CECB3-8CD1-D64E-ACCD-5E81E1D5A8F4}" destId="{3BADDDDA-24C0-C64A-B34A-1542DE1786C3}" srcOrd="0" destOrd="0" presId="urn:microsoft.com/office/officeart/2005/8/layout/radial4"/>
    <dgm:cxn modelId="{8A3FC7EF-3475-409C-BFBA-825B72EA8F67}" type="presOf" srcId="{0B949E27-5EEA-5640-829F-C091715FF4DB}" destId="{B0047DAA-4FB7-7D4E-B65A-D0D1E803524D}" srcOrd="0" destOrd="0" presId="urn:microsoft.com/office/officeart/2005/8/layout/radial4"/>
    <dgm:cxn modelId="{FC8E3116-57A0-984D-B677-AC3CADA20145}" srcId="{0B949E27-5EEA-5640-829F-C091715FF4DB}" destId="{1BBAE3BD-3904-534A-98F0-D4E9B2C159F5}" srcOrd="3" destOrd="0" parTransId="{1C0A45B8-F4A9-4649-9F85-3AB09E6C9F6B}" sibTransId="{2107FC23-3518-6647-ACA8-DBD2A122B3CB}"/>
    <dgm:cxn modelId="{EB0D9DBC-B4E4-4981-AF9B-FAB070914442}" type="presOf" srcId="{672C94F6-9E31-504D-8358-9539BDA8F491}" destId="{8E9F8635-2631-D148-AA07-23EE10365CC2}" srcOrd="0" destOrd="0" presId="urn:microsoft.com/office/officeart/2005/8/layout/radial4"/>
    <dgm:cxn modelId="{EC5052A7-99CB-4A69-98C2-8076CE2578E9}" type="presOf" srcId="{6549DE27-2638-DE40-951E-849314B32F24}" destId="{20E9BE5E-2282-BA47-ABBC-445CE7CA2DDA}" srcOrd="0" destOrd="0" presId="urn:microsoft.com/office/officeart/2005/8/layout/radial4"/>
    <dgm:cxn modelId="{7C33D24C-DD2D-D34D-81CB-635270CD2043}" srcId="{0B949E27-5EEA-5640-829F-C091715FF4DB}" destId="{DFA8F15D-43A3-5247-A77A-C032FE355A91}" srcOrd="0" destOrd="0" parTransId="{7C4CECB3-8CD1-D64E-ACCD-5E81E1D5A8F4}" sibTransId="{981EA176-4332-0C43-8747-E06719E53F61}"/>
    <dgm:cxn modelId="{D1971447-7AC2-DF44-B985-C103967CF246}" srcId="{0B949E27-5EEA-5640-829F-C091715FF4DB}" destId="{42CE032D-F2D4-F047-AD5F-50F4311715CA}" srcOrd="1" destOrd="0" parTransId="{6549DE27-2638-DE40-951E-849314B32F24}" sibTransId="{9A675605-7701-054D-9156-0C002804B356}"/>
    <dgm:cxn modelId="{A9F17238-04CB-42A2-BCCF-BC15F7E6143A}" type="presOf" srcId="{357A5C92-4AB6-9D4D-90DC-182C66D2891C}" destId="{58872701-D984-094F-B05F-6F84E1A5B4E9}" srcOrd="0" destOrd="0" presId="urn:microsoft.com/office/officeart/2005/8/layout/radial4"/>
    <dgm:cxn modelId="{26B99604-F003-4B0B-805F-34008FC482B0}" type="presParOf" srcId="{7259C6F3-54A3-ED4F-8919-FCF0A694C859}" destId="{B0047DAA-4FB7-7D4E-B65A-D0D1E803524D}" srcOrd="0" destOrd="0" presId="urn:microsoft.com/office/officeart/2005/8/layout/radial4"/>
    <dgm:cxn modelId="{3E62F0B5-541A-4E0B-BDAA-A31C71EE6EB7}" type="presParOf" srcId="{7259C6F3-54A3-ED4F-8919-FCF0A694C859}" destId="{3BADDDDA-24C0-C64A-B34A-1542DE1786C3}" srcOrd="1" destOrd="0" presId="urn:microsoft.com/office/officeart/2005/8/layout/radial4"/>
    <dgm:cxn modelId="{77AD48D3-50A9-4061-8293-D046DCAF10B4}" type="presParOf" srcId="{7259C6F3-54A3-ED4F-8919-FCF0A694C859}" destId="{317E5D03-2904-724A-AE46-E410AFE4012D}" srcOrd="2" destOrd="0" presId="urn:microsoft.com/office/officeart/2005/8/layout/radial4"/>
    <dgm:cxn modelId="{A354307C-3600-4A9F-A0E5-26D61181FCDB}" type="presParOf" srcId="{7259C6F3-54A3-ED4F-8919-FCF0A694C859}" destId="{20E9BE5E-2282-BA47-ABBC-445CE7CA2DDA}" srcOrd="3" destOrd="0" presId="urn:microsoft.com/office/officeart/2005/8/layout/radial4"/>
    <dgm:cxn modelId="{6022D367-BD4C-4A1B-9A4B-E69B83FCB03B}" type="presParOf" srcId="{7259C6F3-54A3-ED4F-8919-FCF0A694C859}" destId="{F995B05D-D21F-0745-ACAE-342F008A8E2E}" srcOrd="4" destOrd="0" presId="urn:microsoft.com/office/officeart/2005/8/layout/radial4"/>
    <dgm:cxn modelId="{6746EE31-32AA-491D-BB16-65613A651DEE}" type="presParOf" srcId="{7259C6F3-54A3-ED4F-8919-FCF0A694C859}" destId="{8E9F8635-2631-D148-AA07-23EE10365CC2}" srcOrd="5" destOrd="0" presId="urn:microsoft.com/office/officeart/2005/8/layout/radial4"/>
    <dgm:cxn modelId="{D3889D29-8A9F-4BCF-A4C9-EB80800566D2}" type="presParOf" srcId="{7259C6F3-54A3-ED4F-8919-FCF0A694C859}" destId="{58872701-D984-094F-B05F-6F84E1A5B4E9}" srcOrd="6" destOrd="0" presId="urn:microsoft.com/office/officeart/2005/8/layout/radial4"/>
    <dgm:cxn modelId="{E7C71BCD-F8CD-494D-A26E-F88BF83FF97A}" type="presParOf" srcId="{7259C6F3-54A3-ED4F-8919-FCF0A694C859}" destId="{AFCBE18B-8FFE-7642-98A0-44E68A26828F}" srcOrd="7" destOrd="0" presId="urn:microsoft.com/office/officeart/2005/8/layout/radial4"/>
    <dgm:cxn modelId="{6B54BAA5-11D7-4A71-9BA5-29154DC97E6E}" type="presParOf" srcId="{7259C6F3-54A3-ED4F-8919-FCF0A694C859}" destId="{A3955D9A-5A6E-974D-8121-A057AA338934}" srcOrd="8" destOrd="0" presId="urn:microsoft.com/office/officeart/2005/8/layout/radial4"/>
  </dgm:cxnLst>
  <dgm:bg/>
  <dgm:whole/>
  <dgm:extLst>
    <a:ext uri="http://schemas.microsoft.com/office/drawing/2008/diagram">
      <dsp:dataModelExt xmlns:dsp="http://schemas.microsoft.com/office/drawing/2008/diagram" relId="rId24"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71D03FC-AFB0-2543-8D10-7AB46CFA9E5C}" type="doc">
      <dgm:prSet loTypeId="urn:microsoft.com/office/officeart/2005/8/layout/lProcess2" loCatId="" qsTypeId="urn:microsoft.com/office/officeart/2005/8/quickstyle/simple4" qsCatId="simple" csTypeId="urn:microsoft.com/office/officeart/2005/8/colors/accent1_2" csCatId="accent1" phldr="1"/>
      <dgm:spPr/>
      <dgm:t>
        <a:bodyPr/>
        <a:lstStyle/>
        <a:p>
          <a:endParaRPr lang="en-GB"/>
        </a:p>
      </dgm:t>
    </dgm:pt>
    <dgm:pt modelId="{8279F975-BE0A-F145-9405-03E0DF216EAC}">
      <dgm:prSet phldrT="[Tekst]"/>
      <dgm:spPr/>
      <dgm:t>
        <a:bodyPr/>
        <a:lstStyle/>
        <a:p>
          <a:r>
            <a:rPr lang="en-GB" dirty="0" smtClean="0"/>
            <a:t>ØM1</a:t>
          </a:r>
          <a:endParaRPr lang="en-GB" dirty="0"/>
        </a:p>
      </dgm:t>
    </dgm:pt>
    <dgm:pt modelId="{0BA9F160-21B9-6F43-9816-C10B54D9DBF4}" type="parTrans" cxnId="{FF92DD9B-84A4-0C40-AC9A-B660CBFD37F8}">
      <dgm:prSet/>
      <dgm:spPr/>
      <dgm:t>
        <a:bodyPr/>
        <a:lstStyle/>
        <a:p>
          <a:endParaRPr lang="en-GB"/>
        </a:p>
      </dgm:t>
    </dgm:pt>
    <dgm:pt modelId="{B0402491-AC88-EE44-A627-3727AAE9EFC1}" type="sibTrans" cxnId="{FF92DD9B-84A4-0C40-AC9A-B660CBFD37F8}">
      <dgm:prSet/>
      <dgm:spPr/>
      <dgm:t>
        <a:bodyPr/>
        <a:lstStyle/>
        <a:p>
          <a:endParaRPr lang="en-GB"/>
        </a:p>
      </dgm:t>
    </dgm:pt>
    <dgm:pt modelId="{0BB13FD2-139D-2B44-ABC5-6A222A7D312A}">
      <dgm:prSet phldrT="[Tekst]"/>
      <dgm:spPr/>
      <dgm:t>
        <a:bodyPr/>
        <a:lstStyle/>
        <a:p>
          <a:r>
            <a:rPr lang="en-GB" dirty="0" smtClean="0"/>
            <a:t>OP1.1</a:t>
          </a:r>
          <a:endParaRPr lang="en-GB" dirty="0"/>
        </a:p>
      </dgm:t>
    </dgm:pt>
    <dgm:pt modelId="{3EC0C2E6-65DC-0B4B-BA52-0AB6B7FA869D}" type="parTrans" cxnId="{2C00851B-C45B-394F-8EAA-5347776C607E}">
      <dgm:prSet/>
      <dgm:spPr/>
      <dgm:t>
        <a:bodyPr/>
        <a:lstStyle/>
        <a:p>
          <a:endParaRPr lang="en-GB"/>
        </a:p>
      </dgm:t>
    </dgm:pt>
    <dgm:pt modelId="{B33EB1EC-0653-664E-9E8D-24A408EB443A}" type="sibTrans" cxnId="{2C00851B-C45B-394F-8EAA-5347776C607E}">
      <dgm:prSet/>
      <dgm:spPr/>
      <dgm:t>
        <a:bodyPr/>
        <a:lstStyle/>
        <a:p>
          <a:endParaRPr lang="en-GB"/>
        </a:p>
      </dgm:t>
    </dgm:pt>
    <dgm:pt modelId="{8272D81C-FA2B-9D41-8700-5F819DD20B81}">
      <dgm:prSet phldrT="[Tekst]"/>
      <dgm:spPr/>
      <dgm:t>
        <a:bodyPr/>
        <a:lstStyle/>
        <a:p>
          <a:r>
            <a:rPr lang="en-GB" dirty="0" smtClean="0"/>
            <a:t>OP1.2</a:t>
          </a:r>
          <a:endParaRPr lang="en-GB" dirty="0"/>
        </a:p>
      </dgm:t>
    </dgm:pt>
    <dgm:pt modelId="{6CF5DD29-8901-6345-83D4-CFB588905165}" type="parTrans" cxnId="{4C0414DD-AA87-654B-AEB6-BE8C10C990A0}">
      <dgm:prSet/>
      <dgm:spPr/>
      <dgm:t>
        <a:bodyPr/>
        <a:lstStyle/>
        <a:p>
          <a:endParaRPr lang="en-GB"/>
        </a:p>
      </dgm:t>
    </dgm:pt>
    <dgm:pt modelId="{05185415-E68E-D946-9074-6CD54920333D}" type="sibTrans" cxnId="{4C0414DD-AA87-654B-AEB6-BE8C10C990A0}">
      <dgm:prSet/>
      <dgm:spPr/>
      <dgm:t>
        <a:bodyPr/>
        <a:lstStyle/>
        <a:p>
          <a:endParaRPr lang="en-GB"/>
        </a:p>
      </dgm:t>
    </dgm:pt>
    <dgm:pt modelId="{E0433285-D3EF-164E-9AB6-3F9C3D278669}">
      <dgm:prSet phldrT="[Tekst]"/>
      <dgm:spPr/>
      <dgm:t>
        <a:bodyPr/>
        <a:lstStyle/>
        <a:p>
          <a:r>
            <a:rPr lang="en-GB" dirty="0" smtClean="0"/>
            <a:t>ØM2</a:t>
          </a:r>
          <a:endParaRPr lang="en-GB" dirty="0"/>
        </a:p>
      </dgm:t>
    </dgm:pt>
    <dgm:pt modelId="{81DCF6A4-2EA0-0841-A84E-0048AE6FB809}" type="parTrans" cxnId="{F5A245F2-33E4-0B49-B42A-7B45E88890D5}">
      <dgm:prSet/>
      <dgm:spPr/>
      <dgm:t>
        <a:bodyPr/>
        <a:lstStyle/>
        <a:p>
          <a:endParaRPr lang="en-GB"/>
        </a:p>
      </dgm:t>
    </dgm:pt>
    <dgm:pt modelId="{528C9702-5429-2144-BD27-86DF3C5ED8E3}" type="sibTrans" cxnId="{F5A245F2-33E4-0B49-B42A-7B45E88890D5}">
      <dgm:prSet/>
      <dgm:spPr/>
      <dgm:t>
        <a:bodyPr/>
        <a:lstStyle/>
        <a:p>
          <a:endParaRPr lang="en-GB"/>
        </a:p>
      </dgm:t>
    </dgm:pt>
    <dgm:pt modelId="{DDD6A6B5-A25D-E94A-979E-866C0BA16087}">
      <dgm:prSet phldrT="[Tekst]"/>
      <dgm:spPr/>
      <dgm:t>
        <a:bodyPr/>
        <a:lstStyle/>
        <a:p>
          <a:r>
            <a:rPr lang="en-GB" dirty="0" smtClean="0"/>
            <a:t>OP2.1</a:t>
          </a:r>
          <a:endParaRPr lang="en-GB" dirty="0"/>
        </a:p>
      </dgm:t>
    </dgm:pt>
    <dgm:pt modelId="{A5DAFD37-C51D-3641-B1B7-9E44C70F92A1}" type="parTrans" cxnId="{AFC23A02-B8E8-854D-9CFB-89F54C9EA850}">
      <dgm:prSet/>
      <dgm:spPr/>
      <dgm:t>
        <a:bodyPr/>
        <a:lstStyle/>
        <a:p>
          <a:endParaRPr lang="en-GB"/>
        </a:p>
      </dgm:t>
    </dgm:pt>
    <dgm:pt modelId="{795B2990-C7E9-E646-8E66-E274B1C53B03}" type="sibTrans" cxnId="{AFC23A02-B8E8-854D-9CFB-89F54C9EA850}">
      <dgm:prSet/>
      <dgm:spPr/>
      <dgm:t>
        <a:bodyPr/>
        <a:lstStyle/>
        <a:p>
          <a:endParaRPr lang="en-GB"/>
        </a:p>
      </dgm:t>
    </dgm:pt>
    <dgm:pt modelId="{216443CB-BD7E-3C4C-8D9D-A5C6CE6DDBFE}">
      <dgm:prSet phldrT="[Tekst]"/>
      <dgm:spPr/>
      <dgm:t>
        <a:bodyPr/>
        <a:lstStyle/>
        <a:p>
          <a:r>
            <a:rPr lang="en-GB" dirty="0" smtClean="0"/>
            <a:t>OP2.2</a:t>
          </a:r>
          <a:endParaRPr lang="en-GB" dirty="0"/>
        </a:p>
      </dgm:t>
    </dgm:pt>
    <dgm:pt modelId="{3F0E80BC-5A94-BA4B-81AF-3C8D2D1E28CE}" type="parTrans" cxnId="{CF2CE32E-24FC-E347-84A6-E7FC105AE96E}">
      <dgm:prSet/>
      <dgm:spPr/>
      <dgm:t>
        <a:bodyPr/>
        <a:lstStyle/>
        <a:p>
          <a:endParaRPr lang="en-GB"/>
        </a:p>
      </dgm:t>
    </dgm:pt>
    <dgm:pt modelId="{269419A9-C3AF-E647-8A33-D52843182292}" type="sibTrans" cxnId="{CF2CE32E-24FC-E347-84A6-E7FC105AE96E}">
      <dgm:prSet/>
      <dgm:spPr/>
      <dgm:t>
        <a:bodyPr/>
        <a:lstStyle/>
        <a:p>
          <a:endParaRPr lang="en-GB"/>
        </a:p>
      </dgm:t>
    </dgm:pt>
    <dgm:pt modelId="{A9F55DAA-5FD9-E04E-9B86-0C988BE95AAC}">
      <dgm:prSet phldrT="[Tekst]"/>
      <dgm:spPr/>
      <dgm:t>
        <a:bodyPr/>
        <a:lstStyle/>
        <a:p>
          <a:r>
            <a:rPr lang="en-GB" dirty="0" smtClean="0"/>
            <a:t>ØM3</a:t>
          </a:r>
          <a:endParaRPr lang="en-GB" dirty="0"/>
        </a:p>
      </dgm:t>
    </dgm:pt>
    <dgm:pt modelId="{0343E637-7DB4-FA42-B258-D51B63611EFF}" type="parTrans" cxnId="{18CBF42D-065C-8E4D-81B7-6E00D977D2FE}">
      <dgm:prSet/>
      <dgm:spPr/>
      <dgm:t>
        <a:bodyPr/>
        <a:lstStyle/>
        <a:p>
          <a:endParaRPr lang="en-GB"/>
        </a:p>
      </dgm:t>
    </dgm:pt>
    <dgm:pt modelId="{668E1716-F18A-BA4E-A909-598036FCFADC}" type="sibTrans" cxnId="{18CBF42D-065C-8E4D-81B7-6E00D977D2FE}">
      <dgm:prSet/>
      <dgm:spPr/>
      <dgm:t>
        <a:bodyPr/>
        <a:lstStyle/>
        <a:p>
          <a:endParaRPr lang="en-GB"/>
        </a:p>
      </dgm:t>
    </dgm:pt>
    <dgm:pt modelId="{3350754F-4A84-0746-980E-AC3ADCFF5ED4}">
      <dgm:prSet phldrT="[Tekst]"/>
      <dgm:spPr/>
      <dgm:t>
        <a:bodyPr/>
        <a:lstStyle/>
        <a:p>
          <a:r>
            <a:rPr lang="en-GB" dirty="0" smtClean="0"/>
            <a:t>OP3.1</a:t>
          </a:r>
          <a:endParaRPr lang="en-GB" dirty="0"/>
        </a:p>
      </dgm:t>
    </dgm:pt>
    <dgm:pt modelId="{37D74157-C6D3-F147-828C-DEB9588C8151}" type="parTrans" cxnId="{D8CE7CDC-473F-1C43-A1DA-0450A8917101}">
      <dgm:prSet/>
      <dgm:spPr/>
      <dgm:t>
        <a:bodyPr/>
        <a:lstStyle/>
        <a:p>
          <a:endParaRPr lang="en-GB"/>
        </a:p>
      </dgm:t>
    </dgm:pt>
    <dgm:pt modelId="{3749B181-8D0C-F844-B1D4-56966B8F3D43}" type="sibTrans" cxnId="{D8CE7CDC-473F-1C43-A1DA-0450A8917101}">
      <dgm:prSet/>
      <dgm:spPr/>
      <dgm:t>
        <a:bodyPr/>
        <a:lstStyle/>
        <a:p>
          <a:endParaRPr lang="en-GB"/>
        </a:p>
      </dgm:t>
    </dgm:pt>
    <dgm:pt modelId="{518E88FB-9BD7-4E4D-8736-E0AF5DAB9833}">
      <dgm:prSet phldrT="[Tekst]"/>
      <dgm:spPr/>
      <dgm:t>
        <a:bodyPr/>
        <a:lstStyle/>
        <a:p>
          <a:r>
            <a:rPr lang="en-GB" dirty="0" smtClean="0"/>
            <a:t>OP3.2</a:t>
          </a:r>
          <a:endParaRPr lang="en-GB" dirty="0"/>
        </a:p>
      </dgm:t>
    </dgm:pt>
    <dgm:pt modelId="{41FE20E6-9FB5-3246-AB1B-05C4A2A64E79}" type="parTrans" cxnId="{0DFF2A67-FEA1-5D46-BE67-8E24F76B89D7}">
      <dgm:prSet/>
      <dgm:spPr/>
      <dgm:t>
        <a:bodyPr/>
        <a:lstStyle/>
        <a:p>
          <a:endParaRPr lang="en-GB"/>
        </a:p>
      </dgm:t>
    </dgm:pt>
    <dgm:pt modelId="{FFBC83F6-3973-1D47-80D6-F2B728159C08}" type="sibTrans" cxnId="{0DFF2A67-FEA1-5D46-BE67-8E24F76B89D7}">
      <dgm:prSet/>
      <dgm:spPr/>
      <dgm:t>
        <a:bodyPr/>
        <a:lstStyle/>
        <a:p>
          <a:endParaRPr lang="en-GB"/>
        </a:p>
      </dgm:t>
    </dgm:pt>
    <dgm:pt modelId="{382F8713-6956-5044-B19B-529D52FF8805}" type="pres">
      <dgm:prSet presAssocID="{A71D03FC-AFB0-2543-8D10-7AB46CFA9E5C}" presName="theList" presStyleCnt="0">
        <dgm:presLayoutVars>
          <dgm:dir/>
          <dgm:animLvl val="lvl"/>
          <dgm:resizeHandles val="exact"/>
        </dgm:presLayoutVars>
      </dgm:prSet>
      <dgm:spPr/>
      <dgm:t>
        <a:bodyPr/>
        <a:lstStyle/>
        <a:p>
          <a:endParaRPr lang="en-GB"/>
        </a:p>
      </dgm:t>
    </dgm:pt>
    <dgm:pt modelId="{4C4DE42C-5BEC-BB4D-B48E-15146638DE7C}" type="pres">
      <dgm:prSet presAssocID="{8279F975-BE0A-F145-9405-03E0DF216EAC}" presName="compNode" presStyleCnt="0"/>
      <dgm:spPr/>
    </dgm:pt>
    <dgm:pt modelId="{CE3AFC50-A488-AC44-9B23-C8E3F50E3314}" type="pres">
      <dgm:prSet presAssocID="{8279F975-BE0A-F145-9405-03E0DF216EAC}" presName="aNode" presStyleLbl="bgShp" presStyleIdx="0" presStyleCnt="3"/>
      <dgm:spPr/>
      <dgm:t>
        <a:bodyPr/>
        <a:lstStyle/>
        <a:p>
          <a:endParaRPr lang="en-GB"/>
        </a:p>
      </dgm:t>
    </dgm:pt>
    <dgm:pt modelId="{A86E7961-19EB-2D40-8EED-FB2D03837CDE}" type="pres">
      <dgm:prSet presAssocID="{8279F975-BE0A-F145-9405-03E0DF216EAC}" presName="textNode" presStyleLbl="bgShp" presStyleIdx="0" presStyleCnt="3"/>
      <dgm:spPr/>
      <dgm:t>
        <a:bodyPr/>
        <a:lstStyle/>
        <a:p>
          <a:endParaRPr lang="en-GB"/>
        </a:p>
      </dgm:t>
    </dgm:pt>
    <dgm:pt modelId="{70C81FC7-D97A-9941-BC39-629A4C12E81F}" type="pres">
      <dgm:prSet presAssocID="{8279F975-BE0A-F145-9405-03E0DF216EAC}" presName="compChildNode" presStyleCnt="0"/>
      <dgm:spPr/>
    </dgm:pt>
    <dgm:pt modelId="{C6942E99-F0DD-DF45-8D20-44DBAE5DBC35}" type="pres">
      <dgm:prSet presAssocID="{8279F975-BE0A-F145-9405-03E0DF216EAC}" presName="theInnerList" presStyleCnt="0"/>
      <dgm:spPr/>
    </dgm:pt>
    <dgm:pt modelId="{2CD6E111-7CAA-BC42-9AC1-F32F00F46602}" type="pres">
      <dgm:prSet presAssocID="{0BB13FD2-139D-2B44-ABC5-6A222A7D312A}" presName="childNode" presStyleLbl="node1" presStyleIdx="0" presStyleCnt="6">
        <dgm:presLayoutVars>
          <dgm:bulletEnabled val="1"/>
        </dgm:presLayoutVars>
      </dgm:prSet>
      <dgm:spPr/>
      <dgm:t>
        <a:bodyPr/>
        <a:lstStyle/>
        <a:p>
          <a:endParaRPr lang="en-GB"/>
        </a:p>
      </dgm:t>
    </dgm:pt>
    <dgm:pt modelId="{C69309FC-FF80-D144-BAE6-9078031ED833}" type="pres">
      <dgm:prSet presAssocID="{0BB13FD2-139D-2B44-ABC5-6A222A7D312A}" presName="aSpace2" presStyleCnt="0"/>
      <dgm:spPr/>
    </dgm:pt>
    <dgm:pt modelId="{AF8793B7-1816-C242-9284-C03747CC7670}" type="pres">
      <dgm:prSet presAssocID="{8272D81C-FA2B-9D41-8700-5F819DD20B81}" presName="childNode" presStyleLbl="node1" presStyleIdx="1" presStyleCnt="6">
        <dgm:presLayoutVars>
          <dgm:bulletEnabled val="1"/>
        </dgm:presLayoutVars>
      </dgm:prSet>
      <dgm:spPr/>
      <dgm:t>
        <a:bodyPr/>
        <a:lstStyle/>
        <a:p>
          <a:endParaRPr lang="en-GB"/>
        </a:p>
      </dgm:t>
    </dgm:pt>
    <dgm:pt modelId="{AFFDF149-5D6E-C644-8EB0-5E905F6062E4}" type="pres">
      <dgm:prSet presAssocID="{8279F975-BE0A-F145-9405-03E0DF216EAC}" presName="aSpace" presStyleCnt="0"/>
      <dgm:spPr/>
    </dgm:pt>
    <dgm:pt modelId="{4624F1AD-7E0A-8C49-B4CD-562DFD591431}" type="pres">
      <dgm:prSet presAssocID="{E0433285-D3EF-164E-9AB6-3F9C3D278669}" presName="compNode" presStyleCnt="0"/>
      <dgm:spPr/>
    </dgm:pt>
    <dgm:pt modelId="{702076B9-20DF-0A43-BAB6-24BCAEE21B4C}" type="pres">
      <dgm:prSet presAssocID="{E0433285-D3EF-164E-9AB6-3F9C3D278669}" presName="aNode" presStyleLbl="bgShp" presStyleIdx="1" presStyleCnt="3"/>
      <dgm:spPr/>
      <dgm:t>
        <a:bodyPr/>
        <a:lstStyle/>
        <a:p>
          <a:endParaRPr lang="en-GB"/>
        </a:p>
      </dgm:t>
    </dgm:pt>
    <dgm:pt modelId="{87009B06-A6C5-E244-B1AA-DEC357384830}" type="pres">
      <dgm:prSet presAssocID="{E0433285-D3EF-164E-9AB6-3F9C3D278669}" presName="textNode" presStyleLbl="bgShp" presStyleIdx="1" presStyleCnt="3"/>
      <dgm:spPr/>
      <dgm:t>
        <a:bodyPr/>
        <a:lstStyle/>
        <a:p>
          <a:endParaRPr lang="en-GB"/>
        </a:p>
      </dgm:t>
    </dgm:pt>
    <dgm:pt modelId="{0653690D-B5F2-424F-AC37-056833479147}" type="pres">
      <dgm:prSet presAssocID="{E0433285-D3EF-164E-9AB6-3F9C3D278669}" presName="compChildNode" presStyleCnt="0"/>
      <dgm:spPr/>
    </dgm:pt>
    <dgm:pt modelId="{635DCC4E-07A7-6C44-86BF-A2760E2C9998}" type="pres">
      <dgm:prSet presAssocID="{E0433285-D3EF-164E-9AB6-3F9C3D278669}" presName="theInnerList" presStyleCnt="0"/>
      <dgm:spPr/>
    </dgm:pt>
    <dgm:pt modelId="{9A89CF10-97D9-6844-B092-791CB6D55A65}" type="pres">
      <dgm:prSet presAssocID="{DDD6A6B5-A25D-E94A-979E-866C0BA16087}" presName="childNode" presStyleLbl="node1" presStyleIdx="2" presStyleCnt="6">
        <dgm:presLayoutVars>
          <dgm:bulletEnabled val="1"/>
        </dgm:presLayoutVars>
      </dgm:prSet>
      <dgm:spPr/>
      <dgm:t>
        <a:bodyPr/>
        <a:lstStyle/>
        <a:p>
          <a:endParaRPr lang="en-GB"/>
        </a:p>
      </dgm:t>
    </dgm:pt>
    <dgm:pt modelId="{CB91167B-17DB-7D43-83B8-9C2B7277458C}" type="pres">
      <dgm:prSet presAssocID="{DDD6A6B5-A25D-E94A-979E-866C0BA16087}" presName="aSpace2" presStyleCnt="0"/>
      <dgm:spPr/>
    </dgm:pt>
    <dgm:pt modelId="{5FC13E74-91AB-D24B-8CB6-119E79773F9D}" type="pres">
      <dgm:prSet presAssocID="{216443CB-BD7E-3C4C-8D9D-A5C6CE6DDBFE}" presName="childNode" presStyleLbl="node1" presStyleIdx="3" presStyleCnt="6">
        <dgm:presLayoutVars>
          <dgm:bulletEnabled val="1"/>
        </dgm:presLayoutVars>
      </dgm:prSet>
      <dgm:spPr/>
      <dgm:t>
        <a:bodyPr/>
        <a:lstStyle/>
        <a:p>
          <a:endParaRPr lang="en-GB"/>
        </a:p>
      </dgm:t>
    </dgm:pt>
    <dgm:pt modelId="{92BF39F5-FEC6-C748-BAF6-BF386712F6D4}" type="pres">
      <dgm:prSet presAssocID="{E0433285-D3EF-164E-9AB6-3F9C3D278669}" presName="aSpace" presStyleCnt="0"/>
      <dgm:spPr/>
    </dgm:pt>
    <dgm:pt modelId="{87109140-5CB0-7F4A-847A-91A0924F6E37}" type="pres">
      <dgm:prSet presAssocID="{A9F55DAA-5FD9-E04E-9B86-0C988BE95AAC}" presName="compNode" presStyleCnt="0"/>
      <dgm:spPr/>
    </dgm:pt>
    <dgm:pt modelId="{EE116BA9-F675-BC4C-8354-750784EEAE24}" type="pres">
      <dgm:prSet presAssocID="{A9F55DAA-5FD9-E04E-9B86-0C988BE95AAC}" presName="aNode" presStyleLbl="bgShp" presStyleIdx="2" presStyleCnt="3"/>
      <dgm:spPr/>
      <dgm:t>
        <a:bodyPr/>
        <a:lstStyle/>
        <a:p>
          <a:endParaRPr lang="en-GB"/>
        </a:p>
      </dgm:t>
    </dgm:pt>
    <dgm:pt modelId="{47D28E0C-FB8C-C743-A258-2063C8478704}" type="pres">
      <dgm:prSet presAssocID="{A9F55DAA-5FD9-E04E-9B86-0C988BE95AAC}" presName="textNode" presStyleLbl="bgShp" presStyleIdx="2" presStyleCnt="3"/>
      <dgm:spPr/>
      <dgm:t>
        <a:bodyPr/>
        <a:lstStyle/>
        <a:p>
          <a:endParaRPr lang="en-GB"/>
        </a:p>
      </dgm:t>
    </dgm:pt>
    <dgm:pt modelId="{2B4C5456-324C-1B47-A596-B0A73E8587C8}" type="pres">
      <dgm:prSet presAssocID="{A9F55DAA-5FD9-E04E-9B86-0C988BE95AAC}" presName="compChildNode" presStyleCnt="0"/>
      <dgm:spPr/>
    </dgm:pt>
    <dgm:pt modelId="{C488E97B-E092-6E4B-9C05-BFE6BE17ECBF}" type="pres">
      <dgm:prSet presAssocID="{A9F55DAA-5FD9-E04E-9B86-0C988BE95AAC}" presName="theInnerList" presStyleCnt="0"/>
      <dgm:spPr/>
    </dgm:pt>
    <dgm:pt modelId="{66313F47-E1E2-B14D-B2F1-8B1269BE6A66}" type="pres">
      <dgm:prSet presAssocID="{3350754F-4A84-0746-980E-AC3ADCFF5ED4}" presName="childNode" presStyleLbl="node1" presStyleIdx="4" presStyleCnt="6">
        <dgm:presLayoutVars>
          <dgm:bulletEnabled val="1"/>
        </dgm:presLayoutVars>
      </dgm:prSet>
      <dgm:spPr/>
      <dgm:t>
        <a:bodyPr/>
        <a:lstStyle/>
        <a:p>
          <a:endParaRPr lang="en-GB"/>
        </a:p>
      </dgm:t>
    </dgm:pt>
    <dgm:pt modelId="{4C7A3265-9E69-4C43-8E31-25FDECBED5B6}" type="pres">
      <dgm:prSet presAssocID="{3350754F-4A84-0746-980E-AC3ADCFF5ED4}" presName="aSpace2" presStyleCnt="0"/>
      <dgm:spPr/>
    </dgm:pt>
    <dgm:pt modelId="{449A041B-6A81-B543-A47F-C5C502AB3D4C}" type="pres">
      <dgm:prSet presAssocID="{518E88FB-9BD7-4E4D-8736-E0AF5DAB9833}" presName="childNode" presStyleLbl="node1" presStyleIdx="5" presStyleCnt="6">
        <dgm:presLayoutVars>
          <dgm:bulletEnabled val="1"/>
        </dgm:presLayoutVars>
      </dgm:prSet>
      <dgm:spPr/>
      <dgm:t>
        <a:bodyPr/>
        <a:lstStyle/>
        <a:p>
          <a:endParaRPr lang="en-GB"/>
        </a:p>
      </dgm:t>
    </dgm:pt>
  </dgm:ptLst>
  <dgm:cxnLst>
    <dgm:cxn modelId="{17DF1435-A722-4004-A9D3-D01D9223BE49}" type="presOf" srcId="{8272D81C-FA2B-9D41-8700-5F819DD20B81}" destId="{AF8793B7-1816-C242-9284-C03747CC7670}" srcOrd="0" destOrd="0" presId="urn:microsoft.com/office/officeart/2005/8/layout/lProcess2"/>
    <dgm:cxn modelId="{CF2CE32E-24FC-E347-84A6-E7FC105AE96E}" srcId="{E0433285-D3EF-164E-9AB6-3F9C3D278669}" destId="{216443CB-BD7E-3C4C-8D9D-A5C6CE6DDBFE}" srcOrd="1" destOrd="0" parTransId="{3F0E80BC-5A94-BA4B-81AF-3C8D2D1E28CE}" sibTransId="{269419A9-C3AF-E647-8A33-D52843182292}"/>
    <dgm:cxn modelId="{A5DB76FF-9F7C-4F95-BEED-DAFA5208C920}" type="presOf" srcId="{A9F55DAA-5FD9-E04E-9B86-0C988BE95AAC}" destId="{EE116BA9-F675-BC4C-8354-750784EEAE24}" srcOrd="0" destOrd="0" presId="urn:microsoft.com/office/officeart/2005/8/layout/lProcess2"/>
    <dgm:cxn modelId="{1FD564A3-87F3-4CD7-A76B-F61645FB21F2}" type="presOf" srcId="{216443CB-BD7E-3C4C-8D9D-A5C6CE6DDBFE}" destId="{5FC13E74-91AB-D24B-8CB6-119E79773F9D}" srcOrd="0" destOrd="0" presId="urn:microsoft.com/office/officeart/2005/8/layout/lProcess2"/>
    <dgm:cxn modelId="{F5A245F2-33E4-0B49-B42A-7B45E88890D5}" srcId="{A71D03FC-AFB0-2543-8D10-7AB46CFA9E5C}" destId="{E0433285-D3EF-164E-9AB6-3F9C3D278669}" srcOrd="1" destOrd="0" parTransId="{81DCF6A4-2EA0-0841-A84E-0048AE6FB809}" sibTransId="{528C9702-5429-2144-BD27-86DF3C5ED8E3}"/>
    <dgm:cxn modelId="{0DFF2A67-FEA1-5D46-BE67-8E24F76B89D7}" srcId="{A9F55DAA-5FD9-E04E-9B86-0C988BE95AAC}" destId="{518E88FB-9BD7-4E4D-8736-E0AF5DAB9833}" srcOrd="1" destOrd="0" parTransId="{41FE20E6-9FB5-3246-AB1B-05C4A2A64E79}" sibTransId="{FFBC83F6-3973-1D47-80D6-F2B728159C08}"/>
    <dgm:cxn modelId="{AFC23A02-B8E8-854D-9CFB-89F54C9EA850}" srcId="{E0433285-D3EF-164E-9AB6-3F9C3D278669}" destId="{DDD6A6B5-A25D-E94A-979E-866C0BA16087}" srcOrd="0" destOrd="0" parTransId="{A5DAFD37-C51D-3641-B1B7-9E44C70F92A1}" sibTransId="{795B2990-C7E9-E646-8E66-E274B1C53B03}"/>
    <dgm:cxn modelId="{D8CE7CDC-473F-1C43-A1DA-0450A8917101}" srcId="{A9F55DAA-5FD9-E04E-9B86-0C988BE95AAC}" destId="{3350754F-4A84-0746-980E-AC3ADCFF5ED4}" srcOrd="0" destOrd="0" parTransId="{37D74157-C6D3-F147-828C-DEB9588C8151}" sibTransId="{3749B181-8D0C-F844-B1D4-56966B8F3D43}"/>
    <dgm:cxn modelId="{4C0414DD-AA87-654B-AEB6-BE8C10C990A0}" srcId="{8279F975-BE0A-F145-9405-03E0DF216EAC}" destId="{8272D81C-FA2B-9D41-8700-5F819DD20B81}" srcOrd="1" destOrd="0" parTransId="{6CF5DD29-8901-6345-83D4-CFB588905165}" sibTransId="{05185415-E68E-D946-9074-6CD54920333D}"/>
    <dgm:cxn modelId="{FF92DD9B-84A4-0C40-AC9A-B660CBFD37F8}" srcId="{A71D03FC-AFB0-2543-8D10-7AB46CFA9E5C}" destId="{8279F975-BE0A-F145-9405-03E0DF216EAC}" srcOrd="0" destOrd="0" parTransId="{0BA9F160-21B9-6F43-9816-C10B54D9DBF4}" sibTransId="{B0402491-AC88-EE44-A627-3727AAE9EFC1}"/>
    <dgm:cxn modelId="{F9B5AF22-880A-4EA0-B35D-9C5ED9415EE9}" type="presOf" srcId="{A9F55DAA-5FD9-E04E-9B86-0C988BE95AAC}" destId="{47D28E0C-FB8C-C743-A258-2063C8478704}" srcOrd="1" destOrd="0" presId="urn:microsoft.com/office/officeart/2005/8/layout/lProcess2"/>
    <dgm:cxn modelId="{3508391B-E6A3-4043-B61B-24B4E55BAF89}" type="presOf" srcId="{E0433285-D3EF-164E-9AB6-3F9C3D278669}" destId="{702076B9-20DF-0A43-BAB6-24BCAEE21B4C}" srcOrd="0" destOrd="0" presId="urn:microsoft.com/office/officeart/2005/8/layout/lProcess2"/>
    <dgm:cxn modelId="{18CBF42D-065C-8E4D-81B7-6E00D977D2FE}" srcId="{A71D03FC-AFB0-2543-8D10-7AB46CFA9E5C}" destId="{A9F55DAA-5FD9-E04E-9B86-0C988BE95AAC}" srcOrd="2" destOrd="0" parTransId="{0343E637-7DB4-FA42-B258-D51B63611EFF}" sibTransId="{668E1716-F18A-BA4E-A909-598036FCFADC}"/>
    <dgm:cxn modelId="{41B2486A-A17E-43AE-BC16-9965FD138CD9}" type="presOf" srcId="{518E88FB-9BD7-4E4D-8736-E0AF5DAB9833}" destId="{449A041B-6A81-B543-A47F-C5C502AB3D4C}" srcOrd="0" destOrd="0" presId="urn:microsoft.com/office/officeart/2005/8/layout/lProcess2"/>
    <dgm:cxn modelId="{DEC8AF8B-C4B9-4C1E-A4BC-99635EA341C3}" type="presOf" srcId="{8279F975-BE0A-F145-9405-03E0DF216EAC}" destId="{A86E7961-19EB-2D40-8EED-FB2D03837CDE}" srcOrd="1" destOrd="0" presId="urn:microsoft.com/office/officeart/2005/8/layout/lProcess2"/>
    <dgm:cxn modelId="{A6875D9B-65B5-40FF-AE19-7488DEFE095B}" type="presOf" srcId="{A71D03FC-AFB0-2543-8D10-7AB46CFA9E5C}" destId="{382F8713-6956-5044-B19B-529D52FF8805}" srcOrd="0" destOrd="0" presId="urn:microsoft.com/office/officeart/2005/8/layout/lProcess2"/>
    <dgm:cxn modelId="{893D8AC6-DF5D-41FE-8ABB-DDB8B54AA96F}" type="presOf" srcId="{8279F975-BE0A-F145-9405-03E0DF216EAC}" destId="{CE3AFC50-A488-AC44-9B23-C8E3F50E3314}" srcOrd="0" destOrd="0" presId="urn:microsoft.com/office/officeart/2005/8/layout/lProcess2"/>
    <dgm:cxn modelId="{32E91F1C-54ED-4ACB-9402-D0100A90632B}" type="presOf" srcId="{DDD6A6B5-A25D-E94A-979E-866C0BA16087}" destId="{9A89CF10-97D9-6844-B092-791CB6D55A65}" srcOrd="0" destOrd="0" presId="urn:microsoft.com/office/officeart/2005/8/layout/lProcess2"/>
    <dgm:cxn modelId="{2C00851B-C45B-394F-8EAA-5347776C607E}" srcId="{8279F975-BE0A-F145-9405-03E0DF216EAC}" destId="{0BB13FD2-139D-2B44-ABC5-6A222A7D312A}" srcOrd="0" destOrd="0" parTransId="{3EC0C2E6-65DC-0B4B-BA52-0AB6B7FA869D}" sibTransId="{B33EB1EC-0653-664E-9E8D-24A408EB443A}"/>
    <dgm:cxn modelId="{56B75259-C86B-4A66-BC78-FDFE5D0B3F48}" type="presOf" srcId="{3350754F-4A84-0746-980E-AC3ADCFF5ED4}" destId="{66313F47-E1E2-B14D-B2F1-8B1269BE6A66}" srcOrd="0" destOrd="0" presId="urn:microsoft.com/office/officeart/2005/8/layout/lProcess2"/>
    <dgm:cxn modelId="{2E63F5C5-7C92-420F-8B9C-E07BA9AED2E6}" type="presOf" srcId="{E0433285-D3EF-164E-9AB6-3F9C3D278669}" destId="{87009B06-A6C5-E244-B1AA-DEC357384830}" srcOrd="1" destOrd="0" presId="urn:microsoft.com/office/officeart/2005/8/layout/lProcess2"/>
    <dgm:cxn modelId="{43151A28-B403-43E3-B502-E52740DC3319}" type="presOf" srcId="{0BB13FD2-139D-2B44-ABC5-6A222A7D312A}" destId="{2CD6E111-7CAA-BC42-9AC1-F32F00F46602}" srcOrd="0" destOrd="0" presId="urn:microsoft.com/office/officeart/2005/8/layout/lProcess2"/>
    <dgm:cxn modelId="{41DA2475-B4D5-4367-9880-5D2E2816264D}" type="presParOf" srcId="{382F8713-6956-5044-B19B-529D52FF8805}" destId="{4C4DE42C-5BEC-BB4D-B48E-15146638DE7C}" srcOrd="0" destOrd="0" presId="urn:microsoft.com/office/officeart/2005/8/layout/lProcess2"/>
    <dgm:cxn modelId="{3FA30D7F-9934-4945-81C1-7EAFDBD46257}" type="presParOf" srcId="{4C4DE42C-5BEC-BB4D-B48E-15146638DE7C}" destId="{CE3AFC50-A488-AC44-9B23-C8E3F50E3314}" srcOrd="0" destOrd="0" presId="urn:microsoft.com/office/officeart/2005/8/layout/lProcess2"/>
    <dgm:cxn modelId="{23D63E6D-249C-40DA-870B-9F166D3F5B4E}" type="presParOf" srcId="{4C4DE42C-5BEC-BB4D-B48E-15146638DE7C}" destId="{A86E7961-19EB-2D40-8EED-FB2D03837CDE}" srcOrd="1" destOrd="0" presId="urn:microsoft.com/office/officeart/2005/8/layout/lProcess2"/>
    <dgm:cxn modelId="{D94E2404-EABF-4C47-84F1-F3D416DD68A5}" type="presParOf" srcId="{4C4DE42C-5BEC-BB4D-B48E-15146638DE7C}" destId="{70C81FC7-D97A-9941-BC39-629A4C12E81F}" srcOrd="2" destOrd="0" presId="urn:microsoft.com/office/officeart/2005/8/layout/lProcess2"/>
    <dgm:cxn modelId="{BFC502C6-A244-4DE0-916E-D90E2F8A248F}" type="presParOf" srcId="{70C81FC7-D97A-9941-BC39-629A4C12E81F}" destId="{C6942E99-F0DD-DF45-8D20-44DBAE5DBC35}" srcOrd="0" destOrd="0" presId="urn:microsoft.com/office/officeart/2005/8/layout/lProcess2"/>
    <dgm:cxn modelId="{351BBCF6-8DFC-4A3C-B5B5-33B1ADDE5DE9}" type="presParOf" srcId="{C6942E99-F0DD-DF45-8D20-44DBAE5DBC35}" destId="{2CD6E111-7CAA-BC42-9AC1-F32F00F46602}" srcOrd="0" destOrd="0" presId="urn:microsoft.com/office/officeart/2005/8/layout/lProcess2"/>
    <dgm:cxn modelId="{80D82585-F3BD-4CF0-A37B-87CBF03B9575}" type="presParOf" srcId="{C6942E99-F0DD-DF45-8D20-44DBAE5DBC35}" destId="{C69309FC-FF80-D144-BAE6-9078031ED833}" srcOrd="1" destOrd="0" presId="urn:microsoft.com/office/officeart/2005/8/layout/lProcess2"/>
    <dgm:cxn modelId="{4D7BFDA0-7434-4866-A45D-7E31DF3195E3}" type="presParOf" srcId="{C6942E99-F0DD-DF45-8D20-44DBAE5DBC35}" destId="{AF8793B7-1816-C242-9284-C03747CC7670}" srcOrd="2" destOrd="0" presId="urn:microsoft.com/office/officeart/2005/8/layout/lProcess2"/>
    <dgm:cxn modelId="{D74365B4-D139-49A7-B5A4-16D99F250C92}" type="presParOf" srcId="{382F8713-6956-5044-B19B-529D52FF8805}" destId="{AFFDF149-5D6E-C644-8EB0-5E905F6062E4}" srcOrd="1" destOrd="0" presId="urn:microsoft.com/office/officeart/2005/8/layout/lProcess2"/>
    <dgm:cxn modelId="{57E7F0DF-C466-400F-AADB-D94E8B617CE7}" type="presParOf" srcId="{382F8713-6956-5044-B19B-529D52FF8805}" destId="{4624F1AD-7E0A-8C49-B4CD-562DFD591431}" srcOrd="2" destOrd="0" presId="urn:microsoft.com/office/officeart/2005/8/layout/lProcess2"/>
    <dgm:cxn modelId="{29EF4729-AD95-4F1B-AC69-631375039108}" type="presParOf" srcId="{4624F1AD-7E0A-8C49-B4CD-562DFD591431}" destId="{702076B9-20DF-0A43-BAB6-24BCAEE21B4C}" srcOrd="0" destOrd="0" presId="urn:microsoft.com/office/officeart/2005/8/layout/lProcess2"/>
    <dgm:cxn modelId="{14DA777A-5A26-4272-A9F4-C0F4BE89CAA8}" type="presParOf" srcId="{4624F1AD-7E0A-8C49-B4CD-562DFD591431}" destId="{87009B06-A6C5-E244-B1AA-DEC357384830}" srcOrd="1" destOrd="0" presId="urn:microsoft.com/office/officeart/2005/8/layout/lProcess2"/>
    <dgm:cxn modelId="{0D9F508A-2340-4458-8A7B-769B4585BC2F}" type="presParOf" srcId="{4624F1AD-7E0A-8C49-B4CD-562DFD591431}" destId="{0653690D-B5F2-424F-AC37-056833479147}" srcOrd="2" destOrd="0" presId="urn:microsoft.com/office/officeart/2005/8/layout/lProcess2"/>
    <dgm:cxn modelId="{81EEBDF5-77C0-4739-BA06-6A837452B680}" type="presParOf" srcId="{0653690D-B5F2-424F-AC37-056833479147}" destId="{635DCC4E-07A7-6C44-86BF-A2760E2C9998}" srcOrd="0" destOrd="0" presId="urn:microsoft.com/office/officeart/2005/8/layout/lProcess2"/>
    <dgm:cxn modelId="{F1DE3ABE-3CF9-4315-AF7B-70E5BE334AAF}" type="presParOf" srcId="{635DCC4E-07A7-6C44-86BF-A2760E2C9998}" destId="{9A89CF10-97D9-6844-B092-791CB6D55A65}" srcOrd="0" destOrd="0" presId="urn:microsoft.com/office/officeart/2005/8/layout/lProcess2"/>
    <dgm:cxn modelId="{0D6242DE-15C4-4BCA-AA7F-E683C7D5889B}" type="presParOf" srcId="{635DCC4E-07A7-6C44-86BF-A2760E2C9998}" destId="{CB91167B-17DB-7D43-83B8-9C2B7277458C}" srcOrd="1" destOrd="0" presId="urn:microsoft.com/office/officeart/2005/8/layout/lProcess2"/>
    <dgm:cxn modelId="{5DDE1A4D-801B-4CD0-A14D-DA02EE98298A}" type="presParOf" srcId="{635DCC4E-07A7-6C44-86BF-A2760E2C9998}" destId="{5FC13E74-91AB-D24B-8CB6-119E79773F9D}" srcOrd="2" destOrd="0" presId="urn:microsoft.com/office/officeart/2005/8/layout/lProcess2"/>
    <dgm:cxn modelId="{5DB5C62B-C605-45BD-B79E-16B75F695A18}" type="presParOf" srcId="{382F8713-6956-5044-B19B-529D52FF8805}" destId="{92BF39F5-FEC6-C748-BAF6-BF386712F6D4}" srcOrd="3" destOrd="0" presId="urn:microsoft.com/office/officeart/2005/8/layout/lProcess2"/>
    <dgm:cxn modelId="{F843C0B8-F3C9-4917-A1BD-A5BC42C3B055}" type="presParOf" srcId="{382F8713-6956-5044-B19B-529D52FF8805}" destId="{87109140-5CB0-7F4A-847A-91A0924F6E37}" srcOrd="4" destOrd="0" presId="urn:microsoft.com/office/officeart/2005/8/layout/lProcess2"/>
    <dgm:cxn modelId="{F7C04E02-F3BA-4873-BE98-ECF9F4D1A62A}" type="presParOf" srcId="{87109140-5CB0-7F4A-847A-91A0924F6E37}" destId="{EE116BA9-F675-BC4C-8354-750784EEAE24}" srcOrd="0" destOrd="0" presId="urn:microsoft.com/office/officeart/2005/8/layout/lProcess2"/>
    <dgm:cxn modelId="{AD852AFF-C63E-41F3-9636-9F9081724DB1}" type="presParOf" srcId="{87109140-5CB0-7F4A-847A-91A0924F6E37}" destId="{47D28E0C-FB8C-C743-A258-2063C8478704}" srcOrd="1" destOrd="0" presId="urn:microsoft.com/office/officeart/2005/8/layout/lProcess2"/>
    <dgm:cxn modelId="{5D628676-3524-4400-8B4E-00CC47D6AD85}" type="presParOf" srcId="{87109140-5CB0-7F4A-847A-91A0924F6E37}" destId="{2B4C5456-324C-1B47-A596-B0A73E8587C8}" srcOrd="2" destOrd="0" presId="urn:microsoft.com/office/officeart/2005/8/layout/lProcess2"/>
    <dgm:cxn modelId="{7FBCA42A-A72B-40F0-B4B4-5FF4C3B41905}" type="presParOf" srcId="{2B4C5456-324C-1B47-A596-B0A73E8587C8}" destId="{C488E97B-E092-6E4B-9C05-BFE6BE17ECBF}" srcOrd="0" destOrd="0" presId="urn:microsoft.com/office/officeart/2005/8/layout/lProcess2"/>
    <dgm:cxn modelId="{A7CC7CE0-714F-4DFA-A7DB-46936E586F3B}" type="presParOf" srcId="{C488E97B-E092-6E4B-9C05-BFE6BE17ECBF}" destId="{66313F47-E1E2-B14D-B2F1-8B1269BE6A66}" srcOrd="0" destOrd="0" presId="urn:microsoft.com/office/officeart/2005/8/layout/lProcess2"/>
    <dgm:cxn modelId="{B3241ABE-D3DD-4899-BCE7-6A897A278D14}" type="presParOf" srcId="{C488E97B-E092-6E4B-9C05-BFE6BE17ECBF}" destId="{4C7A3265-9E69-4C43-8E31-25FDECBED5B6}" srcOrd="1" destOrd="0" presId="urn:microsoft.com/office/officeart/2005/8/layout/lProcess2"/>
    <dgm:cxn modelId="{42C4CF8D-8BBC-4BA9-B9F0-49E39D5528BD}" type="presParOf" srcId="{C488E97B-E092-6E4B-9C05-BFE6BE17ECBF}" destId="{449A041B-6A81-B543-A47F-C5C502AB3D4C}" srcOrd="2" destOrd="0" presId="urn:microsoft.com/office/officeart/2005/8/layout/lProcess2"/>
  </dgm:cxnLst>
  <dgm:bg/>
  <dgm:whole/>
  <dgm:extLst>
    <a:ext uri="http://schemas.microsoft.com/office/drawing/2008/diagram">
      <dsp:dataModelExt xmlns:dsp="http://schemas.microsoft.com/office/drawing/2008/diagram" relId="rId2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71D03FC-AFB0-2543-8D10-7AB46CFA9E5C}" type="doc">
      <dgm:prSet loTypeId="urn:microsoft.com/office/officeart/2005/8/layout/lProcess2" loCatId="" qsTypeId="urn:microsoft.com/office/officeart/2005/8/quickstyle/simple4" qsCatId="simple" csTypeId="urn:microsoft.com/office/officeart/2005/8/colors/accent1_2" csCatId="accent1" phldr="1"/>
      <dgm:spPr/>
      <dgm:t>
        <a:bodyPr/>
        <a:lstStyle/>
        <a:p>
          <a:endParaRPr lang="en-GB"/>
        </a:p>
      </dgm:t>
    </dgm:pt>
    <dgm:pt modelId="{8279F975-BE0A-F145-9405-03E0DF216EAC}">
      <dgm:prSet phldrT="[Tekst]"/>
      <dgm:spPr/>
      <dgm:t>
        <a:bodyPr/>
        <a:lstStyle/>
        <a:p>
          <a:r>
            <a:rPr lang="en-GB" dirty="0" smtClean="0"/>
            <a:t>Analyse</a:t>
          </a:r>
          <a:endParaRPr lang="en-GB" dirty="0"/>
        </a:p>
      </dgm:t>
    </dgm:pt>
    <dgm:pt modelId="{0BA9F160-21B9-6F43-9816-C10B54D9DBF4}" type="parTrans" cxnId="{FF92DD9B-84A4-0C40-AC9A-B660CBFD37F8}">
      <dgm:prSet/>
      <dgm:spPr/>
      <dgm:t>
        <a:bodyPr/>
        <a:lstStyle/>
        <a:p>
          <a:endParaRPr lang="en-GB"/>
        </a:p>
      </dgm:t>
    </dgm:pt>
    <dgm:pt modelId="{B0402491-AC88-EE44-A627-3727AAE9EFC1}" type="sibTrans" cxnId="{FF92DD9B-84A4-0C40-AC9A-B660CBFD37F8}">
      <dgm:prSet/>
      <dgm:spPr/>
      <dgm:t>
        <a:bodyPr/>
        <a:lstStyle/>
        <a:p>
          <a:endParaRPr lang="en-GB"/>
        </a:p>
      </dgm:t>
    </dgm:pt>
    <dgm:pt modelId="{0BB13FD2-139D-2B44-ABC5-6A222A7D312A}">
      <dgm:prSet phldrT="[Tekst]"/>
      <dgm:spPr/>
      <dgm:t>
        <a:bodyPr/>
        <a:lstStyle/>
        <a:p>
          <a:r>
            <a:rPr lang="en-GB" dirty="0" smtClean="0"/>
            <a:t>Existing Plans</a:t>
          </a:r>
          <a:endParaRPr lang="en-GB" dirty="0"/>
        </a:p>
      </dgm:t>
    </dgm:pt>
    <dgm:pt modelId="{3EC0C2E6-65DC-0B4B-BA52-0AB6B7FA869D}" type="parTrans" cxnId="{2C00851B-C45B-394F-8EAA-5347776C607E}">
      <dgm:prSet/>
      <dgm:spPr/>
      <dgm:t>
        <a:bodyPr/>
        <a:lstStyle/>
        <a:p>
          <a:endParaRPr lang="en-GB"/>
        </a:p>
      </dgm:t>
    </dgm:pt>
    <dgm:pt modelId="{B33EB1EC-0653-664E-9E8D-24A408EB443A}" type="sibTrans" cxnId="{2C00851B-C45B-394F-8EAA-5347776C607E}">
      <dgm:prSet/>
      <dgm:spPr/>
      <dgm:t>
        <a:bodyPr/>
        <a:lstStyle/>
        <a:p>
          <a:endParaRPr lang="en-GB"/>
        </a:p>
      </dgm:t>
    </dgm:pt>
    <dgm:pt modelId="{8272D81C-FA2B-9D41-8700-5F819DD20B81}">
      <dgm:prSet phldrT="[Tekst]"/>
      <dgm:spPr/>
      <dgm:t>
        <a:bodyPr/>
        <a:lstStyle/>
        <a:p>
          <a:r>
            <a:rPr lang="en-GB" dirty="0" smtClean="0"/>
            <a:t>Experience</a:t>
          </a:r>
          <a:endParaRPr lang="en-GB" dirty="0"/>
        </a:p>
      </dgm:t>
    </dgm:pt>
    <dgm:pt modelId="{6CF5DD29-8901-6345-83D4-CFB588905165}" type="parTrans" cxnId="{4C0414DD-AA87-654B-AEB6-BE8C10C990A0}">
      <dgm:prSet/>
      <dgm:spPr/>
      <dgm:t>
        <a:bodyPr/>
        <a:lstStyle/>
        <a:p>
          <a:endParaRPr lang="en-GB"/>
        </a:p>
      </dgm:t>
    </dgm:pt>
    <dgm:pt modelId="{05185415-E68E-D946-9074-6CD54920333D}" type="sibTrans" cxnId="{4C0414DD-AA87-654B-AEB6-BE8C10C990A0}">
      <dgm:prSet/>
      <dgm:spPr/>
      <dgm:t>
        <a:bodyPr/>
        <a:lstStyle/>
        <a:p>
          <a:endParaRPr lang="en-GB"/>
        </a:p>
      </dgm:t>
    </dgm:pt>
    <dgm:pt modelId="{E0433285-D3EF-164E-9AB6-3F9C3D278669}">
      <dgm:prSet phldrT="[Tekst]"/>
      <dgm:spPr/>
      <dgm:t>
        <a:bodyPr/>
        <a:lstStyle/>
        <a:p>
          <a:r>
            <a:rPr lang="en-GB" dirty="0" smtClean="0"/>
            <a:t>Plan</a:t>
          </a:r>
          <a:endParaRPr lang="en-GB" dirty="0"/>
        </a:p>
      </dgm:t>
    </dgm:pt>
    <dgm:pt modelId="{81DCF6A4-2EA0-0841-A84E-0048AE6FB809}" type="parTrans" cxnId="{F5A245F2-33E4-0B49-B42A-7B45E88890D5}">
      <dgm:prSet/>
      <dgm:spPr/>
      <dgm:t>
        <a:bodyPr/>
        <a:lstStyle/>
        <a:p>
          <a:endParaRPr lang="en-GB"/>
        </a:p>
      </dgm:t>
    </dgm:pt>
    <dgm:pt modelId="{528C9702-5429-2144-BD27-86DF3C5ED8E3}" type="sibTrans" cxnId="{F5A245F2-33E4-0B49-B42A-7B45E88890D5}">
      <dgm:prSet/>
      <dgm:spPr/>
      <dgm:t>
        <a:bodyPr/>
        <a:lstStyle/>
        <a:p>
          <a:endParaRPr lang="en-GB"/>
        </a:p>
      </dgm:t>
    </dgm:pt>
    <dgm:pt modelId="{DDD6A6B5-A25D-E94A-979E-866C0BA16087}">
      <dgm:prSet phldrT="[Tekst]"/>
      <dgm:spPr/>
      <dgm:t>
        <a:bodyPr/>
        <a:lstStyle/>
        <a:p>
          <a:r>
            <a:rPr lang="en-GB" dirty="0" smtClean="0"/>
            <a:t>Establish Plans</a:t>
          </a:r>
          <a:endParaRPr lang="en-GB" dirty="0"/>
        </a:p>
      </dgm:t>
    </dgm:pt>
    <dgm:pt modelId="{A5DAFD37-C51D-3641-B1B7-9E44C70F92A1}" type="parTrans" cxnId="{AFC23A02-B8E8-854D-9CFB-89F54C9EA850}">
      <dgm:prSet/>
      <dgm:spPr/>
      <dgm:t>
        <a:bodyPr/>
        <a:lstStyle/>
        <a:p>
          <a:endParaRPr lang="en-GB"/>
        </a:p>
      </dgm:t>
    </dgm:pt>
    <dgm:pt modelId="{795B2990-C7E9-E646-8E66-E274B1C53B03}" type="sibTrans" cxnId="{AFC23A02-B8E8-854D-9CFB-89F54C9EA850}">
      <dgm:prSet/>
      <dgm:spPr/>
      <dgm:t>
        <a:bodyPr/>
        <a:lstStyle/>
        <a:p>
          <a:endParaRPr lang="en-GB"/>
        </a:p>
      </dgm:t>
    </dgm:pt>
    <dgm:pt modelId="{216443CB-BD7E-3C4C-8D9D-A5C6CE6DDBFE}">
      <dgm:prSet phldrT="[Tekst]"/>
      <dgm:spPr/>
      <dgm:t>
        <a:bodyPr/>
        <a:lstStyle/>
        <a:p>
          <a:r>
            <a:rPr lang="en-GB" dirty="0" smtClean="0"/>
            <a:t>Configure Training System</a:t>
          </a:r>
          <a:endParaRPr lang="en-GB" dirty="0"/>
        </a:p>
      </dgm:t>
    </dgm:pt>
    <dgm:pt modelId="{3F0E80BC-5A94-BA4B-81AF-3C8D2D1E28CE}" type="parTrans" cxnId="{CF2CE32E-24FC-E347-84A6-E7FC105AE96E}">
      <dgm:prSet/>
      <dgm:spPr/>
      <dgm:t>
        <a:bodyPr/>
        <a:lstStyle/>
        <a:p>
          <a:endParaRPr lang="en-GB"/>
        </a:p>
      </dgm:t>
    </dgm:pt>
    <dgm:pt modelId="{269419A9-C3AF-E647-8A33-D52843182292}" type="sibTrans" cxnId="{CF2CE32E-24FC-E347-84A6-E7FC105AE96E}">
      <dgm:prSet/>
      <dgm:spPr/>
      <dgm:t>
        <a:bodyPr/>
        <a:lstStyle/>
        <a:p>
          <a:endParaRPr lang="en-GB"/>
        </a:p>
      </dgm:t>
    </dgm:pt>
    <dgm:pt modelId="{A9F55DAA-5FD9-E04E-9B86-0C988BE95AAC}">
      <dgm:prSet phldrT="[Tekst]"/>
      <dgm:spPr/>
      <dgm:t>
        <a:bodyPr/>
        <a:lstStyle/>
        <a:p>
          <a:r>
            <a:rPr lang="en-GB" dirty="0" smtClean="0"/>
            <a:t>Execute</a:t>
          </a:r>
          <a:endParaRPr lang="en-GB" dirty="0"/>
        </a:p>
      </dgm:t>
    </dgm:pt>
    <dgm:pt modelId="{0343E637-7DB4-FA42-B258-D51B63611EFF}" type="parTrans" cxnId="{18CBF42D-065C-8E4D-81B7-6E00D977D2FE}">
      <dgm:prSet/>
      <dgm:spPr/>
      <dgm:t>
        <a:bodyPr/>
        <a:lstStyle/>
        <a:p>
          <a:endParaRPr lang="en-GB"/>
        </a:p>
      </dgm:t>
    </dgm:pt>
    <dgm:pt modelId="{668E1716-F18A-BA4E-A909-598036FCFADC}" type="sibTrans" cxnId="{18CBF42D-065C-8E4D-81B7-6E00D977D2FE}">
      <dgm:prSet/>
      <dgm:spPr/>
      <dgm:t>
        <a:bodyPr/>
        <a:lstStyle/>
        <a:p>
          <a:endParaRPr lang="en-GB"/>
        </a:p>
      </dgm:t>
    </dgm:pt>
    <dgm:pt modelId="{3350754F-4A84-0746-980E-AC3ADCFF5ED4}">
      <dgm:prSet phldrT="[Tekst]"/>
      <dgm:spPr/>
      <dgm:t>
        <a:bodyPr/>
        <a:lstStyle/>
        <a:p>
          <a:r>
            <a:rPr lang="en-GB" dirty="0" smtClean="0"/>
            <a:t>Establish Training Scene</a:t>
          </a:r>
          <a:endParaRPr lang="en-GB" dirty="0"/>
        </a:p>
      </dgm:t>
    </dgm:pt>
    <dgm:pt modelId="{37D74157-C6D3-F147-828C-DEB9588C8151}" type="parTrans" cxnId="{D8CE7CDC-473F-1C43-A1DA-0450A8917101}">
      <dgm:prSet/>
      <dgm:spPr/>
      <dgm:t>
        <a:bodyPr/>
        <a:lstStyle/>
        <a:p>
          <a:endParaRPr lang="en-GB"/>
        </a:p>
      </dgm:t>
    </dgm:pt>
    <dgm:pt modelId="{3749B181-8D0C-F844-B1D4-56966B8F3D43}" type="sibTrans" cxnId="{D8CE7CDC-473F-1C43-A1DA-0450A8917101}">
      <dgm:prSet/>
      <dgm:spPr/>
      <dgm:t>
        <a:bodyPr/>
        <a:lstStyle/>
        <a:p>
          <a:endParaRPr lang="en-GB"/>
        </a:p>
      </dgm:t>
    </dgm:pt>
    <dgm:pt modelId="{518E88FB-9BD7-4E4D-8736-E0AF5DAB9833}">
      <dgm:prSet phldrT="[Tekst]"/>
      <dgm:spPr/>
      <dgm:t>
        <a:bodyPr/>
        <a:lstStyle/>
        <a:p>
          <a:r>
            <a:rPr lang="en-GB" dirty="0" smtClean="0"/>
            <a:t>Execute</a:t>
          </a:r>
          <a:endParaRPr lang="en-GB" dirty="0"/>
        </a:p>
      </dgm:t>
    </dgm:pt>
    <dgm:pt modelId="{41FE20E6-9FB5-3246-AB1B-05C4A2A64E79}" type="parTrans" cxnId="{0DFF2A67-FEA1-5D46-BE67-8E24F76B89D7}">
      <dgm:prSet/>
      <dgm:spPr/>
      <dgm:t>
        <a:bodyPr/>
        <a:lstStyle/>
        <a:p>
          <a:endParaRPr lang="en-GB"/>
        </a:p>
      </dgm:t>
    </dgm:pt>
    <dgm:pt modelId="{FFBC83F6-3973-1D47-80D6-F2B728159C08}" type="sibTrans" cxnId="{0DFF2A67-FEA1-5D46-BE67-8E24F76B89D7}">
      <dgm:prSet/>
      <dgm:spPr/>
      <dgm:t>
        <a:bodyPr/>
        <a:lstStyle/>
        <a:p>
          <a:endParaRPr lang="en-GB"/>
        </a:p>
      </dgm:t>
    </dgm:pt>
    <dgm:pt modelId="{B4737B7B-0FBD-724F-AB97-900AD9E22091}">
      <dgm:prSet/>
      <dgm:spPr/>
      <dgm:t>
        <a:bodyPr/>
        <a:lstStyle/>
        <a:p>
          <a:r>
            <a:rPr lang="en-GB" dirty="0" smtClean="0"/>
            <a:t>Evaluate</a:t>
          </a:r>
          <a:endParaRPr lang="en-GB" dirty="0"/>
        </a:p>
      </dgm:t>
    </dgm:pt>
    <dgm:pt modelId="{0367028C-345A-9842-BB54-9791E708E404}" type="parTrans" cxnId="{A12DF97B-05EB-7149-9987-965A3A0E89F0}">
      <dgm:prSet/>
      <dgm:spPr/>
      <dgm:t>
        <a:bodyPr/>
        <a:lstStyle/>
        <a:p>
          <a:endParaRPr lang="en-GB"/>
        </a:p>
      </dgm:t>
    </dgm:pt>
    <dgm:pt modelId="{C24F56F8-91B2-824E-AEC2-1F0486C3EFB9}" type="sibTrans" cxnId="{A12DF97B-05EB-7149-9987-965A3A0E89F0}">
      <dgm:prSet/>
      <dgm:spPr/>
      <dgm:t>
        <a:bodyPr/>
        <a:lstStyle/>
        <a:p>
          <a:endParaRPr lang="en-GB"/>
        </a:p>
      </dgm:t>
    </dgm:pt>
    <dgm:pt modelId="{60B559C8-D973-7942-96A6-F58B06B5966B}">
      <dgm:prSet/>
      <dgm:spPr/>
      <dgm:t>
        <a:bodyPr/>
        <a:lstStyle/>
        <a:p>
          <a:r>
            <a:rPr lang="en-GB" dirty="0" smtClean="0"/>
            <a:t>LLR</a:t>
          </a:r>
          <a:endParaRPr lang="en-GB" dirty="0"/>
        </a:p>
      </dgm:t>
    </dgm:pt>
    <dgm:pt modelId="{60CD0742-72A7-F841-B553-5265AF3EDA79}" type="parTrans" cxnId="{3C8ADBFF-AE48-E24D-BAD3-2DD16A24FC47}">
      <dgm:prSet/>
      <dgm:spPr/>
      <dgm:t>
        <a:bodyPr/>
        <a:lstStyle/>
        <a:p>
          <a:endParaRPr lang="en-GB"/>
        </a:p>
      </dgm:t>
    </dgm:pt>
    <dgm:pt modelId="{C08A9F9E-4892-AC4D-9EAB-33097DCD37AF}" type="sibTrans" cxnId="{3C8ADBFF-AE48-E24D-BAD3-2DD16A24FC47}">
      <dgm:prSet/>
      <dgm:spPr/>
      <dgm:t>
        <a:bodyPr/>
        <a:lstStyle/>
        <a:p>
          <a:endParaRPr lang="en-GB"/>
        </a:p>
      </dgm:t>
    </dgm:pt>
    <dgm:pt modelId="{8EFC040C-D3F9-6E40-946E-AFEE271E7FF8}">
      <dgm:prSet phldrT="[Tekst]"/>
      <dgm:spPr/>
      <dgm:t>
        <a:bodyPr/>
        <a:lstStyle/>
        <a:p>
          <a:r>
            <a:rPr lang="en-GB" dirty="0" smtClean="0"/>
            <a:t>MTO</a:t>
          </a:r>
          <a:endParaRPr lang="en-GB" dirty="0"/>
        </a:p>
      </dgm:t>
    </dgm:pt>
    <dgm:pt modelId="{AA8ED869-1592-584E-A184-D958D0606A42}" type="parTrans" cxnId="{D877B372-7352-D44A-88A2-7B3E6C40C160}">
      <dgm:prSet/>
      <dgm:spPr/>
      <dgm:t>
        <a:bodyPr/>
        <a:lstStyle/>
        <a:p>
          <a:endParaRPr lang="en-GB"/>
        </a:p>
      </dgm:t>
    </dgm:pt>
    <dgm:pt modelId="{AE5ACBFB-40B4-FB4B-8BA1-DCAB71D332B1}" type="sibTrans" cxnId="{D877B372-7352-D44A-88A2-7B3E6C40C160}">
      <dgm:prSet/>
      <dgm:spPr/>
      <dgm:t>
        <a:bodyPr/>
        <a:lstStyle/>
        <a:p>
          <a:endParaRPr lang="en-GB"/>
        </a:p>
      </dgm:t>
    </dgm:pt>
    <dgm:pt modelId="{7DC26FA1-F971-EB42-A2C8-D6FA69D742F4}">
      <dgm:prSet phldrT="[Tekst]"/>
      <dgm:spPr/>
      <dgm:t>
        <a:bodyPr/>
        <a:lstStyle/>
        <a:p>
          <a:r>
            <a:rPr lang="en-GB" dirty="0" smtClean="0"/>
            <a:t>TNA</a:t>
          </a:r>
          <a:endParaRPr lang="en-GB" dirty="0"/>
        </a:p>
      </dgm:t>
    </dgm:pt>
    <dgm:pt modelId="{410B9451-EFFB-D245-A57F-682FE7BCC5B3}" type="parTrans" cxnId="{FA9394D3-713E-8145-9121-99741C8C2AE4}">
      <dgm:prSet/>
      <dgm:spPr/>
      <dgm:t>
        <a:bodyPr/>
        <a:lstStyle/>
        <a:p>
          <a:endParaRPr lang="en-GB"/>
        </a:p>
      </dgm:t>
    </dgm:pt>
    <dgm:pt modelId="{802BEC16-396D-3641-A6DB-C4D2C17EA542}" type="sibTrans" cxnId="{FA9394D3-713E-8145-9121-99741C8C2AE4}">
      <dgm:prSet/>
      <dgm:spPr/>
      <dgm:t>
        <a:bodyPr/>
        <a:lstStyle/>
        <a:p>
          <a:endParaRPr lang="en-GB"/>
        </a:p>
      </dgm:t>
    </dgm:pt>
    <dgm:pt modelId="{ABD7B08E-5F84-8549-95C7-9B28CF20EBD4}">
      <dgm:prSet phldrT="[Tekst]"/>
      <dgm:spPr/>
      <dgm:t>
        <a:bodyPr/>
        <a:lstStyle/>
        <a:p>
          <a:r>
            <a:rPr lang="en-GB" dirty="0" smtClean="0"/>
            <a:t>Acceptance</a:t>
          </a:r>
          <a:endParaRPr lang="en-GB" dirty="0"/>
        </a:p>
      </dgm:t>
    </dgm:pt>
    <dgm:pt modelId="{2C31A099-37EC-3848-BCA5-24BE8DDC9639}" type="parTrans" cxnId="{56E934F4-B554-C947-9FE0-12D0A6CE7B20}">
      <dgm:prSet/>
      <dgm:spPr/>
      <dgm:t>
        <a:bodyPr/>
        <a:lstStyle/>
        <a:p>
          <a:endParaRPr lang="en-GB"/>
        </a:p>
      </dgm:t>
    </dgm:pt>
    <dgm:pt modelId="{59088431-0754-5F4C-A686-A3F6716E7EF8}" type="sibTrans" cxnId="{56E934F4-B554-C947-9FE0-12D0A6CE7B20}">
      <dgm:prSet/>
      <dgm:spPr/>
      <dgm:t>
        <a:bodyPr/>
        <a:lstStyle/>
        <a:p>
          <a:endParaRPr lang="en-GB"/>
        </a:p>
      </dgm:t>
    </dgm:pt>
    <dgm:pt modelId="{B0509035-7372-0D48-8772-D618FD377EB0}">
      <dgm:prSet phldrT="[Tekst]"/>
      <dgm:spPr/>
      <dgm:t>
        <a:bodyPr/>
        <a:lstStyle/>
        <a:p>
          <a:r>
            <a:rPr lang="en-GB" dirty="0" smtClean="0"/>
            <a:t>Establish Infrastructure</a:t>
          </a:r>
          <a:endParaRPr lang="en-GB" dirty="0"/>
        </a:p>
      </dgm:t>
    </dgm:pt>
    <dgm:pt modelId="{6B82FF39-FE33-E146-98AC-6E4F9185DF7B}" type="parTrans" cxnId="{9E5CBA37-557F-244A-BF99-0029C2156244}">
      <dgm:prSet/>
      <dgm:spPr/>
      <dgm:t>
        <a:bodyPr/>
        <a:lstStyle/>
        <a:p>
          <a:endParaRPr lang="en-GB"/>
        </a:p>
      </dgm:t>
    </dgm:pt>
    <dgm:pt modelId="{783BECC8-3699-8E48-9C62-CC46FBA383DD}" type="sibTrans" cxnId="{9E5CBA37-557F-244A-BF99-0029C2156244}">
      <dgm:prSet/>
      <dgm:spPr/>
      <dgm:t>
        <a:bodyPr/>
        <a:lstStyle/>
        <a:p>
          <a:endParaRPr lang="en-GB"/>
        </a:p>
      </dgm:t>
    </dgm:pt>
    <dgm:pt modelId="{3AEC474C-17C2-6648-ABAB-2F1A6A7001F9}">
      <dgm:prSet phldrT="[Tekst]"/>
      <dgm:spPr/>
      <dgm:t>
        <a:bodyPr/>
        <a:lstStyle/>
        <a:p>
          <a:r>
            <a:rPr lang="en-GB" dirty="0" smtClean="0"/>
            <a:t>Execute Competence build up</a:t>
          </a:r>
          <a:endParaRPr lang="en-GB" dirty="0"/>
        </a:p>
      </dgm:t>
    </dgm:pt>
    <dgm:pt modelId="{AD899020-ABA0-1543-BB35-A07B5B62E9D2}" type="parTrans" cxnId="{F215D499-ABA0-B644-A6FE-3AF327391CB2}">
      <dgm:prSet/>
      <dgm:spPr/>
      <dgm:t>
        <a:bodyPr/>
        <a:lstStyle/>
        <a:p>
          <a:endParaRPr lang="en-GB"/>
        </a:p>
      </dgm:t>
    </dgm:pt>
    <dgm:pt modelId="{B0209D00-6EFE-304D-BE7F-E8C069BE7263}" type="sibTrans" cxnId="{F215D499-ABA0-B644-A6FE-3AF327391CB2}">
      <dgm:prSet/>
      <dgm:spPr/>
      <dgm:t>
        <a:bodyPr/>
        <a:lstStyle/>
        <a:p>
          <a:endParaRPr lang="en-GB"/>
        </a:p>
      </dgm:t>
    </dgm:pt>
    <dgm:pt modelId="{40B57AE7-EF2C-4C4B-A29B-6A08E9CC0275}">
      <dgm:prSet/>
      <dgm:spPr/>
      <dgm:t>
        <a:bodyPr/>
        <a:lstStyle/>
        <a:p>
          <a:r>
            <a:rPr lang="en-GB" dirty="0" smtClean="0"/>
            <a:t>Clear Area</a:t>
          </a:r>
          <a:endParaRPr lang="en-GB" dirty="0"/>
        </a:p>
      </dgm:t>
    </dgm:pt>
    <dgm:pt modelId="{900967C0-EED9-0F42-A831-75EDA24BD174}" type="parTrans" cxnId="{23AFB8C8-AFA5-ED48-B75E-1AC8F9AEC189}">
      <dgm:prSet/>
      <dgm:spPr/>
      <dgm:t>
        <a:bodyPr/>
        <a:lstStyle/>
        <a:p>
          <a:endParaRPr lang="en-GB"/>
        </a:p>
      </dgm:t>
    </dgm:pt>
    <dgm:pt modelId="{7607E7A7-C8F9-4940-A526-7642EE22F70B}" type="sibTrans" cxnId="{23AFB8C8-AFA5-ED48-B75E-1AC8F9AEC189}">
      <dgm:prSet/>
      <dgm:spPr/>
      <dgm:t>
        <a:bodyPr/>
        <a:lstStyle/>
        <a:p>
          <a:endParaRPr lang="en-GB"/>
        </a:p>
      </dgm:t>
    </dgm:pt>
    <dgm:pt modelId="{142E0B82-9B84-C548-8966-62365EC5772D}">
      <dgm:prSet/>
      <dgm:spPr/>
      <dgm:t>
        <a:bodyPr/>
        <a:lstStyle/>
        <a:p>
          <a:r>
            <a:rPr lang="en-GB" dirty="0" smtClean="0"/>
            <a:t>Analyse Collected data</a:t>
          </a:r>
          <a:endParaRPr lang="en-GB" dirty="0"/>
        </a:p>
      </dgm:t>
    </dgm:pt>
    <dgm:pt modelId="{7679C7E7-E7F3-6B47-B6D2-438BB5197E4E}" type="parTrans" cxnId="{0EF3C4CF-CF0A-444C-8F15-F26EFFDE02CE}">
      <dgm:prSet/>
      <dgm:spPr/>
      <dgm:t>
        <a:bodyPr/>
        <a:lstStyle/>
        <a:p>
          <a:endParaRPr lang="en-GB"/>
        </a:p>
      </dgm:t>
    </dgm:pt>
    <dgm:pt modelId="{EED457BB-FD81-2943-875C-16B7DAB2F37A}" type="sibTrans" cxnId="{0EF3C4CF-CF0A-444C-8F15-F26EFFDE02CE}">
      <dgm:prSet/>
      <dgm:spPr/>
      <dgm:t>
        <a:bodyPr/>
        <a:lstStyle/>
        <a:p>
          <a:endParaRPr lang="en-GB"/>
        </a:p>
      </dgm:t>
    </dgm:pt>
    <dgm:pt modelId="{D7A87EDC-2204-E040-B961-731560182933}">
      <dgm:prSet/>
      <dgm:spPr/>
      <dgm:t>
        <a:bodyPr/>
        <a:lstStyle/>
        <a:p>
          <a:r>
            <a:rPr lang="en-GB" dirty="0" smtClean="0"/>
            <a:t>Prepare Evaluation</a:t>
          </a:r>
          <a:endParaRPr lang="en-GB" dirty="0"/>
        </a:p>
      </dgm:t>
    </dgm:pt>
    <dgm:pt modelId="{B9738941-7035-134D-A56A-18C2676A18D5}" type="parTrans" cxnId="{3067C0A0-14E5-BF4E-A6FE-E551B259DE4C}">
      <dgm:prSet/>
      <dgm:spPr/>
      <dgm:t>
        <a:bodyPr/>
        <a:lstStyle/>
        <a:p>
          <a:endParaRPr lang="en-GB"/>
        </a:p>
      </dgm:t>
    </dgm:pt>
    <dgm:pt modelId="{8900AEA4-968A-014F-AD44-DD66FA2A9616}" type="sibTrans" cxnId="{3067C0A0-14E5-BF4E-A6FE-E551B259DE4C}">
      <dgm:prSet/>
      <dgm:spPr/>
      <dgm:t>
        <a:bodyPr/>
        <a:lstStyle/>
        <a:p>
          <a:endParaRPr lang="en-GB"/>
        </a:p>
      </dgm:t>
    </dgm:pt>
    <dgm:pt modelId="{D39233FC-1E00-A942-A9F8-34137E2C018E}">
      <dgm:prSet/>
      <dgm:spPr/>
      <dgm:t>
        <a:bodyPr/>
        <a:lstStyle/>
        <a:p>
          <a:r>
            <a:rPr lang="en-GB" dirty="0" smtClean="0"/>
            <a:t>Execute Evaluation</a:t>
          </a:r>
          <a:endParaRPr lang="en-GB" dirty="0"/>
        </a:p>
      </dgm:t>
    </dgm:pt>
    <dgm:pt modelId="{23C1E421-9294-7346-B86F-49D241BF86E9}" type="parTrans" cxnId="{5089BB71-DF5E-084C-BECE-9DB325F1E9EE}">
      <dgm:prSet/>
      <dgm:spPr/>
      <dgm:t>
        <a:bodyPr/>
        <a:lstStyle/>
        <a:p>
          <a:endParaRPr lang="en-GB"/>
        </a:p>
      </dgm:t>
    </dgm:pt>
    <dgm:pt modelId="{782672D3-833A-4D48-8B6F-9DC56196597A}" type="sibTrans" cxnId="{5089BB71-DF5E-084C-BECE-9DB325F1E9EE}">
      <dgm:prSet/>
      <dgm:spPr/>
      <dgm:t>
        <a:bodyPr/>
        <a:lstStyle/>
        <a:p>
          <a:endParaRPr lang="en-GB"/>
        </a:p>
      </dgm:t>
    </dgm:pt>
    <dgm:pt modelId="{CE83A016-504F-6044-B2B3-99B706845FF6}">
      <dgm:prSet/>
      <dgm:spPr/>
      <dgm:t>
        <a:bodyPr/>
        <a:lstStyle/>
        <a:p>
          <a:r>
            <a:rPr lang="en-GB" dirty="0" smtClean="0"/>
            <a:t>Prepare for lessons learned</a:t>
          </a:r>
          <a:endParaRPr lang="en-GB" dirty="0"/>
        </a:p>
      </dgm:t>
    </dgm:pt>
    <dgm:pt modelId="{0D24F6CE-2CF6-C84A-A0CC-1CCF8C5BD6F4}" type="parTrans" cxnId="{E93B1705-DC2F-4142-9C60-6EF26D045E36}">
      <dgm:prSet/>
      <dgm:spPr/>
      <dgm:t>
        <a:bodyPr/>
        <a:lstStyle/>
        <a:p>
          <a:endParaRPr lang="en-GB"/>
        </a:p>
      </dgm:t>
    </dgm:pt>
    <dgm:pt modelId="{F4927E90-041B-794F-AA38-96B617752CE0}" type="sibTrans" cxnId="{E93B1705-DC2F-4142-9C60-6EF26D045E36}">
      <dgm:prSet/>
      <dgm:spPr/>
      <dgm:t>
        <a:bodyPr/>
        <a:lstStyle/>
        <a:p>
          <a:endParaRPr lang="en-GB"/>
        </a:p>
      </dgm:t>
    </dgm:pt>
    <dgm:pt modelId="{32E30ADD-1F1C-8A47-966B-C86DAAE32CD4}">
      <dgm:prSet/>
      <dgm:spPr/>
      <dgm:t>
        <a:bodyPr/>
        <a:lstStyle/>
        <a:p>
          <a:r>
            <a:rPr lang="en-GB" dirty="0" smtClean="0"/>
            <a:t>Establish Lessons Learned process</a:t>
          </a:r>
          <a:endParaRPr lang="en-GB" dirty="0"/>
        </a:p>
      </dgm:t>
    </dgm:pt>
    <dgm:pt modelId="{6095BCF1-EEAB-7E4F-B6E9-FA8EACA293CA}" type="parTrans" cxnId="{3CC91D20-FE4F-F240-B2C9-27C1444BD457}">
      <dgm:prSet/>
      <dgm:spPr/>
      <dgm:t>
        <a:bodyPr/>
        <a:lstStyle/>
        <a:p>
          <a:endParaRPr lang="en-GB"/>
        </a:p>
      </dgm:t>
    </dgm:pt>
    <dgm:pt modelId="{ECDB1ED9-BC2C-9E41-90AA-1920A4975A21}" type="sibTrans" cxnId="{3CC91D20-FE4F-F240-B2C9-27C1444BD457}">
      <dgm:prSet/>
      <dgm:spPr/>
      <dgm:t>
        <a:bodyPr/>
        <a:lstStyle/>
        <a:p>
          <a:endParaRPr lang="en-GB"/>
        </a:p>
      </dgm:t>
    </dgm:pt>
    <dgm:pt modelId="{BC5ADF3D-7D2C-7A46-8851-4006A3ADDF80}">
      <dgm:prSet/>
      <dgm:spPr/>
      <dgm:t>
        <a:bodyPr/>
        <a:lstStyle/>
        <a:p>
          <a:r>
            <a:rPr lang="en-GB" dirty="0" smtClean="0"/>
            <a:t>Competence Build Up</a:t>
          </a:r>
          <a:endParaRPr lang="en-GB" dirty="0"/>
        </a:p>
      </dgm:t>
    </dgm:pt>
    <dgm:pt modelId="{57493F04-93D8-F149-9AC8-452A5A80A55B}" type="parTrans" cxnId="{CD83B38F-422D-5C4E-97C1-D9B9B4A96D61}">
      <dgm:prSet/>
      <dgm:spPr/>
      <dgm:t>
        <a:bodyPr/>
        <a:lstStyle/>
        <a:p>
          <a:endParaRPr lang="en-GB"/>
        </a:p>
      </dgm:t>
    </dgm:pt>
    <dgm:pt modelId="{9C08160C-3FD8-CA46-9A15-C5C5E62969B4}" type="sibTrans" cxnId="{CD83B38F-422D-5C4E-97C1-D9B9B4A96D61}">
      <dgm:prSet/>
      <dgm:spPr/>
      <dgm:t>
        <a:bodyPr/>
        <a:lstStyle/>
        <a:p>
          <a:endParaRPr lang="en-GB"/>
        </a:p>
      </dgm:t>
    </dgm:pt>
    <dgm:pt modelId="{5AC48F9F-C7C2-9140-847D-530058307469}">
      <dgm:prSet/>
      <dgm:spPr/>
      <dgm:t>
        <a:bodyPr/>
        <a:lstStyle/>
        <a:p>
          <a:r>
            <a:rPr lang="en-GB" dirty="0" smtClean="0"/>
            <a:t>Revise plans</a:t>
          </a:r>
          <a:endParaRPr lang="en-GB" dirty="0"/>
        </a:p>
      </dgm:t>
    </dgm:pt>
    <dgm:pt modelId="{6A0E90FA-97E9-C04A-866D-0373D94314B1}" type="parTrans" cxnId="{5F4BABDA-2092-614A-B2F4-081365457A3F}">
      <dgm:prSet/>
      <dgm:spPr/>
      <dgm:t>
        <a:bodyPr/>
        <a:lstStyle/>
        <a:p>
          <a:endParaRPr lang="en-GB"/>
        </a:p>
      </dgm:t>
    </dgm:pt>
    <dgm:pt modelId="{12C89AE0-A801-4645-96FB-0A9780B48AA7}" type="sibTrans" cxnId="{5F4BABDA-2092-614A-B2F4-081365457A3F}">
      <dgm:prSet/>
      <dgm:spPr/>
      <dgm:t>
        <a:bodyPr/>
        <a:lstStyle/>
        <a:p>
          <a:endParaRPr lang="en-GB"/>
        </a:p>
      </dgm:t>
    </dgm:pt>
    <dgm:pt modelId="{7760DD83-42EB-D345-9284-66FB82EC0812}">
      <dgm:prSet/>
      <dgm:spPr/>
      <dgm:t>
        <a:bodyPr/>
        <a:lstStyle/>
        <a:p>
          <a:r>
            <a:rPr lang="en-GB" dirty="0" smtClean="0"/>
            <a:t>Certification</a:t>
          </a:r>
          <a:endParaRPr lang="en-GB" dirty="0"/>
        </a:p>
      </dgm:t>
    </dgm:pt>
    <dgm:pt modelId="{43C01FA6-CEAB-944A-AB42-F2A6FC179BF2}" type="parTrans" cxnId="{2C1FDBD4-0FD8-B443-82D6-BB3BC326F644}">
      <dgm:prSet/>
      <dgm:spPr/>
      <dgm:t>
        <a:bodyPr/>
        <a:lstStyle/>
        <a:p>
          <a:endParaRPr lang="en-GB"/>
        </a:p>
      </dgm:t>
    </dgm:pt>
    <dgm:pt modelId="{3DEB72DE-4585-D143-B078-E9C589B31092}" type="sibTrans" cxnId="{2C1FDBD4-0FD8-B443-82D6-BB3BC326F644}">
      <dgm:prSet/>
      <dgm:spPr/>
      <dgm:t>
        <a:bodyPr/>
        <a:lstStyle/>
        <a:p>
          <a:endParaRPr lang="en-GB"/>
        </a:p>
      </dgm:t>
    </dgm:pt>
    <dgm:pt modelId="{382F8713-6956-5044-B19B-529D52FF8805}" type="pres">
      <dgm:prSet presAssocID="{A71D03FC-AFB0-2543-8D10-7AB46CFA9E5C}" presName="theList" presStyleCnt="0">
        <dgm:presLayoutVars>
          <dgm:dir/>
          <dgm:animLvl val="lvl"/>
          <dgm:resizeHandles val="exact"/>
        </dgm:presLayoutVars>
      </dgm:prSet>
      <dgm:spPr/>
      <dgm:t>
        <a:bodyPr/>
        <a:lstStyle/>
        <a:p>
          <a:endParaRPr lang="en-GB"/>
        </a:p>
      </dgm:t>
    </dgm:pt>
    <dgm:pt modelId="{4C4DE42C-5BEC-BB4D-B48E-15146638DE7C}" type="pres">
      <dgm:prSet presAssocID="{8279F975-BE0A-F145-9405-03E0DF216EAC}" presName="compNode" presStyleCnt="0"/>
      <dgm:spPr/>
    </dgm:pt>
    <dgm:pt modelId="{CE3AFC50-A488-AC44-9B23-C8E3F50E3314}" type="pres">
      <dgm:prSet presAssocID="{8279F975-BE0A-F145-9405-03E0DF216EAC}" presName="aNode" presStyleLbl="bgShp" presStyleIdx="0" presStyleCnt="5"/>
      <dgm:spPr/>
      <dgm:t>
        <a:bodyPr/>
        <a:lstStyle/>
        <a:p>
          <a:endParaRPr lang="en-GB"/>
        </a:p>
      </dgm:t>
    </dgm:pt>
    <dgm:pt modelId="{A86E7961-19EB-2D40-8EED-FB2D03837CDE}" type="pres">
      <dgm:prSet presAssocID="{8279F975-BE0A-F145-9405-03E0DF216EAC}" presName="textNode" presStyleLbl="bgShp" presStyleIdx="0" presStyleCnt="5"/>
      <dgm:spPr/>
      <dgm:t>
        <a:bodyPr/>
        <a:lstStyle/>
        <a:p>
          <a:endParaRPr lang="en-GB"/>
        </a:p>
      </dgm:t>
    </dgm:pt>
    <dgm:pt modelId="{70C81FC7-D97A-9941-BC39-629A4C12E81F}" type="pres">
      <dgm:prSet presAssocID="{8279F975-BE0A-F145-9405-03E0DF216EAC}" presName="compChildNode" presStyleCnt="0"/>
      <dgm:spPr/>
    </dgm:pt>
    <dgm:pt modelId="{C6942E99-F0DD-DF45-8D20-44DBAE5DBC35}" type="pres">
      <dgm:prSet presAssocID="{8279F975-BE0A-F145-9405-03E0DF216EAC}" presName="theInnerList" presStyleCnt="0"/>
      <dgm:spPr/>
    </dgm:pt>
    <dgm:pt modelId="{2CD6E111-7CAA-BC42-9AC1-F32F00F46602}" type="pres">
      <dgm:prSet presAssocID="{0BB13FD2-139D-2B44-ABC5-6A222A7D312A}" presName="childNode" presStyleLbl="node1" presStyleIdx="0" presStyleCnt="20">
        <dgm:presLayoutVars>
          <dgm:bulletEnabled val="1"/>
        </dgm:presLayoutVars>
      </dgm:prSet>
      <dgm:spPr/>
      <dgm:t>
        <a:bodyPr/>
        <a:lstStyle/>
        <a:p>
          <a:endParaRPr lang="en-GB"/>
        </a:p>
      </dgm:t>
    </dgm:pt>
    <dgm:pt modelId="{C69309FC-FF80-D144-BAE6-9078031ED833}" type="pres">
      <dgm:prSet presAssocID="{0BB13FD2-139D-2B44-ABC5-6A222A7D312A}" presName="aSpace2" presStyleCnt="0"/>
      <dgm:spPr/>
    </dgm:pt>
    <dgm:pt modelId="{AF8793B7-1816-C242-9284-C03747CC7670}" type="pres">
      <dgm:prSet presAssocID="{8272D81C-FA2B-9D41-8700-5F819DD20B81}" presName="childNode" presStyleLbl="node1" presStyleIdx="1" presStyleCnt="20">
        <dgm:presLayoutVars>
          <dgm:bulletEnabled val="1"/>
        </dgm:presLayoutVars>
      </dgm:prSet>
      <dgm:spPr/>
      <dgm:t>
        <a:bodyPr/>
        <a:lstStyle/>
        <a:p>
          <a:endParaRPr lang="en-GB"/>
        </a:p>
      </dgm:t>
    </dgm:pt>
    <dgm:pt modelId="{A58E3C43-F983-3F46-B231-248355BD87F9}" type="pres">
      <dgm:prSet presAssocID="{8272D81C-FA2B-9D41-8700-5F819DD20B81}" presName="aSpace2" presStyleCnt="0"/>
      <dgm:spPr/>
    </dgm:pt>
    <dgm:pt modelId="{5153BBEC-F9B0-7D4C-9031-364E57655F09}" type="pres">
      <dgm:prSet presAssocID="{8EFC040C-D3F9-6E40-946E-AFEE271E7FF8}" presName="childNode" presStyleLbl="node1" presStyleIdx="2" presStyleCnt="20">
        <dgm:presLayoutVars>
          <dgm:bulletEnabled val="1"/>
        </dgm:presLayoutVars>
      </dgm:prSet>
      <dgm:spPr/>
      <dgm:t>
        <a:bodyPr/>
        <a:lstStyle/>
        <a:p>
          <a:endParaRPr lang="en-GB"/>
        </a:p>
      </dgm:t>
    </dgm:pt>
    <dgm:pt modelId="{5C65CD94-5184-F24F-864E-AFD486606817}" type="pres">
      <dgm:prSet presAssocID="{8EFC040C-D3F9-6E40-946E-AFEE271E7FF8}" presName="aSpace2" presStyleCnt="0"/>
      <dgm:spPr/>
    </dgm:pt>
    <dgm:pt modelId="{F0B54878-C9A7-FF47-9613-0A38F2F05F14}" type="pres">
      <dgm:prSet presAssocID="{7DC26FA1-F971-EB42-A2C8-D6FA69D742F4}" presName="childNode" presStyleLbl="node1" presStyleIdx="3" presStyleCnt="20">
        <dgm:presLayoutVars>
          <dgm:bulletEnabled val="1"/>
        </dgm:presLayoutVars>
      </dgm:prSet>
      <dgm:spPr/>
      <dgm:t>
        <a:bodyPr/>
        <a:lstStyle/>
        <a:p>
          <a:endParaRPr lang="en-GB"/>
        </a:p>
      </dgm:t>
    </dgm:pt>
    <dgm:pt modelId="{EF987FDF-2EE5-D04C-A61D-096B2E5E8392}" type="pres">
      <dgm:prSet presAssocID="{7DC26FA1-F971-EB42-A2C8-D6FA69D742F4}" presName="aSpace2" presStyleCnt="0"/>
      <dgm:spPr/>
    </dgm:pt>
    <dgm:pt modelId="{DE6D1F98-10DD-714B-97EF-D0C722D2C3FD}" type="pres">
      <dgm:prSet presAssocID="{ABD7B08E-5F84-8549-95C7-9B28CF20EBD4}" presName="childNode" presStyleLbl="node1" presStyleIdx="4" presStyleCnt="20">
        <dgm:presLayoutVars>
          <dgm:bulletEnabled val="1"/>
        </dgm:presLayoutVars>
      </dgm:prSet>
      <dgm:spPr/>
      <dgm:t>
        <a:bodyPr/>
        <a:lstStyle/>
        <a:p>
          <a:endParaRPr lang="en-GB"/>
        </a:p>
      </dgm:t>
    </dgm:pt>
    <dgm:pt modelId="{AFFDF149-5D6E-C644-8EB0-5E905F6062E4}" type="pres">
      <dgm:prSet presAssocID="{8279F975-BE0A-F145-9405-03E0DF216EAC}" presName="aSpace" presStyleCnt="0"/>
      <dgm:spPr/>
    </dgm:pt>
    <dgm:pt modelId="{4624F1AD-7E0A-8C49-B4CD-562DFD591431}" type="pres">
      <dgm:prSet presAssocID="{E0433285-D3EF-164E-9AB6-3F9C3D278669}" presName="compNode" presStyleCnt="0"/>
      <dgm:spPr/>
    </dgm:pt>
    <dgm:pt modelId="{702076B9-20DF-0A43-BAB6-24BCAEE21B4C}" type="pres">
      <dgm:prSet presAssocID="{E0433285-D3EF-164E-9AB6-3F9C3D278669}" presName="aNode" presStyleLbl="bgShp" presStyleIdx="1" presStyleCnt="5"/>
      <dgm:spPr/>
      <dgm:t>
        <a:bodyPr/>
        <a:lstStyle/>
        <a:p>
          <a:endParaRPr lang="en-GB"/>
        </a:p>
      </dgm:t>
    </dgm:pt>
    <dgm:pt modelId="{87009B06-A6C5-E244-B1AA-DEC357384830}" type="pres">
      <dgm:prSet presAssocID="{E0433285-D3EF-164E-9AB6-3F9C3D278669}" presName="textNode" presStyleLbl="bgShp" presStyleIdx="1" presStyleCnt="5"/>
      <dgm:spPr/>
      <dgm:t>
        <a:bodyPr/>
        <a:lstStyle/>
        <a:p>
          <a:endParaRPr lang="en-GB"/>
        </a:p>
      </dgm:t>
    </dgm:pt>
    <dgm:pt modelId="{0653690D-B5F2-424F-AC37-056833479147}" type="pres">
      <dgm:prSet presAssocID="{E0433285-D3EF-164E-9AB6-3F9C3D278669}" presName="compChildNode" presStyleCnt="0"/>
      <dgm:spPr/>
    </dgm:pt>
    <dgm:pt modelId="{635DCC4E-07A7-6C44-86BF-A2760E2C9998}" type="pres">
      <dgm:prSet presAssocID="{E0433285-D3EF-164E-9AB6-3F9C3D278669}" presName="theInnerList" presStyleCnt="0"/>
      <dgm:spPr/>
    </dgm:pt>
    <dgm:pt modelId="{9A89CF10-97D9-6844-B092-791CB6D55A65}" type="pres">
      <dgm:prSet presAssocID="{DDD6A6B5-A25D-E94A-979E-866C0BA16087}" presName="childNode" presStyleLbl="node1" presStyleIdx="5" presStyleCnt="20">
        <dgm:presLayoutVars>
          <dgm:bulletEnabled val="1"/>
        </dgm:presLayoutVars>
      </dgm:prSet>
      <dgm:spPr/>
      <dgm:t>
        <a:bodyPr/>
        <a:lstStyle/>
        <a:p>
          <a:endParaRPr lang="en-GB"/>
        </a:p>
      </dgm:t>
    </dgm:pt>
    <dgm:pt modelId="{CB91167B-17DB-7D43-83B8-9C2B7277458C}" type="pres">
      <dgm:prSet presAssocID="{DDD6A6B5-A25D-E94A-979E-866C0BA16087}" presName="aSpace2" presStyleCnt="0"/>
      <dgm:spPr/>
    </dgm:pt>
    <dgm:pt modelId="{671BD761-F352-7F48-B30D-69D6A42D1E35}" type="pres">
      <dgm:prSet presAssocID="{B0509035-7372-0D48-8772-D618FD377EB0}" presName="childNode" presStyleLbl="node1" presStyleIdx="6" presStyleCnt="20">
        <dgm:presLayoutVars>
          <dgm:bulletEnabled val="1"/>
        </dgm:presLayoutVars>
      </dgm:prSet>
      <dgm:spPr/>
      <dgm:t>
        <a:bodyPr/>
        <a:lstStyle/>
        <a:p>
          <a:endParaRPr lang="en-GB"/>
        </a:p>
      </dgm:t>
    </dgm:pt>
    <dgm:pt modelId="{DCF1756E-CDCC-674A-B8EE-8996DCDB3159}" type="pres">
      <dgm:prSet presAssocID="{B0509035-7372-0D48-8772-D618FD377EB0}" presName="aSpace2" presStyleCnt="0"/>
      <dgm:spPr/>
    </dgm:pt>
    <dgm:pt modelId="{3696F951-4DAC-1947-80DB-99056EB03AEB}" type="pres">
      <dgm:prSet presAssocID="{3AEC474C-17C2-6648-ABAB-2F1A6A7001F9}" presName="childNode" presStyleLbl="node1" presStyleIdx="7" presStyleCnt="20">
        <dgm:presLayoutVars>
          <dgm:bulletEnabled val="1"/>
        </dgm:presLayoutVars>
      </dgm:prSet>
      <dgm:spPr/>
      <dgm:t>
        <a:bodyPr/>
        <a:lstStyle/>
        <a:p>
          <a:endParaRPr lang="en-GB"/>
        </a:p>
      </dgm:t>
    </dgm:pt>
    <dgm:pt modelId="{B77E39BA-87A8-CD4A-A3E0-B921AF561D65}" type="pres">
      <dgm:prSet presAssocID="{3AEC474C-17C2-6648-ABAB-2F1A6A7001F9}" presName="aSpace2" presStyleCnt="0"/>
      <dgm:spPr/>
    </dgm:pt>
    <dgm:pt modelId="{5FC13E74-91AB-D24B-8CB6-119E79773F9D}" type="pres">
      <dgm:prSet presAssocID="{216443CB-BD7E-3C4C-8D9D-A5C6CE6DDBFE}" presName="childNode" presStyleLbl="node1" presStyleIdx="8" presStyleCnt="20">
        <dgm:presLayoutVars>
          <dgm:bulletEnabled val="1"/>
        </dgm:presLayoutVars>
      </dgm:prSet>
      <dgm:spPr/>
      <dgm:t>
        <a:bodyPr/>
        <a:lstStyle/>
        <a:p>
          <a:endParaRPr lang="en-GB"/>
        </a:p>
      </dgm:t>
    </dgm:pt>
    <dgm:pt modelId="{92BF39F5-FEC6-C748-BAF6-BF386712F6D4}" type="pres">
      <dgm:prSet presAssocID="{E0433285-D3EF-164E-9AB6-3F9C3D278669}" presName="aSpace" presStyleCnt="0"/>
      <dgm:spPr/>
    </dgm:pt>
    <dgm:pt modelId="{87109140-5CB0-7F4A-847A-91A0924F6E37}" type="pres">
      <dgm:prSet presAssocID="{A9F55DAA-5FD9-E04E-9B86-0C988BE95AAC}" presName="compNode" presStyleCnt="0"/>
      <dgm:spPr/>
    </dgm:pt>
    <dgm:pt modelId="{EE116BA9-F675-BC4C-8354-750784EEAE24}" type="pres">
      <dgm:prSet presAssocID="{A9F55DAA-5FD9-E04E-9B86-0C988BE95AAC}" presName="aNode" presStyleLbl="bgShp" presStyleIdx="2" presStyleCnt="5"/>
      <dgm:spPr/>
      <dgm:t>
        <a:bodyPr/>
        <a:lstStyle/>
        <a:p>
          <a:endParaRPr lang="en-GB"/>
        </a:p>
      </dgm:t>
    </dgm:pt>
    <dgm:pt modelId="{47D28E0C-FB8C-C743-A258-2063C8478704}" type="pres">
      <dgm:prSet presAssocID="{A9F55DAA-5FD9-E04E-9B86-0C988BE95AAC}" presName="textNode" presStyleLbl="bgShp" presStyleIdx="2" presStyleCnt="5"/>
      <dgm:spPr/>
      <dgm:t>
        <a:bodyPr/>
        <a:lstStyle/>
        <a:p>
          <a:endParaRPr lang="en-GB"/>
        </a:p>
      </dgm:t>
    </dgm:pt>
    <dgm:pt modelId="{2B4C5456-324C-1B47-A596-B0A73E8587C8}" type="pres">
      <dgm:prSet presAssocID="{A9F55DAA-5FD9-E04E-9B86-0C988BE95AAC}" presName="compChildNode" presStyleCnt="0"/>
      <dgm:spPr/>
    </dgm:pt>
    <dgm:pt modelId="{C488E97B-E092-6E4B-9C05-BFE6BE17ECBF}" type="pres">
      <dgm:prSet presAssocID="{A9F55DAA-5FD9-E04E-9B86-0C988BE95AAC}" presName="theInnerList" presStyleCnt="0"/>
      <dgm:spPr/>
    </dgm:pt>
    <dgm:pt modelId="{66313F47-E1E2-B14D-B2F1-8B1269BE6A66}" type="pres">
      <dgm:prSet presAssocID="{3350754F-4A84-0746-980E-AC3ADCFF5ED4}" presName="childNode" presStyleLbl="node1" presStyleIdx="9" presStyleCnt="20">
        <dgm:presLayoutVars>
          <dgm:bulletEnabled val="1"/>
        </dgm:presLayoutVars>
      </dgm:prSet>
      <dgm:spPr/>
      <dgm:t>
        <a:bodyPr/>
        <a:lstStyle/>
        <a:p>
          <a:endParaRPr lang="en-GB"/>
        </a:p>
      </dgm:t>
    </dgm:pt>
    <dgm:pt modelId="{4C7A3265-9E69-4C43-8E31-25FDECBED5B6}" type="pres">
      <dgm:prSet presAssocID="{3350754F-4A84-0746-980E-AC3ADCFF5ED4}" presName="aSpace2" presStyleCnt="0"/>
      <dgm:spPr/>
    </dgm:pt>
    <dgm:pt modelId="{449A041B-6A81-B543-A47F-C5C502AB3D4C}" type="pres">
      <dgm:prSet presAssocID="{518E88FB-9BD7-4E4D-8736-E0AF5DAB9833}" presName="childNode" presStyleLbl="node1" presStyleIdx="10" presStyleCnt="20">
        <dgm:presLayoutVars>
          <dgm:bulletEnabled val="1"/>
        </dgm:presLayoutVars>
      </dgm:prSet>
      <dgm:spPr/>
      <dgm:t>
        <a:bodyPr/>
        <a:lstStyle/>
        <a:p>
          <a:endParaRPr lang="en-GB"/>
        </a:p>
      </dgm:t>
    </dgm:pt>
    <dgm:pt modelId="{76922035-BAE0-7D45-A99F-062AC8F71E59}" type="pres">
      <dgm:prSet presAssocID="{518E88FB-9BD7-4E4D-8736-E0AF5DAB9833}" presName="aSpace2" presStyleCnt="0"/>
      <dgm:spPr/>
    </dgm:pt>
    <dgm:pt modelId="{A1F3FB0D-E1C6-2E4D-AA59-FB71F759E3DB}" type="pres">
      <dgm:prSet presAssocID="{40B57AE7-EF2C-4C4B-A29B-6A08E9CC0275}" presName="childNode" presStyleLbl="node1" presStyleIdx="11" presStyleCnt="20">
        <dgm:presLayoutVars>
          <dgm:bulletEnabled val="1"/>
        </dgm:presLayoutVars>
      </dgm:prSet>
      <dgm:spPr/>
      <dgm:t>
        <a:bodyPr/>
        <a:lstStyle/>
        <a:p>
          <a:endParaRPr lang="en-GB"/>
        </a:p>
      </dgm:t>
    </dgm:pt>
    <dgm:pt modelId="{48623096-0E78-9F44-A747-33BFE26E4230}" type="pres">
      <dgm:prSet presAssocID="{A9F55DAA-5FD9-E04E-9B86-0C988BE95AAC}" presName="aSpace" presStyleCnt="0"/>
      <dgm:spPr/>
    </dgm:pt>
    <dgm:pt modelId="{0B149599-32EC-3A47-9F07-C65B19FB67E4}" type="pres">
      <dgm:prSet presAssocID="{B4737B7B-0FBD-724F-AB97-900AD9E22091}" presName="compNode" presStyleCnt="0"/>
      <dgm:spPr/>
    </dgm:pt>
    <dgm:pt modelId="{E6221791-7824-534C-AA64-CEB5CF7E6D88}" type="pres">
      <dgm:prSet presAssocID="{B4737B7B-0FBD-724F-AB97-900AD9E22091}" presName="aNode" presStyleLbl="bgShp" presStyleIdx="3" presStyleCnt="5"/>
      <dgm:spPr/>
      <dgm:t>
        <a:bodyPr/>
        <a:lstStyle/>
        <a:p>
          <a:endParaRPr lang="en-GB"/>
        </a:p>
      </dgm:t>
    </dgm:pt>
    <dgm:pt modelId="{2992F6B0-BC7A-554E-97D0-AF0CD64D2521}" type="pres">
      <dgm:prSet presAssocID="{B4737B7B-0FBD-724F-AB97-900AD9E22091}" presName="textNode" presStyleLbl="bgShp" presStyleIdx="3" presStyleCnt="5"/>
      <dgm:spPr/>
      <dgm:t>
        <a:bodyPr/>
        <a:lstStyle/>
        <a:p>
          <a:endParaRPr lang="en-GB"/>
        </a:p>
      </dgm:t>
    </dgm:pt>
    <dgm:pt modelId="{91CD3B2E-75DC-D94E-A420-167BBBA34ED6}" type="pres">
      <dgm:prSet presAssocID="{B4737B7B-0FBD-724F-AB97-900AD9E22091}" presName="compChildNode" presStyleCnt="0"/>
      <dgm:spPr/>
    </dgm:pt>
    <dgm:pt modelId="{95069E09-ADFF-B14B-B252-A07B3E3AF022}" type="pres">
      <dgm:prSet presAssocID="{B4737B7B-0FBD-724F-AB97-900AD9E22091}" presName="theInnerList" presStyleCnt="0"/>
      <dgm:spPr/>
    </dgm:pt>
    <dgm:pt modelId="{F255F374-5932-6945-9FCC-52F5A70AAD73}" type="pres">
      <dgm:prSet presAssocID="{142E0B82-9B84-C548-8966-62365EC5772D}" presName="childNode" presStyleLbl="node1" presStyleIdx="12" presStyleCnt="20">
        <dgm:presLayoutVars>
          <dgm:bulletEnabled val="1"/>
        </dgm:presLayoutVars>
      </dgm:prSet>
      <dgm:spPr/>
      <dgm:t>
        <a:bodyPr/>
        <a:lstStyle/>
        <a:p>
          <a:endParaRPr lang="en-GB"/>
        </a:p>
      </dgm:t>
    </dgm:pt>
    <dgm:pt modelId="{BC5CC8E9-95C7-E242-AEE8-6DACEDDEA5D2}" type="pres">
      <dgm:prSet presAssocID="{142E0B82-9B84-C548-8966-62365EC5772D}" presName="aSpace2" presStyleCnt="0"/>
      <dgm:spPr/>
    </dgm:pt>
    <dgm:pt modelId="{CEDAC312-409C-504F-B082-186615189468}" type="pres">
      <dgm:prSet presAssocID="{D7A87EDC-2204-E040-B961-731560182933}" presName="childNode" presStyleLbl="node1" presStyleIdx="13" presStyleCnt="20">
        <dgm:presLayoutVars>
          <dgm:bulletEnabled val="1"/>
        </dgm:presLayoutVars>
      </dgm:prSet>
      <dgm:spPr/>
      <dgm:t>
        <a:bodyPr/>
        <a:lstStyle/>
        <a:p>
          <a:endParaRPr lang="en-GB"/>
        </a:p>
      </dgm:t>
    </dgm:pt>
    <dgm:pt modelId="{B7E39F9D-5229-9E4C-96E4-F2C8A39E1B68}" type="pres">
      <dgm:prSet presAssocID="{D7A87EDC-2204-E040-B961-731560182933}" presName="aSpace2" presStyleCnt="0"/>
      <dgm:spPr/>
    </dgm:pt>
    <dgm:pt modelId="{46B0F5AD-4795-0043-BDC6-9DE8F3159755}" type="pres">
      <dgm:prSet presAssocID="{D39233FC-1E00-A942-A9F8-34137E2C018E}" presName="childNode" presStyleLbl="node1" presStyleIdx="14" presStyleCnt="20">
        <dgm:presLayoutVars>
          <dgm:bulletEnabled val="1"/>
        </dgm:presLayoutVars>
      </dgm:prSet>
      <dgm:spPr/>
      <dgm:t>
        <a:bodyPr/>
        <a:lstStyle/>
        <a:p>
          <a:endParaRPr lang="en-GB"/>
        </a:p>
      </dgm:t>
    </dgm:pt>
    <dgm:pt modelId="{5107DCDC-DD61-A543-940F-814360F5979C}" type="pres">
      <dgm:prSet presAssocID="{D39233FC-1E00-A942-A9F8-34137E2C018E}" presName="aSpace2" presStyleCnt="0"/>
      <dgm:spPr/>
    </dgm:pt>
    <dgm:pt modelId="{6AF89D07-7A92-8248-BD1C-28456714938C}" type="pres">
      <dgm:prSet presAssocID="{7760DD83-42EB-D345-9284-66FB82EC0812}" presName="childNode" presStyleLbl="node1" presStyleIdx="15" presStyleCnt="20">
        <dgm:presLayoutVars>
          <dgm:bulletEnabled val="1"/>
        </dgm:presLayoutVars>
      </dgm:prSet>
      <dgm:spPr/>
      <dgm:t>
        <a:bodyPr/>
        <a:lstStyle/>
        <a:p>
          <a:endParaRPr lang="en-GB"/>
        </a:p>
      </dgm:t>
    </dgm:pt>
    <dgm:pt modelId="{53916C5E-97E8-3B4B-BBD9-5D855E51CA7E}" type="pres">
      <dgm:prSet presAssocID="{7760DD83-42EB-D345-9284-66FB82EC0812}" presName="aSpace2" presStyleCnt="0"/>
      <dgm:spPr/>
    </dgm:pt>
    <dgm:pt modelId="{1A957018-A8DE-C241-854C-C92CFC0DB3C9}" type="pres">
      <dgm:prSet presAssocID="{CE83A016-504F-6044-B2B3-99B706845FF6}" presName="childNode" presStyleLbl="node1" presStyleIdx="16" presStyleCnt="20">
        <dgm:presLayoutVars>
          <dgm:bulletEnabled val="1"/>
        </dgm:presLayoutVars>
      </dgm:prSet>
      <dgm:spPr/>
      <dgm:t>
        <a:bodyPr/>
        <a:lstStyle/>
        <a:p>
          <a:endParaRPr lang="en-GB"/>
        </a:p>
      </dgm:t>
    </dgm:pt>
    <dgm:pt modelId="{26282774-8120-C34B-9D19-3BE5E655A38D}" type="pres">
      <dgm:prSet presAssocID="{B4737B7B-0FBD-724F-AB97-900AD9E22091}" presName="aSpace" presStyleCnt="0"/>
      <dgm:spPr/>
    </dgm:pt>
    <dgm:pt modelId="{9EB6323B-31D5-D146-A6EB-AC7BA7D2203B}" type="pres">
      <dgm:prSet presAssocID="{60B559C8-D973-7942-96A6-F58B06B5966B}" presName="compNode" presStyleCnt="0"/>
      <dgm:spPr/>
    </dgm:pt>
    <dgm:pt modelId="{5EDC86CB-847A-B74A-9DFB-11D150730372}" type="pres">
      <dgm:prSet presAssocID="{60B559C8-D973-7942-96A6-F58B06B5966B}" presName="aNode" presStyleLbl="bgShp" presStyleIdx="4" presStyleCnt="5"/>
      <dgm:spPr/>
      <dgm:t>
        <a:bodyPr/>
        <a:lstStyle/>
        <a:p>
          <a:endParaRPr lang="en-GB"/>
        </a:p>
      </dgm:t>
    </dgm:pt>
    <dgm:pt modelId="{FA07C0B5-B040-C941-8CE8-965EC1E5BA93}" type="pres">
      <dgm:prSet presAssocID="{60B559C8-D973-7942-96A6-F58B06B5966B}" presName="textNode" presStyleLbl="bgShp" presStyleIdx="4" presStyleCnt="5"/>
      <dgm:spPr/>
      <dgm:t>
        <a:bodyPr/>
        <a:lstStyle/>
        <a:p>
          <a:endParaRPr lang="en-GB"/>
        </a:p>
      </dgm:t>
    </dgm:pt>
    <dgm:pt modelId="{8A8670BB-9F15-824F-BF72-295FBF43C82B}" type="pres">
      <dgm:prSet presAssocID="{60B559C8-D973-7942-96A6-F58B06B5966B}" presName="compChildNode" presStyleCnt="0"/>
      <dgm:spPr/>
    </dgm:pt>
    <dgm:pt modelId="{47635158-E249-0547-A388-B3F8B4CD160E}" type="pres">
      <dgm:prSet presAssocID="{60B559C8-D973-7942-96A6-F58B06B5966B}" presName="theInnerList" presStyleCnt="0"/>
      <dgm:spPr/>
    </dgm:pt>
    <dgm:pt modelId="{1C86AD7E-BD68-E540-9C5A-467A35CEA558}" type="pres">
      <dgm:prSet presAssocID="{32E30ADD-1F1C-8A47-966B-C86DAAE32CD4}" presName="childNode" presStyleLbl="node1" presStyleIdx="17" presStyleCnt="20">
        <dgm:presLayoutVars>
          <dgm:bulletEnabled val="1"/>
        </dgm:presLayoutVars>
      </dgm:prSet>
      <dgm:spPr/>
      <dgm:t>
        <a:bodyPr/>
        <a:lstStyle/>
        <a:p>
          <a:endParaRPr lang="en-GB"/>
        </a:p>
      </dgm:t>
    </dgm:pt>
    <dgm:pt modelId="{EEF72399-1FB1-5F41-A0CF-1CBCDB125201}" type="pres">
      <dgm:prSet presAssocID="{32E30ADD-1F1C-8A47-966B-C86DAAE32CD4}" presName="aSpace2" presStyleCnt="0"/>
      <dgm:spPr/>
    </dgm:pt>
    <dgm:pt modelId="{28F9AE61-2C3A-824E-8D0D-72209475AC57}" type="pres">
      <dgm:prSet presAssocID="{BC5ADF3D-7D2C-7A46-8851-4006A3ADDF80}" presName="childNode" presStyleLbl="node1" presStyleIdx="18" presStyleCnt="20">
        <dgm:presLayoutVars>
          <dgm:bulletEnabled val="1"/>
        </dgm:presLayoutVars>
      </dgm:prSet>
      <dgm:spPr/>
      <dgm:t>
        <a:bodyPr/>
        <a:lstStyle/>
        <a:p>
          <a:endParaRPr lang="en-GB"/>
        </a:p>
      </dgm:t>
    </dgm:pt>
    <dgm:pt modelId="{79693E09-4205-0E48-A6EB-654A78273C7F}" type="pres">
      <dgm:prSet presAssocID="{BC5ADF3D-7D2C-7A46-8851-4006A3ADDF80}" presName="aSpace2" presStyleCnt="0"/>
      <dgm:spPr/>
    </dgm:pt>
    <dgm:pt modelId="{810152F2-160D-8740-83FE-BAC8D0E72683}" type="pres">
      <dgm:prSet presAssocID="{5AC48F9F-C7C2-9140-847D-530058307469}" presName="childNode" presStyleLbl="node1" presStyleIdx="19" presStyleCnt="20">
        <dgm:presLayoutVars>
          <dgm:bulletEnabled val="1"/>
        </dgm:presLayoutVars>
      </dgm:prSet>
      <dgm:spPr/>
      <dgm:t>
        <a:bodyPr/>
        <a:lstStyle/>
        <a:p>
          <a:endParaRPr lang="en-GB"/>
        </a:p>
      </dgm:t>
    </dgm:pt>
  </dgm:ptLst>
  <dgm:cxnLst>
    <dgm:cxn modelId="{3548C2DB-1533-4780-BD68-88D363C2A570}" type="presOf" srcId="{8EFC040C-D3F9-6E40-946E-AFEE271E7FF8}" destId="{5153BBEC-F9B0-7D4C-9031-364E57655F09}" srcOrd="0" destOrd="0" presId="urn:microsoft.com/office/officeart/2005/8/layout/lProcess2"/>
    <dgm:cxn modelId="{CFBFDE26-C7D8-4202-BBE0-9E9CB6F80E5B}" type="presOf" srcId="{60B559C8-D973-7942-96A6-F58B06B5966B}" destId="{FA07C0B5-B040-C941-8CE8-965EC1E5BA93}" srcOrd="1" destOrd="0" presId="urn:microsoft.com/office/officeart/2005/8/layout/lProcess2"/>
    <dgm:cxn modelId="{18CBF42D-065C-8E4D-81B7-6E00D977D2FE}" srcId="{A71D03FC-AFB0-2543-8D10-7AB46CFA9E5C}" destId="{A9F55DAA-5FD9-E04E-9B86-0C988BE95AAC}" srcOrd="2" destOrd="0" parTransId="{0343E637-7DB4-FA42-B258-D51B63611EFF}" sibTransId="{668E1716-F18A-BA4E-A909-598036FCFADC}"/>
    <dgm:cxn modelId="{316B9EF4-D8EE-411A-9DED-F4A6DF427A92}" type="presOf" srcId="{40B57AE7-EF2C-4C4B-A29B-6A08E9CC0275}" destId="{A1F3FB0D-E1C6-2E4D-AA59-FB71F759E3DB}" srcOrd="0" destOrd="0" presId="urn:microsoft.com/office/officeart/2005/8/layout/lProcess2"/>
    <dgm:cxn modelId="{8B59B0B5-B711-4067-80A7-6DFCE5DF7CD6}" type="presOf" srcId="{A9F55DAA-5FD9-E04E-9B86-0C988BE95AAC}" destId="{EE116BA9-F675-BC4C-8354-750784EEAE24}" srcOrd="0" destOrd="0" presId="urn:microsoft.com/office/officeart/2005/8/layout/lProcess2"/>
    <dgm:cxn modelId="{3923647D-175D-4256-ADE7-74C82551E213}" type="presOf" srcId="{5AC48F9F-C7C2-9140-847D-530058307469}" destId="{810152F2-160D-8740-83FE-BAC8D0E72683}" srcOrd="0" destOrd="0" presId="urn:microsoft.com/office/officeart/2005/8/layout/lProcess2"/>
    <dgm:cxn modelId="{54C03F8D-C2C4-40CF-9D49-45C5267DCEB6}" type="presOf" srcId="{BC5ADF3D-7D2C-7A46-8851-4006A3ADDF80}" destId="{28F9AE61-2C3A-824E-8D0D-72209475AC57}" srcOrd="0" destOrd="0" presId="urn:microsoft.com/office/officeart/2005/8/layout/lProcess2"/>
    <dgm:cxn modelId="{4C0414DD-AA87-654B-AEB6-BE8C10C990A0}" srcId="{8279F975-BE0A-F145-9405-03E0DF216EAC}" destId="{8272D81C-FA2B-9D41-8700-5F819DD20B81}" srcOrd="1" destOrd="0" parTransId="{6CF5DD29-8901-6345-83D4-CFB588905165}" sibTransId="{05185415-E68E-D946-9074-6CD54920333D}"/>
    <dgm:cxn modelId="{DA2EF503-EE37-4A6F-8908-11B9422629D1}" type="presOf" srcId="{3AEC474C-17C2-6648-ABAB-2F1A6A7001F9}" destId="{3696F951-4DAC-1947-80DB-99056EB03AEB}" srcOrd="0" destOrd="0" presId="urn:microsoft.com/office/officeart/2005/8/layout/lProcess2"/>
    <dgm:cxn modelId="{8FA96871-E34C-473C-992B-2EDF2AE6EF60}" type="presOf" srcId="{0BB13FD2-139D-2B44-ABC5-6A222A7D312A}" destId="{2CD6E111-7CAA-BC42-9AC1-F32F00F46602}" srcOrd="0" destOrd="0" presId="urn:microsoft.com/office/officeart/2005/8/layout/lProcess2"/>
    <dgm:cxn modelId="{D877B372-7352-D44A-88A2-7B3E6C40C160}" srcId="{8279F975-BE0A-F145-9405-03E0DF216EAC}" destId="{8EFC040C-D3F9-6E40-946E-AFEE271E7FF8}" srcOrd="2" destOrd="0" parTransId="{AA8ED869-1592-584E-A184-D958D0606A42}" sibTransId="{AE5ACBFB-40B4-FB4B-8BA1-DCAB71D332B1}"/>
    <dgm:cxn modelId="{1D643DAE-C6B4-4F96-92B6-179C8F0B2756}" type="presOf" srcId="{E0433285-D3EF-164E-9AB6-3F9C3D278669}" destId="{702076B9-20DF-0A43-BAB6-24BCAEE21B4C}" srcOrd="0" destOrd="0" presId="urn:microsoft.com/office/officeart/2005/8/layout/lProcess2"/>
    <dgm:cxn modelId="{3C8ADBFF-AE48-E24D-BAD3-2DD16A24FC47}" srcId="{A71D03FC-AFB0-2543-8D10-7AB46CFA9E5C}" destId="{60B559C8-D973-7942-96A6-F58B06B5966B}" srcOrd="4" destOrd="0" parTransId="{60CD0742-72A7-F841-B553-5265AF3EDA79}" sibTransId="{C08A9F9E-4892-AC4D-9EAB-33097DCD37AF}"/>
    <dgm:cxn modelId="{CD83B38F-422D-5C4E-97C1-D9B9B4A96D61}" srcId="{60B559C8-D973-7942-96A6-F58B06B5966B}" destId="{BC5ADF3D-7D2C-7A46-8851-4006A3ADDF80}" srcOrd="1" destOrd="0" parTransId="{57493F04-93D8-F149-9AC8-452A5A80A55B}" sibTransId="{9C08160C-3FD8-CA46-9A15-C5C5E62969B4}"/>
    <dgm:cxn modelId="{F215D499-ABA0-B644-A6FE-3AF327391CB2}" srcId="{E0433285-D3EF-164E-9AB6-3F9C3D278669}" destId="{3AEC474C-17C2-6648-ABAB-2F1A6A7001F9}" srcOrd="2" destOrd="0" parTransId="{AD899020-ABA0-1543-BB35-A07B5B62E9D2}" sibTransId="{B0209D00-6EFE-304D-BE7F-E8C069BE7263}"/>
    <dgm:cxn modelId="{23AFB8C8-AFA5-ED48-B75E-1AC8F9AEC189}" srcId="{A9F55DAA-5FD9-E04E-9B86-0C988BE95AAC}" destId="{40B57AE7-EF2C-4C4B-A29B-6A08E9CC0275}" srcOrd="2" destOrd="0" parTransId="{900967C0-EED9-0F42-A831-75EDA24BD174}" sibTransId="{7607E7A7-C8F9-4940-A526-7642EE22F70B}"/>
    <dgm:cxn modelId="{D17A39CC-EF10-45B1-A06D-74FEC34DCD07}" type="presOf" srcId="{B0509035-7372-0D48-8772-D618FD377EB0}" destId="{671BD761-F352-7F48-B30D-69D6A42D1E35}" srcOrd="0" destOrd="0" presId="urn:microsoft.com/office/officeart/2005/8/layout/lProcess2"/>
    <dgm:cxn modelId="{FF92DD9B-84A4-0C40-AC9A-B660CBFD37F8}" srcId="{A71D03FC-AFB0-2543-8D10-7AB46CFA9E5C}" destId="{8279F975-BE0A-F145-9405-03E0DF216EAC}" srcOrd="0" destOrd="0" parTransId="{0BA9F160-21B9-6F43-9816-C10B54D9DBF4}" sibTransId="{B0402491-AC88-EE44-A627-3727AAE9EFC1}"/>
    <dgm:cxn modelId="{B39AB2E5-C397-4DE3-9508-AD996BEB3AE0}" type="presOf" srcId="{3350754F-4A84-0746-980E-AC3ADCFF5ED4}" destId="{66313F47-E1E2-B14D-B2F1-8B1269BE6A66}" srcOrd="0" destOrd="0" presId="urn:microsoft.com/office/officeart/2005/8/layout/lProcess2"/>
    <dgm:cxn modelId="{A3458194-18F8-4182-83CA-FB8BC19ACB3A}" type="presOf" srcId="{A9F55DAA-5FD9-E04E-9B86-0C988BE95AAC}" destId="{47D28E0C-FB8C-C743-A258-2063C8478704}" srcOrd="1" destOrd="0" presId="urn:microsoft.com/office/officeart/2005/8/layout/lProcess2"/>
    <dgm:cxn modelId="{AFC23A02-B8E8-854D-9CFB-89F54C9EA850}" srcId="{E0433285-D3EF-164E-9AB6-3F9C3D278669}" destId="{DDD6A6B5-A25D-E94A-979E-866C0BA16087}" srcOrd="0" destOrd="0" parTransId="{A5DAFD37-C51D-3641-B1B7-9E44C70F92A1}" sibTransId="{795B2990-C7E9-E646-8E66-E274B1C53B03}"/>
    <dgm:cxn modelId="{2C1FDBD4-0FD8-B443-82D6-BB3BC326F644}" srcId="{B4737B7B-0FBD-724F-AB97-900AD9E22091}" destId="{7760DD83-42EB-D345-9284-66FB82EC0812}" srcOrd="3" destOrd="0" parTransId="{43C01FA6-CEAB-944A-AB42-F2A6FC179BF2}" sibTransId="{3DEB72DE-4585-D143-B078-E9C589B31092}"/>
    <dgm:cxn modelId="{02873C9A-9178-4545-A5BA-FE5B61C3490B}" type="presOf" srcId="{8279F975-BE0A-F145-9405-03E0DF216EAC}" destId="{CE3AFC50-A488-AC44-9B23-C8E3F50E3314}" srcOrd="0" destOrd="0" presId="urn:microsoft.com/office/officeart/2005/8/layout/lProcess2"/>
    <dgm:cxn modelId="{0DFF2A67-FEA1-5D46-BE67-8E24F76B89D7}" srcId="{A9F55DAA-5FD9-E04E-9B86-0C988BE95AAC}" destId="{518E88FB-9BD7-4E4D-8736-E0AF5DAB9833}" srcOrd="1" destOrd="0" parTransId="{41FE20E6-9FB5-3246-AB1B-05C4A2A64E79}" sibTransId="{FFBC83F6-3973-1D47-80D6-F2B728159C08}"/>
    <dgm:cxn modelId="{0EF3C4CF-CF0A-444C-8F15-F26EFFDE02CE}" srcId="{B4737B7B-0FBD-724F-AB97-900AD9E22091}" destId="{142E0B82-9B84-C548-8966-62365EC5772D}" srcOrd="0" destOrd="0" parTransId="{7679C7E7-E7F3-6B47-B6D2-438BB5197E4E}" sibTransId="{EED457BB-FD81-2943-875C-16B7DAB2F37A}"/>
    <dgm:cxn modelId="{003D44C0-F219-4CB1-8364-C01146D7C30E}" type="presOf" srcId="{ABD7B08E-5F84-8549-95C7-9B28CF20EBD4}" destId="{DE6D1F98-10DD-714B-97EF-D0C722D2C3FD}" srcOrd="0" destOrd="0" presId="urn:microsoft.com/office/officeart/2005/8/layout/lProcess2"/>
    <dgm:cxn modelId="{2F1BDA10-1DEC-4578-A68F-D7F922654716}" type="presOf" srcId="{D7A87EDC-2204-E040-B961-731560182933}" destId="{CEDAC312-409C-504F-B082-186615189468}" srcOrd="0" destOrd="0" presId="urn:microsoft.com/office/officeart/2005/8/layout/lProcess2"/>
    <dgm:cxn modelId="{F5A245F2-33E4-0B49-B42A-7B45E88890D5}" srcId="{A71D03FC-AFB0-2543-8D10-7AB46CFA9E5C}" destId="{E0433285-D3EF-164E-9AB6-3F9C3D278669}" srcOrd="1" destOrd="0" parTransId="{81DCF6A4-2EA0-0841-A84E-0048AE6FB809}" sibTransId="{528C9702-5429-2144-BD27-86DF3C5ED8E3}"/>
    <dgm:cxn modelId="{56E934F4-B554-C947-9FE0-12D0A6CE7B20}" srcId="{8279F975-BE0A-F145-9405-03E0DF216EAC}" destId="{ABD7B08E-5F84-8549-95C7-9B28CF20EBD4}" srcOrd="4" destOrd="0" parTransId="{2C31A099-37EC-3848-BCA5-24BE8DDC9639}" sibTransId="{59088431-0754-5F4C-A686-A3F6716E7EF8}"/>
    <dgm:cxn modelId="{A12DF97B-05EB-7149-9987-965A3A0E89F0}" srcId="{A71D03FC-AFB0-2543-8D10-7AB46CFA9E5C}" destId="{B4737B7B-0FBD-724F-AB97-900AD9E22091}" srcOrd="3" destOrd="0" parTransId="{0367028C-345A-9842-BB54-9791E708E404}" sibTransId="{C24F56F8-91B2-824E-AEC2-1F0486C3EFB9}"/>
    <dgm:cxn modelId="{5F4BABDA-2092-614A-B2F4-081365457A3F}" srcId="{60B559C8-D973-7942-96A6-F58B06B5966B}" destId="{5AC48F9F-C7C2-9140-847D-530058307469}" srcOrd="2" destOrd="0" parTransId="{6A0E90FA-97E9-C04A-866D-0373D94314B1}" sibTransId="{12C89AE0-A801-4645-96FB-0A9780B48AA7}"/>
    <dgm:cxn modelId="{092DCA87-432B-43EA-9991-E094507E3B0D}" type="presOf" srcId="{B4737B7B-0FBD-724F-AB97-900AD9E22091}" destId="{E6221791-7824-534C-AA64-CEB5CF7E6D88}" srcOrd="0" destOrd="0" presId="urn:microsoft.com/office/officeart/2005/8/layout/lProcess2"/>
    <dgm:cxn modelId="{3CC91D20-FE4F-F240-B2C9-27C1444BD457}" srcId="{60B559C8-D973-7942-96A6-F58B06B5966B}" destId="{32E30ADD-1F1C-8A47-966B-C86DAAE32CD4}" srcOrd="0" destOrd="0" parTransId="{6095BCF1-EEAB-7E4F-B6E9-FA8EACA293CA}" sibTransId="{ECDB1ED9-BC2C-9E41-90AA-1920A4975A21}"/>
    <dgm:cxn modelId="{CF2CE32E-24FC-E347-84A6-E7FC105AE96E}" srcId="{E0433285-D3EF-164E-9AB6-3F9C3D278669}" destId="{216443CB-BD7E-3C4C-8D9D-A5C6CE6DDBFE}" srcOrd="3" destOrd="0" parTransId="{3F0E80BC-5A94-BA4B-81AF-3C8D2D1E28CE}" sibTransId="{269419A9-C3AF-E647-8A33-D52843182292}"/>
    <dgm:cxn modelId="{26CC743D-1EE4-4B21-B2CA-65612BC283A6}" type="presOf" srcId="{DDD6A6B5-A25D-E94A-979E-866C0BA16087}" destId="{9A89CF10-97D9-6844-B092-791CB6D55A65}" srcOrd="0" destOrd="0" presId="urn:microsoft.com/office/officeart/2005/8/layout/lProcess2"/>
    <dgm:cxn modelId="{9E5CBA37-557F-244A-BF99-0029C2156244}" srcId="{E0433285-D3EF-164E-9AB6-3F9C3D278669}" destId="{B0509035-7372-0D48-8772-D618FD377EB0}" srcOrd="1" destOrd="0" parTransId="{6B82FF39-FE33-E146-98AC-6E4F9185DF7B}" sibTransId="{783BECC8-3699-8E48-9C62-CC46FBA383DD}"/>
    <dgm:cxn modelId="{23A01CD4-02BC-4211-B122-3EAD79238890}" type="presOf" srcId="{E0433285-D3EF-164E-9AB6-3F9C3D278669}" destId="{87009B06-A6C5-E244-B1AA-DEC357384830}" srcOrd="1" destOrd="0" presId="urn:microsoft.com/office/officeart/2005/8/layout/lProcess2"/>
    <dgm:cxn modelId="{3067C0A0-14E5-BF4E-A6FE-E551B259DE4C}" srcId="{B4737B7B-0FBD-724F-AB97-900AD9E22091}" destId="{D7A87EDC-2204-E040-B961-731560182933}" srcOrd="1" destOrd="0" parTransId="{B9738941-7035-134D-A56A-18C2676A18D5}" sibTransId="{8900AEA4-968A-014F-AD44-DD66FA2A9616}"/>
    <dgm:cxn modelId="{82E4CA4A-3000-4701-82A0-74CE37E40F46}" type="presOf" srcId="{32E30ADD-1F1C-8A47-966B-C86DAAE32CD4}" destId="{1C86AD7E-BD68-E540-9C5A-467A35CEA558}" srcOrd="0" destOrd="0" presId="urn:microsoft.com/office/officeart/2005/8/layout/lProcess2"/>
    <dgm:cxn modelId="{3E3A19D5-4B06-4261-B521-EB4051285BA6}" type="presOf" srcId="{CE83A016-504F-6044-B2B3-99B706845FF6}" destId="{1A957018-A8DE-C241-854C-C92CFC0DB3C9}" srcOrd="0" destOrd="0" presId="urn:microsoft.com/office/officeart/2005/8/layout/lProcess2"/>
    <dgm:cxn modelId="{5FA286CD-A079-4CE4-B56B-4FFB72EC62DF}" type="presOf" srcId="{7760DD83-42EB-D345-9284-66FB82EC0812}" destId="{6AF89D07-7A92-8248-BD1C-28456714938C}" srcOrd="0" destOrd="0" presId="urn:microsoft.com/office/officeart/2005/8/layout/lProcess2"/>
    <dgm:cxn modelId="{3D238E73-0A4E-4190-91A2-B3211B44CEE5}" type="presOf" srcId="{216443CB-BD7E-3C4C-8D9D-A5C6CE6DDBFE}" destId="{5FC13E74-91AB-D24B-8CB6-119E79773F9D}" srcOrd="0" destOrd="0" presId="urn:microsoft.com/office/officeart/2005/8/layout/lProcess2"/>
    <dgm:cxn modelId="{D8CE7CDC-473F-1C43-A1DA-0450A8917101}" srcId="{A9F55DAA-5FD9-E04E-9B86-0C988BE95AAC}" destId="{3350754F-4A84-0746-980E-AC3ADCFF5ED4}" srcOrd="0" destOrd="0" parTransId="{37D74157-C6D3-F147-828C-DEB9588C8151}" sibTransId="{3749B181-8D0C-F844-B1D4-56966B8F3D43}"/>
    <dgm:cxn modelId="{F5DB5AF2-B7BD-47DF-978D-880922C3F5E5}" type="presOf" srcId="{A71D03FC-AFB0-2543-8D10-7AB46CFA9E5C}" destId="{382F8713-6956-5044-B19B-529D52FF8805}" srcOrd="0" destOrd="0" presId="urn:microsoft.com/office/officeart/2005/8/layout/lProcess2"/>
    <dgm:cxn modelId="{03D857C3-CD38-40FC-BE1B-7EB6014B6DEA}" type="presOf" srcId="{D39233FC-1E00-A942-A9F8-34137E2C018E}" destId="{46B0F5AD-4795-0043-BDC6-9DE8F3159755}" srcOrd="0" destOrd="0" presId="urn:microsoft.com/office/officeart/2005/8/layout/lProcess2"/>
    <dgm:cxn modelId="{DA64A267-74A6-4C42-B685-C7F19764CDF4}" type="presOf" srcId="{518E88FB-9BD7-4E4D-8736-E0AF5DAB9833}" destId="{449A041B-6A81-B543-A47F-C5C502AB3D4C}" srcOrd="0" destOrd="0" presId="urn:microsoft.com/office/officeart/2005/8/layout/lProcess2"/>
    <dgm:cxn modelId="{E93B1705-DC2F-4142-9C60-6EF26D045E36}" srcId="{B4737B7B-0FBD-724F-AB97-900AD9E22091}" destId="{CE83A016-504F-6044-B2B3-99B706845FF6}" srcOrd="4" destOrd="0" parTransId="{0D24F6CE-2CF6-C84A-A0CC-1CCF8C5BD6F4}" sibTransId="{F4927E90-041B-794F-AA38-96B617752CE0}"/>
    <dgm:cxn modelId="{2C00851B-C45B-394F-8EAA-5347776C607E}" srcId="{8279F975-BE0A-F145-9405-03E0DF216EAC}" destId="{0BB13FD2-139D-2B44-ABC5-6A222A7D312A}" srcOrd="0" destOrd="0" parTransId="{3EC0C2E6-65DC-0B4B-BA52-0AB6B7FA869D}" sibTransId="{B33EB1EC-0653-664E-9E8D-24A408EB443A}"/>
    <dgm:cxn modelId="{5089BB71-DF5E-084C-BECE-9DB325F1E9EE}" srcId="{B4737B7B-0FBD-724F-AB97-900AD9E22091}" destId="{D39233FC-1E00-A942-A9F8-34137E2C018E}" srcOrd="2" destOrd="0" parTransId="{23C1E421-9294-7346-B86F-49D241BF86E9}" sibTransId="{782672D3-833A-4D48-8B6F-9DC56196597A}"/>
    <dgm:cxn modelId="{B0E901C6-32E1-41CD-A1FB-293E9239AF71}" type="presOf" srcId="{B4737B7B-0FBD-724F-AB97-900AD9E22091}" destId="{2992F6B0-BC7A-554E-97D0-AF0CD64D2521}" srcOrd="1" destOrd="0" presId="urn:microsoft.com/office/officeart/2005/8/layout/lProcess2"/>
    <dgm:cxn modelId="{750D39CC-A968-4AF4-9A38-2951BFBB4484}" type="presOf" srcId="{8272D81C-FA2B-9D41-8700-5F819DD20B81}" destId="{AF8793B7-1816-C242-9284-C03747CC7670}" srcOrd="0" destOrd="0" presId="urn:microsoft.com/office/officeart/2005/8/layout/lProcess2"/>
    <dgm:cxn modelId="{A7259132-8CC8-4119-804A-6A9C9D23CC64}" type="presOf" srcId="{60B559C8-D973-7942-96A6-F58B06B5966B}" destId="{5EDC86CB-847A-B74A-9DFB-11D150730372}" srcOrd="0" destOrd="0" presId="urn:microsoft.com/office/officeart/2005/8/layout/lProcess2"/>
    <dgm:cxn modelId="{E2622720-BF09-41AB-8AAE-6CCE971127BB}" type="presOf" srcId="{7DC26FA1-F971-EB42-A2C8-D6FA69D742F4}" destId="{F0B54878-C9A7-FF47-9613-0A38F2F05F14}" srcOrd="0" destOrd="0" presId="urn:microsoft.com/office/officeart/2005/8/layout/lProcess2"/>
    <dgm:cxn modelId="{FA9394D3-713E-8145-9121-99741C8C2AE4}" srcId="{8279F975-BE0A-F145-9405-03E0DF216EAC}" destId="{7DC26FA1-F971-EB42-A2C8-D6FA69D742F4}" srcOrd="3" destOrd="0" parTransId="{410B9451-EFFB-D245-A57F-682FE7BCC5B3}" sibTransId="{802BEC16-396D-3641-A6DB-C4D2C17EA542}"/>
    <dgm:cxn modelId="{35433387-A7FC-4C8B-B5FE-573CAE9F6189}" type="presOf" srcId="{142E0B82-9B84-C548-8966-62365EC5772D}" destId="{F255F374-5932-6945-9FCC-52F5A70AAD73}" srcOrd="0" destOrd="0" presId="urn:microsoft.com/office/officeart/2005/8/layout/lProcess2"/>
    <dgm:cxn modelId="{3B6E0F07-FBE7-4498-A8FF-96FECEABE849}" type="presOf" srcId="{8279F975-BE0A-F145-9405-03E0DF216EAC}" destId="{A86E7961-19EB-2D40-8EED-FB2D03837CDE}" srcOrd="1" destOrd="0" presId="urn:microsoft.com/office/officeart/2005/8/layout/lProcess2"/>
    <dgm:cxn modelId="{77894B57-84DD-4408-BF85-8EE5CA558A2B}" type="presParOf" srcId="{382F8713-6956-5044-B19B-529D52FF8805}" destId="{4C4DE42C-5BEC-BB4D-B48E-15146638DE7C}" srcOrd="0" destOrd="0" presId="urn:microsoft.com/office/officeart/2005/8/layout/lProcess2"/>
    <dgm:cxn modelId="{F38F79AE-1F39-41CB-B77B-33A62338DEEE}" type="presParOf" srcId="{4C4DE42C-5BEC-BB4D-B48E-15146638DE7C}" destId="{CE3AFC50-A488-AC44-9B23-C8E3F50E3314}" srcOrd="0" destOrd="0" presId="urn:microsoft.com/office/officeart/2005/8/layout/lProcess2"/>
    <dgm:cxn modelId="{836BD864-2705-4ED0-B5FD-F0F29339C2CB}" type="presParOf" srcId="{4C4DE42C-5BEC-BB4D-B48E-15146638DE7C}" destId="{A86E7961-19EB-2D40-8EED-FB2D03837CDE}" srcOrd="1" destOrd="0" presId="urn:microsoft.com/office/officeart/2005/8/layout/lProcess2"/>
    <dgm:cxn modelId="{A3236331-1293-4448-836C-BBD51C991B10}" type="presParOf" srcId="{4C4DE42C-5BEC-BB4D-B48E-15146638DE7C}" destId="{70C81FC7-D97A-9941-BC39-629A4C12E81F}" srcOrd="2" destOrd="0" presId="urn:microsoft.com/office/officeart/2005/8/layout/lProcess2"/>
    <dgm:cxn modelId="{D5B860BB-2C66-4F87-80D1-58117B355C5A}" type="presParOf" srcId="{70C81FC7-D97A-9941-BC39-629A4C12E81F}" destId="{C6942E99-F0DD-DF45-8D20-44DBAE5DBC35}" srcOrd="0" destOrd="0" presId="urn:microsoft.com/office/officeart/2005/8/layout/lProcess2"/>
    <dgm:cxn modelId="{1761E47B-039A-419F-AD41-5D7D873FF061}" type="presParOf" srcId="{C6942E99-F0DD-DF45-8D20-44DBAE5DBC35}" destId="{2CD6E111-7CAA-BC42-9AC1-F32F00F46602}" srcOrd="0" destOrd="0" presId="urn:microsoft.com/office/officeart/2005/8/layout/lProcess2"/>
    <dgm:cxn modelId="{1AA06F5C-13D7-4F64-B163-0764F4B05D5B}" type="presParOf" srcId="{C6942E99-F0DD-DF45-8D20-44DBAE5DBC35}" destId="{C69309FC-FF80-D144-BAE6-9078031ED833}" srcOrd="1" destOrd="0" presId="urn:microsoft.com/office/officeart/2005/8/layout/lProcess2"/>
    <dgm:cxn modelId="{4604CE9F-0311-4240-8EDC-C1DD843FB19A}" type="presParOf" srcId="{C6942E99-F0DD-DF45-8D20-44DBAE5DBC35}" destId="{AF8793B7-1816-C242-9284-C03747CC7670}" srcOrd="2" destOrd="0" presId="urn:microsoft.com/office/officeart/2005/8/layout/lProcess2"/>
    <dgm:cxn modelId="{2AAD20B2-91FB-4167-A480-EFDA7032C21B}" type="presParOf" srcId="{C6942E99-F0DD-DF45-8D20-44DBAE5DBC35}" destId="{A58E3C43-F983-3F46-B231-248355BD87F9}" srcOrd="3" destOrd="0" presId="urn:microsoft.com/office/officeart/2005/8/layout/lProcess2"/>
    <dgm:cxn modelId="{4DAAC99A-19D9-4582-B44A-59E647F5D2A8}" type="presParOf" srcId="{C6942E99-F0DD-DF45-8D20-44DBAE5DBC35}" destId="{5153BBEC-F9B0-7D4C-9031-364E57655F09}" srcOrd="4" destOrd="0" presId="urn:microsoft.com/office/officeart/2005/8/layout/lProcess2"/>
    <dgm:cxn modelId="{48BB723E-2BCB-4E7A-AE4D-FB552D740FED}" type="presParOf" srcId="{C6942E99-F0DD-DF45-8D20-44DBAE5DBC35}" destId="{5C65CD94-5184-F24F-864E-AFD486606817}" srcOrd="5" destOrd="0" presId="urn:microsoft.com/office/officeart/2005/8/layout/lProcess2"/>
    <dgm:cxn modelId="{D6F9688B-D3E4-47DB-86D0-F002D4959189}" type="presParOf" srcId="{C6942E99-F0DD-DF45-8D20-44DBAE5DBC35}" destId="{F0B54878-C9A7-FF47-9613-0A38F2F05F14}" srcOrd="6" destOrd="0" presId="urn:microsoft.com/office/officeart/2005/8/layout/lProcess2"/>
    <dgm:cxn modelId="{E3D248C9-73E8-49BE-97EC-0BB559930AAB}" type="presParOf" srcId="{C6942E99-F0DD-DF45-8D20-44DBAE5DBC35}" destId="{EF987FDF-2EE5-D04C-A61D-096B2E5E8392}" srcOrd="7" destOrd="0" presId="urn:microsoft.com/office/officeart/2005/8/layout/lProcess2"/>
    <dgm:cxn modelId="{4FB32783-2DBA-4158-A277-525C2B014E8F}" type="presParOf" srcId="{C6942E99-F0DD-DF45-8D20-44DBAE5DBC35}" destId="{DE6D1F98-10DD-714B-97EF-D0C722D2C3FD}" srcOrd="8" destOrd="0" presId="urn:microsoft.com/office/officeart/2005/8/layout/lProcess2"/>
    <dgm:cxn modelId="{8A7C496A-2700-4618-AE62-5916B4693AA7}" type="presParOf" srcId="{382F8713-6956-5044-B19B-529D52FF8805}" destId="{AFFDF149-5D6E-C644-8EB0-5E905F6062E4}" srcOrd="1" destOrd="0" presId="urn:microsoft.com/office/officeart/2005/8/layout/lProcess2"/>
    <dgm:cxn modelId="{8A84535A-9A8A-4D8B-8ABF-0094E182ABED}" type="presParOf" srcId="{382F8713-6956-5044-B19B-529D52FF8805}" destId="{4624F1AD-7E0A-8C49-B4CD-562DFD591431}" srcOrd="2" destOrd="0" presId="urn:microsoft.com/office/officeart/2005/8/layout/lProcess2"/>
    <dgm:cxn modelId="{2EBBC820-03C1-489F-B2F3-2A4C85704923}" type="presParOf" srcId="{4624F1AD-7E0A-8C49-B4CD-562DFD591431}" destId="{702076B9-20DF-0A43-BAB6-24BCAEE21B4C}" srcOrd="0" destOrd="0" presId="urn:microsoft.com/office/officeart/2005/8/layout/lProcess2"/>
    <dgm:cxn modelId="{0EA73F55-DE06-4E9F-9A26-C8E8B17A062E}" type="presParOf" srcId="{4624F1AD-7E0A-8C49-B4CD-562DFD591431}" destId="{87009B06-A6C5-E244-B1AA-DEC357384830}" srcOrd="1" destOrd="0" presId="urn:microsoft.com/office/officeart/2005/8/layout/lProcess2"/>
    <dgm:cxn modelId="{CEA8A109-EFCA-41C1-8873-EB479C9A8DEB}" type="presParOf" srcId="{4624F1AD-7E0A-8C49-B4CD-562DFD591431}" destId="{0653690D-B5F2-424F-AC37-056833479147}" srcOrd="2" destOrd="0" presId="urn:microsoft.com/office/officeart/2005/8/layout/lProcess2"/>
    <dgm:cxn modelId="{E931AE05-9D1E-4459-A55E-F1A463BFF491}" type="presParOf" srcId="{0653690D-B5F2-424F-AC37-056833479147}" destId="{635DCC4E-07A7-6C44-86BF-A2760E2C9998}" srcOrd="0" destOrd="0" presId="urn:microsoft.com/office/officeart/2005/8/layout/lProcess2"/>
    <dgm:cxn modelId="{81263975-324F-4611-9A85-220E60F83C52}" type="presParOf" srcId="{635DCC4E-07A7-6C44-86BF-A2760E2C9998}" destId="{9A89CF10-97D9-6844-B092-791CB6D55A65}" srcOrd="0" destOrd="0" presId="urn:microsoft.com/office/officeart/2005/8/layout/lProcess2"/>
    <dgm:cxn modelId="{DE7689A2-A7BD-4D33-B725-410A7187A5C2}" type="presParOf" srcId="{635DCC4E-07A7-6C44-86BF-A2760E2C9998}" destId="{CB91167B-17DB-7D43-83B8-9C2B7277458C}" srcOrd="1" destOrd="0" presId="urn:microsoft.com/office/officeart/2005/8/layout/lProcess2"/>
    <dgm:cxn modelId="{424EB83C-57C3-41B1-B0B8-ECC61D40539D}" type="presParOf" srcId="{635DCC4E-07A7-6C44-86BF-A2760E2C9998}" destId="{671BD761-F352-7F48-B30D-69D6A42D1E35}" srcOrd="2" destOrd="0" presId="urn:microsoft.com/office/officeart/2005/8/layout/lProcess2"/>
    <dgm:cxn modelId="{CEBD5411-9380-4CF9-A630-8C98A78950BD}" type="presParOf" srcId="{635DCC4E-07A7-6C44-86BF-A2760E2C9998}" destId="{DCF1756E-CDCC-674A-B8EE-8996DCDB3159}" srcOrd="3" destOrd="0" presId="urn:microsoft.com/office/officeart/2005/8/layout/lProcess2"/>
    <dgm:cxn modelId="{59ADB2A9-EAC9-486F-B9C5-16570B733D62}" type="presParOf" srcId="{635DCC4E-07A7-6C44-86BF-A2760E2C9998}" destId="{3696F951-4DAC-1947-80DB-99056EB03AEB}" srcOrd="4" destOrd="0" presId="urn:microsoft.com/office/officeart/2005/8/layout/lProcess2"/>
    <dgm:cxn modelId="{5528E38C-0DF9-4E82-ACE3-1AE7ACA413E0}" type="presParOf" srcId="{635DCC4E-07A7-6C44-86BF-A2760E2C9998}" destId="{B77E39BA-87A8-CD4A-A3E0-B921AF561D65}" srcOrd="5" destOrd="0" presId="urn:microsoft.com/office/officeart/2005/8/layout/lProcess2"/>
    <dgm:cxn modelId="{6BE716AE-B2F8-4388-90BB-80EB8C9B7D2E}" type="presParOf" srcId="{635DCC4E-07A7-6C44-86BF-A2760E2C9998}" destId="{5FC13E74-91AB-D24B-8CB6-119E79773F9D}" srcOrd="6" destOrd="0" presId="urn:microsoft.com/office/officeart/2005/8/layout/lProcess2"/>
    <dgm:cxn modelId="{C60AD660-A176-4D5B-A045-8F6963D8D671}" type="presParOf" srcId="{382F8713-6956-5044-B19B-529D52FF8805}" destId="{92BF39F5-FEC6-C748-BAF6-BF386712F6D4}" srcOrd="3" destOrd="0" presId="urn:microsoft.com/office/officeart/2005/8/layout/lProcess2"/>
    <dgm:cxn modelId="{7D03959E-8125-4EA4-8BFC-6324D40EAAA9}" type="presParOf" srcId="{382F8713-6956-5044-B19B-529D52FF8805}" destId="{87109140-5CB0-7F4A-847A-91A0924F6E37}" srcOrd="4" destOrd="0" presId="urn:microsoft.com/office/officeart/2005/8/layout/lProcess2"/>
    <dgm:cxn modelId="{84D30EC9-FFFA-4D5F-8405-F3F0F74ED672}" type="presParOf" srcId="{87109140-5CB0-7F4A-847A-91A0924F6E37}" destId="{EE116BA9-F675-BC4C-8354-750784EEAE24}" srcOrd="0" destOrd="0" presId="urn:microsoft.com/office/officeart/2005/8/layout/lProcess2"/>
    <dgm:cxn modelId="{6AA0883B-A15E-4062-B17C-52E7B0E48446}" type="presParOf" srcId="{87109140-5CB0-7F4A-847A-91A0924F6E37}" destId="{47D28E0C-FB8C-C743-A258-2063C8478704}" srcOrd="1" destOrd="0" presId="urn:microsoft.com/office/officeart/2005/8/layout/lProcess2"/>
    <dgm:cxn modelId="{552E534F-D156-4025-8805-D51352798831}" type="presParOf" srcId="{87109140-5CB0-7F4A-847A-91A0924F6E37}" destId="{2B4C5456-324C-1B47-A596-B0A73E8587C8}" srcOrd="2" destOrd="0" presId="urn:microsoft.com/office/officeart/2005/8/layout/lProcess2"/>
    <dgm:cxn modelId="{443D9E81-290E-4663-B352-EF5C7DED8463}" type="presParOf" srcId="{2B4C5456-324C-1B47-A596-B0A73E8587C8}" destId="{C488E97B-E092-6E4B-9C05-BFE6BE17ECBF}" srcOrd="0" destOrd="0" presId="urn:microsoft.com/office/officeart/2005/8/layout/lProcess2"/>
    <dgm:cxn modelId="{560CCB56-95FC-4C02-9E09-287EA0F9AA56}" type="presParOf" srcId="{C488E97B-E092-6E4B-9C05-BFE6BE17ECBF}" destId="{66313F47-E1E2-B14D-B2F1-8B1269BE6A66}" srcOrd="0" destOrd="0" presId="urn:microsoft.com/office/officeart/2005/8/layout/lProcess2"/>
    <dgm:cxn modelId="{04662E72-0BD3-45FB-979D-D9A46DF06E9B}" type="presParOf" srcId="{C488E97B-E092-6E4B-9C05-BFE6BE17ECBF}" destId="{4C7A3265-9E69-4C43-8E31-25FDECBED5B6}" srcOrd="1" destOrd="0" presId="urn:microsoft.com/office/officeart/2005/8/layout/lProcess2"/>
    <dgm:cxn modelId="{66D97C51-440A-45C4-93C0-495C83B8F544}" type="presParOf" srcId="{C488E97B-E092-6E4B-9C05-BFE6BE17ECBF}" destId="{449A041B-6A81-B543-A47F-C5C502AB3D4C}" srcOrd="2" destOrd="0" presId="urn:microsoft.com/office/officeart/2005/8/layout/lProcess2"/>
    <dgm:cxn modelId="{058E4027-474D-4216-B75F-43437C371319}" type="presParOf" srcId="{C488E97B-E092-6E4B-9C05-BFE6BE17ECBF}" destId="{76922035-BAE0-7D45-A99F-062AC8F71E59}" srcOrd="3" destOrd="0" presId="urn:microsoft.com/office/officeart/2005/8/layout/lProcess2"/>
    <dgm:cxn modelId="{BBC26F41-0200-4092-A569-A5A3479BF36D}" type="presParOf" srcId="{C488E97B-E092-6E4B-9C05-BFE6BE17ECBF}" destId="{A1F3FB0D-E1C6-2E4D-AA59-FB71F759E3DB}" srcOrd="4" destOrd="0" presId="urn:microsoft.com/office/officeart/2005/8/layout/lProcess2"/>
    <dgm:cxn modelId="{F1998BE0-7C67-4241-A834-8B3A0DDCDB4F}" type="presParOf" srcId="{382F8713-6956-5044-B19B-529D52FF8805}" destId="{48623096-0E78-9F44-A747-33BFE26E4230}" srcOrd="5" destOrd="0" presId="urn:microsoft.com/office/officeart/2005/8/layout/lProcess2"/>
    <dgm:cxn modelId="{29C89A0D-232C-4291-98CE-69B65EAC9F26}" type="presParOf" srcId="{382F8713-6956-5044-B19B-529D52FF8805}" destId="{0B149599-32EC-3A47-9F07-C65B19FB67E4}" srcOrd="6" destOrd="0" presId="urn:microsoft.com/office/officeart/2005/8/layout/lProcess2"/>
    <dgm:cxn modelId="{D3BF35D2-0545-4B89-AEC1-0D7D5B7D46F9}" type="presParOf" srcId="{0B149599-32EC-3A47-9F07-C65B19FB67E4}" destId="{E6221791-7824-534C-AA64-CEB5CF7E6D88}" srcOrd="0" destOrd="0" presId="urn:microsoft.com/office/officeart/2005/8/layout/lProcess2"/>
    <dgm:cxn modelId="{E92242EF-1C8D-4254-A9A7-C49EA6135CB7}" type="presParOf" srcId="{0B149599-32EC-3A47-9F07-C65B19FB67E4}" destId="{2992F6B0-BC7A-554E-97D0-AF0CD64D2521}" srcOrd="1" destOrd="0" presId="urn:microsoft.com/office/officeart/2005/8/layout/lProcess2"/>
    <dgm:cxn modelId="{AC93D7C7-5D15-41A2-9CCA-C07B46581759}" type="presParOf" srcId="{0B149599-32EC-3A47-9F07-C65B19FB67E4}" destId="{91CD3B2E-75DC-D94E-A420-167BBBA34ED6}" srcOrd="2" destOrd="0" presId="urn:microsoft.com/office/officeart/2005/8/layout/lProcess2"/>
    <dgm:cxn modelId="{393C46AE-0269-476B-B2B0-0A7372F4352E}" type="presParOf" srcId="{91CD3B2E-75DC-D94E-A420-167BBBA34ED6}" destId="{95069E09-ADFF-B14B-B252-A07B3E3AF022}" srcOrd="0" destOrd="0" presId="urn:microsoft.com/office/officeart/2005/8/layout/lProcess2"/>
    <dgm:cxn modelId="{FD3F4158-B3DC-4CC4-903D-E4C2BB81216A}" type="presParOf" srcId="{95069E09-ADFF-B14B-B252-A07B3E3AF022}" destId="{F255F374-5932-6945-9FCC-52F5A70AAD73}" srcOrd="0" destOrd="0" presId="urn:microsoft.com/office/officeart/2005/8/layout/lProcess2"/>
    <dgm:cxn modelId="{C346F818-35F0-48AC-A9E5-51AD2CCA891F}" type="presParOf" srcId="{95069E09-ADFF-B14B-B252-A07B3E3AF022}" destId="{BC5CC8E9-95C7-E242-AEE8-6DACEDDEA5D2}" srcOrd="1" destOrd="0" presId="urn:microsoft.com/office/officeart/2005/8/layout/lProcess2"/>
    <dgm:cxn modelId="{4ABBA6F4-B197-4050-BB46-FC8D13BF64E8}" type="presParOf" srcId="{95069E09-ADFF-B14B-B252-A07B3E3AF022}" destId="{CEDAC312-409C-504F-B082-186615189468}" srcOrd="2" destOrd="0" presId="urn:microsoft.com/office/officeart/2005/8/layout/lProcess2"/>
    <dgm:cxn modelId="{77A539B6-0A39-4B51-A98A-9C80CB3E7826}" type="presParOf" srcId="{95069E09-ADFF-B14B-B252-A07B3E3AF022}" destId="{B7E39F9D-5229-9E4C-96E4-F2C8A39E1B68}" srcOrd="3" destOrd="0" presId="urn:microsoft.com/office/officeart/2005/8/layout/lProcess2"/>
    <dgm:cxn modelId="{B7C8F281-1165-463F-AF8A-5E513842124E}" type="presParOf" srcId="{95069E09-ADFF-B14B-B252-A07B3E3AF022}" destId="{46B0F5AD-4795-0043-BDC6-9DE8F3159755}" srcOrd="4" destOrd="0" presId="urn:microsoft.com/office/officeart/2005/8/layout/lProcess2"/>
    <dgm:cxn modelId="{E0FD5DE2-A8C4-4A91-9B7F-9329FAE60F5E}" type="presParOf" srcId="{95069E09-ADFF-B14B-B252-A07B3E3AF022}" destId="{5107DCDC-DD61-A543-940F-814360F5979C}" srcOrd="5" destOrd="0" presId="urn:microsoft.com/office/officeart/2005/8/layout/lProcess2"/>
    <dgm:cxn modelId="{99826C9A-9AA5-4AE6-952D-5DB9588DD9F4}" type="presParOf" srcId="{95069E09-ADFF-B14B-B252-A07B3E3AF022}" destId="{6AF89D07-7A92-8248-BD1C-28456714938C}" srcOrd="6" destOrd="0" presId="urn:microsoft.com/office/officeart/2005/8/layout/lProcess2"/>
    <dgm:cxn modelId="{7829BBFF-3B1A-43DE-981B-6346207DE6F7}" type="presParOf" srcId="{95069E09-ADFF-B14B-B252-A07B3E3AF022}" destId="{53916C5E-97E8-3B4B-BBD9-5D855E51CA7E}" srcOrd="7" destOrd="0" presId="urn:microsoft.com/office/officeart/2005/8/layout/lProcess2"/>
    <dgm:cxn modelId="{CA3A7501-C3EF-491E-AD08-983350B100A7}" type="presParOf" srcId="{95069E09-ADFF-B14B-B252-A07B3E3AF022}" destId="{1A957018-A8DE-C241-854C-C92CFC0DB3C9}" srcOrd="8" destOrd="0" presId="urn:microsoft.com/office/officeart/2005/8/layout/lProcess2"/>
    <dgm:cxn modelId="{782AB22D-12C4-4E65-A126-B5F3FEF59C14}" type="presParOf" srcId="{382F8713-6956-5044-B19B-529D52FF8805}" destId="{26282774-8120-C34B-9D19-3BE5E655A38D}" srcOrd="7" destOrd="0" presId="urn:microsoft.com/office/officeart/2005/8/layout/lProcess2"/>
    <dgm:cxn modelId="{CFF8B61C-43D9-4A13-B530-16A89F0CE842}" type="presParOf" srcId="{382F8713-6956-5044-B19B-529D52FF8805}" destId="{9EB6323B-31D5-D146-A6EB-AC7BA7D2203B}" srcOrd="8" destOrd="0" presId="urn:microsoft.com/office/officeart/2005/8/layout/lProcess2"/>
    <dgm:cxn modelId="{4F8E3229-233D-44A1-B996-EBBAF9FBEDFE}" type="presParOf" srcId="{9EB6323B-31D5-D146-A6EB-AC7BA7D2203B}" destId="{5EDC86CB-847A-B74A-9DFB-11D150730372}" srcOrd="0" destOrd="0" presId="urn:microsoft.com/office/officeart/2005/8/layout/lProcess2"/>
    <dgm:cxn modelId="{0AB74E4A-9843-4E15-BA9B-A6B68016348B}" type="presParOf" srcId="{9EB6323B-31D5-D146-A6EB-AC7BA7D2203B}" destId="{FA07C0B5-B040-C941-8CE8-965EC1E5BA93}" srcOrd="1" destOrd="0" presId="urn:microsoft.com/office/officeart/2005/8/layout/lProcess2"/>
    <dgm:cxn modelId="{1BA30F16-1244-4247-9EB1-5DACE50126B6}" type="presParOf" srcId="{9EB6323B-31D5-D146-A6EB-AC7BA7D2203B}" destId="{8A8670BB-9F15-824F-BF72-295FBF43C82B}" srcOrd="2" destOrd="0" presId="urn:microsoft.com/office/officeart/2005/8/layout/lProcess2"/>
    <dgm:cxn modelId="{22530363-7602-4489-8111-0563E2991375}" type="presParOf" srcId="{8A8670BB-9F15-824F-BF72-295FBF43C82B}" destId="{47635158-E249-0547-A388-B3F8B4CD160E}" srcOrd="0" destOrd="0" presId="urn:microsoft.com/office/officeart/2005/8/layout/lProcess2"/>
    <dgm:cxn modelId="{926A4271-E245-4C3F-A181-7D89F4670579}" type="presParOf" srcId="{47635158-E249-0547-A388-B3F8B4CD160E}" destId="{1C86AD7E-BD68-E540-9C5A-467A35CEA558}" srcOrd="0" destOrd="0" presId="urn:microsoft.com/office/officeart/2005/8/layout/lProcess2"/>
    <dgm:cxn modelId="{9C55617F-8C9D-4889-91DD-3F86CA8DD443}" type="presParOf" srcId="{47635158-E249-0547-A388-B3F8B4CD160E}" destId="{EEF72399-1FB1-5F41-A0CF-1CBCDB125201}" srcOrd="1" destOrd="0" presId="urn:microsoft.com/office/officeart/2005/8/layout/lProcess2"/>
    <dgm:cxn modelId="{94AFAD55-3159-4F4A-9611-E23239CE10DA}" type="presParOf" srcId="{47635158-E249-0547-A388-B3F8B4CD160E}" destId="{28F9AE61-2C3A-824E-8D0D-72209475AC57}" srcOrd="2" destOrd="0" presId="urn:microsoft.com/office/officeart/2005/8/layout/lProcess2"/>
    <dgm:cxn modelId="{E0BF1EB0-EFF4-4272-86E5-DA346F4BD089}" type="presParOf" srcId="{47635158-E249-0547-A388-B3F8B4CD160E}" destId="{79693E09-4205-0E48-A6EB-654A78273C7F}" srcOrd="3" destOrd="0" presId="urn:microsoft.com/office/officeart/2005/8/layout/lProcess2"/>
    <dgm:cxn modelId="{0575B3CD-EB25-4317-8322-47C978C6469C}" type="presParOf" srcId="{47635158-E249-0547-A388-B3F8B4CD160E}" destId="{810152F2-160D-8740-83FE-BAC8D0E72683}" srcOrd="4" destOrd="0" presId="urn:microsoft.com/office/officeart/2005/8/layout/l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5074246-E9AC-4322-BD19-529773E9CBC9}" type="doc">
      <dgm:prSet loTypeId="urn:microsoft.com/office/officeart/2005/8/layout/chevron1" loCatId="process" qsTypeId="urn:microsoft.com/office/officeart/2005/8/quickstyle/simple1" qsCatId="simple" csTypeId="urn:microsoft.com/office/officeart/2005/8/colors/accent1_2" csCatId="accent1" phldr="1"/>
      <dgm:spPr/>
    </dgm:pt>
    <dgm:pt modelId="{8188AF9F-7122-479D-8179-9C186082AF62}">
      <dgm:prSet phldrT="[文字]"/>
      <dgm:spPr/>
      <dgm:t>
        <a:bodyPr/>
        <a:lstStyle/>
        <a:p>
          <a:r>
            <a:rPr lang="en-US" altLang="zh-TW" dirty="0" smtClean="0"/>
            <a:t>Embedded Ethics</a:t>
          </a:r>
          <a:endParaRPr lang="zh-TW" altLang="en-US" dirty="0"/>
        </a:p>
      </dgm:t>
    </dgm:pt>
    <dgm:pt modelId="{6D89DA23-F555-4BD4-A957-F13A606CB68C}" type="parTrans" cxnId="{2CADE423-64F6-4AB6-BCF7-D919DFBD373E}">
      <dgm:prSet/>
      <dgm:spPr/>
    </dgm:pt>
    <dgm:pt modelId="{5F281A28-960E-41D1-94A2-878CA7B715A6}" type="sibTrans" cxnId="{2CADE423-64F6-4AB6-BCF7-D919DFBD373E}">
      <dgm:prSet/>
      <dgm:spPr/>
    </dgm:pt>
    <dgm:pt modelId="{D8E98AF7-840A-40B0-A44D-04ABF905D949}">
      <dgm:prSet phldrT="[文字]"/>
      <dgm:spPr/>
      <dgm:t>
        <a:bodyPr/>
        <a:lstStyle/>
        <a:p>
          <a:r>
            <a:rPr lang="en-US" altLang="zh-TW" dirty="0" smtClean="0"/>
            <a:t>Cognitive Requirements</a:t>
          </a:r>
          <a:endParaRPr lang="zh-TW" altLang="en-US" dirty="0"/>
        </a:p>
      </dgm:t>
    </dgm:pt>
    <dgm:pt modelId="{60D68647-62A4-4630-8B1D-677523DE5DC8}" type="parTrans" cxnId="{2DF454E6-34FD-4489-9707-A4FCABB8FDA9}">
      <dgm:prSet/>
      <dgm:spPr/>
    </dgm:pt>
    <dgm:pt modelId="{EB8304FD-17A2-4327-85B9-B40DF4E5D5E8}" type="sibTrans" cxnId="{2DF454E6-34FD-4489-9707-A4FCABB8FDA9}">
      <dgm:prSet/>
      <dgm:spPr/>
    </dgm:pt>
    <dgm:pt modelId="{AA3C907A-3EBF-475A-B057-943D6C8C4D94}">
      <dgm:prSet phldrT="[文字]"/>
      <dgm:spPr/>
      <dgm:t>
        <a:bodyPr/>
        <a:lstStyle/>
        <a:p>
          <a:r>
            <a:rPr lang="en-US" altLang="zh-TW" dirty="0" err="1" smtClean="0"/>
            <a:t>Disclossive</a:t>
          </a:r>
          <a:r>
            <a:rPr lang="en-US" altLang="zh-TW" dirty="0" smtClean="0"/>
            <a:t> Ethics</a:t>
          </a:r>
          <a:endParaRPr lang="zh-TW" altLang="en-US" dirty="0"/>
        </a:p>
      </dgm:t>
    </dgm:pt>
    <dgm:pt modelId="{03A43369-D025-4ACD-B1E1-68F6F14B6E2E}" type="parTrans" cxnId="{AB44EC34-A816-417F-B26B-FE1CB57B2DB0}">
      <dgm:prSet/>
      <dgm:spPr/>
    </dgm:pt>
    <dgm:pt modelId="{5FFA4FB4-3199-486B-8301-FCF813AD4D21}" type="sibTrans" cxnId="{AB44EC34-A816-417F-B26B-FE1CB57B2DB0}">
      <dgm:prSet/>
      <dgm:spPr/>
    </dgm:pt>
    <dgm:pt modelId="{3A1439C9-43DB-473F-A399-C2534F6BA73B}">
      <dgm:prSet phldrT="[文字]"/>
      <dgm:spPr/>
      <dgm:t>
        <a:bodyPr/>
        <a:lstStyle/>
        <a:p>
          <a:r>
            <a:rPr lang="en-US" altLang="zh-TW" dirty="0" smtClean="0"/>
            <a:t>System Design and Implementation</a:t>
          </a:r>
          <a:endParaRPr lang="zh-TW" altLang="en-US" dirty="0"/>
        </a:p>
      </dgm:t>
    </dgm:pt>
    <dgm:pt modelId="{DA047546-0138-4AAF-BA52-FBA1677AA81B}" type="parTrans" cxnId="{82663E1E-7AF5-43A1-8935-D69073C7C179}">
      <dgm:prSet/>
      <dgm:spPr/>
    </dgm:pt>
    <dgm:pt modelId="{9E8903A8-C3DF-457E-866E-FD6401055CC1}" type="sibTrans" cxnId="{82663E1E-7AF5-43A1-8935-D69073C7C179}">
      <dgm:prSet/>
      <dgm:spPr/>
    </dgm:pt>
    <dgm:pt modelId="{5A789D50-AA5D-489C-ACB9-DECC39B1ECFF}" type="pres">
      <dgm:prSet presAssocID="{65074246-E9AC-4322-BD19-529773E9CBC9}" presName="Name0" presStyleCnt="0">
        <dgm:presLayoutVars>
          <dgm:dir/>
          <dgm:animLvl val="lvl"/>
          <dgm:resizeHandles val="exact"/>
        </dgm:presLayoutVars>
      </dgm:prSet>
      <dgm:spPr/>
    </dgm:pt>
    <dgm:pt modelId="{DF087FCE-7AFC-42B1-A49B-C31F5A21D3AE}" type="pres">
      <dgm:prSet presAssocID="{8188AF9F-7122-479D-8179-9C186082AF62}" presName="parTxOnly" presStyleLbl="node1" presStyleIdx="0" presStyleCnt="4">
        <dgm:presLayoutVars>
          <dgm:chMax val="0"/>
          <dgm:chPref val="0"/>
          <dgm:bulletEnabled val="1"/>
        </dgm:presLayoutVars>
      </dgm:prSet>
      <dgm:spPr/>
      <dgm:t>
        <a:bodyPr/>
        <a:lstStyle/>
        <a:p>
          <a:endParaRPr lang="en-US"/>
        </a:p>
      </dgm:t>
    </dgm:pt>
    <dgm:pt modelId="{7EF8EF12-1B4F-4FA9-A884-A1C0F0B0BC87}" type="pres">
      <dgm:prSet presAssocID="{5F281A28-960E-41D1-94A2-878CA7B715A6}" presName="parTxOnlySpace" presStyleCnt="0"/>
      <dgm:spPr/>
    </dgm:pt>
    <dgm:pt modelId="{86D999E7-73E9-449F-86CB-B93EC67EEE9B}" type="pres">
      <dgm:prSet presAssocID="{D8E98AF7-840A-40B0-A44D-04ABF905D949}" presName="parTxOnly" presStyleLbl="node1" presStyleIdx="1" presStyleCnt="4">
        <dgm:presLayoutVars>
          <dgm:chMax val="0"/>
          <dgm:chPref val="0"/>
          <dgm:bulletEnabled val="1"/>
        </dgm:presLayoutVars>
      </dgm:prSet>
      <dgm:spPr/>
      <dgm:t>
        <a:bodyPr/>
        <a:lstStyle/>
        <a:p>
          <a:endParaRPr lang="en-US"/>
        </a:p>
      </dgm:t>
    </dgm:pt>
    <dgm:pt modelId="{53049FCE-22E3-4AEC-9BF1-EC696A778A05}" type="pres">
      <dgm:prSet presAssocID="{EB8304FD-17A2-4327-85B9-B40DF4E5D5E8}" presName="parTxOnlySpace" presStyleCnt="0"/>
      <dgm:spPr/>
    </dgm:pt>
    <dgm:pt modelId="{B5C645D5-F6A5-4551-8C5F-658E583059C3}" type="pres">
      <dgm:prSet presAssocID="{AA3C907A-3EBF-475A-B057-943D6C8C4D94}" presName="parTxOnly" presStyleLbl="node1" presStyleIdx="2" presStyleCnt="4">
        <dgm:presLayoutVars>
          <dgm:chMax val="0"/>
          <dgm:chPref val="0"/>
          <dgm:bulletEnabled val="1"/>
        </dgm:presLayoutVars>
      </dgm:prSet>
      <dgm:spPr/>
      <dgm:t>
        <a:bodyPr/>
        <a:lstStyle/>
        <a:p>
          <a:endParaRPr lang="zh-TW" altLang="en-US"/>
        </a:p>
      </dgm:t>
    </dgm:pt>
    <dgm:pt modelId="{F70DFD72-0352-41F4-BC79-DE3847EB3A45}" type="pres">
      <dgm:prSet presAssocID="{5FFA4FB4-3199-486B-8301-FCF813AD4D21}" presName="parTxOnlySpace" presStyleCnt="0"/>
      <dgm:spPr/>
    </dgm:pt>
    <dgm:pt modelId="{C13746E8-6977-43B4-A517-919DF9CB0919}" type="pres">
      <dgm:prSet presAssocID="{3A1439C9-43DB-473F-A399-C2534F6BA73B}" presName="parTxOnly" presStyleLbl="node1" presStyleIdx="3" presStyleCnt="4">
        <dgm:presLayoutVars>
          <dgm:chMax val="0"/>
          <dgm:chPref val="0"/>
          <dgm:bulletEnabled val="1"/>
        </dgm:presLayoutVars>
      </dgm:prSet>
      <dgm:spPr/>
      <dgm:t>
        <a:bodyPr/>
        <a:lstStyle/>
        <a:p>
          <a:endParaRPr lang="en-US"/>
        </a:p>
      </dgm:t>
    </dgm:pt>
  </dgm:ptLst>
  <dgm:cxnLst>
    <dgm:cxn modelId="{2CADE423-64F6-4AB6-BCF7-D919DFBD373E}" srcId="{65074246-E9AC-4322-BD19-529773E9CBC9}" destId="{8188AF9F-7122-479D-8179-9C186082AF62}" srcOrd="0" destOrd="0" parTransId="{6D89DA23-F555-4BD4-A957-F13A606CB68C}" sibTransId="{5F281A28-960E-41D1-94A2-878CA7B715A6}"/>
    <dgm:cxn modelId="{39525161-3570-4289-BEBD-138F0B20615C}" type="presOf" srcId="{8188AF9F-7122-479D-8179-9C186082AF62}" destId="{DF087FCE-7AFC-42B1-A49B-C31F5A21D3AE}" srcOrd="0" destOrd="0" presId="urn:microsoft.com/office/officeart/2005/8/layout/chevron1"/>
    <dgm:cxn modelId="{FE42E966-9D2E-44F0-83D2-A8C15CC03F43}" type="presOf" srcId="{65074246-E9AC-4322-BD19-529773E9CBC9}" destId="{5A789D50-AA5D-489C-ACB9-DECC39B1ECFF}" srcOrd="0" destOrd="0" presId="urn:microsoft.com/office/officeart/2005/8/layout/chevron1"/>
    <dgm:cxn modelId="{AB44EC34-A816-417F-B26B-FE1CB57B2DB0}" srcId="{65074246-E9AC-4322-BD19-529773E9CBC9}" destId="{AA3C907A-3EBF-475A-B057-943D6C8C4D94}" srcOrd="2" destOrd="0" parTransId="{03A43369-D025-4ACD-B1E1-68F6F14B6E2E}" sibTransId="{5FFA4FB4-3199-486B-8301-FCF813AD4D21}"/>
    <dgm:cxn modelId="{BD569123-1AD4-4014-9F0D-F3B31C030EA5}" type="presOf" srcId="{D8E98AF7-840A-40B0-A44D-04ABF905D949}" destId="{86D999E7-73E9-449F-86CB-B93EC67EEE9B}" srcOrd="0" destOrd="0" presId="urn:microsoft.com/office/officeart/2005/8/layout/chevron1"/>
    <dgm:cxn modelId="{40C5E371-71A8-48C4-9D8E-C6ED7C48B1A4}" type="presOf" srcId="{AA3C907A-3EBF-475A-B057-943D6C8C4D94}" destId="{B5C645D5-F6A5-4551-8C5F-658E583059C3}" srcOrd="0" destOrd="0" presId="urn:microsoft.com/office/officeart/2005/8/layout/chevron1"/>
    <dgm:cxn modelId="{2DF454E6-34FD-4489-9707-A4FCABB8FDA9}" srcId="{65074246-E9AC-4322-BD19-529773E9CBC9}" destId="{D8E98AF7-840A-40B0-A44D-04ABF905D949}" srcOrd="1" destOrd="0" parTransId="{60D68647-62A4-4630-8B1D-677523DE5DC8}" sibTransId="{EB8304FD-17A2-4327-85B9-B40DF4E5D5E8}"/>
    <dgm:cxn modelId="{82663E1E-7AF5-43A1-8935-D69073C7C179}" srcId="{65074246-E9AC-4322-BD19-529773E9CBC9}" destId="{3A1439C9-43DB-473F-A399-C2534F6BA73B}" srcOrd="3" destOrd="0" parTransId="{DA047546-0138-4AAF-BA52-FBA1677AA81B}" sibTransId="{9E8903A8-C3DF-457E-866E-FD6401055CC1}"/>
    <dgm:cxn modelId="{41965133-2399-4177-99A2-9E53A305219E}" type="presOf" srcId="{3A1439C9-43DB-473F-A399-C2534F6BA73B}" destId="{C13746E8-6977-43B4-A517-919DF9CB0919}" srcOrd="0" destOrd="0" presId="urn:microsoft.com/office/officeart/2005/8/layout/chevron1"/>
    <dgm:cxn modelId="{4A34FDDC-18E1-476D-A74D-57CBDA37E839}" type="presParOf" srcId="{5A789D50-AA5D-489C-ACB9-DECC39B1ECFF}" destId="{DF087FCE-7AFC-42B1-A49B-C31F5A21D3AE}" srcOrd="0" destOrd="0" presId="urn:microsoft.com/office/officeart/2005/8/layout/chevron1"/>
    <dgm:cxn modelId="{55ED0584-3095-4DB8-8E8F-25C25B54B5AF}" type="presParOf" srcId="{5A789D50-AA5D-489C-ACB9-DECC39B1ECFF}" destId="{7EF8EF12-1B4F-4FA9-A884-A1C0F0B0BC87}" srcOrd="1" destOrd="0" presId="urn:microsoft.com/office/officeart/2005/8/layout/chevron1"/>
    <dgm:cxn modelId="{5E900CAD-240C-4E4D-970E-17EE33FE3547}" type="presParOf" srcId="{5A789D50-AA5D-489C-ACB9-DECC39B1ECFF}" destId="{86D999E7-73E9-449F-86CB-B93EC67EEE9B}" srcOrd="2" destOrd="0" presId="urn:microsoft.com/office/officeart/2005/8/layout/chevron1"/>
    <dgm:cxn modelId="{2C488501-87CE-404B-8FF4-04D52B317DB3}" type="presParOf" srcId="{5A789D50-AA5D-489C-ACB9-DECC39B1ECFF}" destId="{53049FCE-22E3-4AEC-9BF1-EC696A778A05}" srcOrd="3" destOrd="0" presId="urn:microsoft.com/office/officeart/2005/8/layout/chevron1"/>
    <dgm:cxn modelId="{FB288C84-984C-4782-ACEC-331E6CCB8068}" type="presParOf" srcId="{5A789D50-AA5D-489C-ACB9-DECC39B1ECFF}" destId="{B5C645D5-F6A5-4551-8C5F-658E583059C3}" srcOrd="4" destOrd="0" presId="urn:microsoft.com/office/officeart/2005/8/layout/chevron1"/>
    <dgm:cxn modelId="{E95F157D-AD1D-485D-B1DC-514333A4A5C6}" type="presParOf" srcId="{5A789D50-AA5D-489C-ACB9-DECC39B1ECFF}" destId="{F70DFD72-0352-41F4-BC79-DE3847EB3A45}" srcOrd="5" destOrd="0" presId="urn:microsoft.com/office/officeart/2005/8/layout/chevron1"/>
    <dgm:cxn modelId="{D083B1BA-392C-4F6D-ACE9-816AE4B04432}" type="presParOf" srcId="{5A789D50-AA5D-489C-ACB9-DECC39B1ECFF}" destId="{C13746E8-6977-43B4-A517-919DF9CB0919}"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ED938A3-7E48-4FEF-88EC-869BD5EC310F}" type="doc">
      <dgm:prSet loTypeId="urn:microsoft.com/office/officeart/2005/8/layout/chevron1" loCatId="process" qsTypeId="urn:microsoft.com/office/officeart/2005/8/quickstyle/simple1" qsCatId="simple" csTypeId="urn:microsoft.com/office/officeart/2005/8/colors/accent1_2" csCatId="accent1" phldr="1"/>
      <dgm:spPr/>
    </dgm:pt>
    <dgm:pt modelId="{81163A7F-C91F-4377-A041-49DAF9D3ADBA}">
      <dgm:prSet phldrT="[文字]"/>
      <dgm:spPr>
        <a:solidFill>
          <a:schemeClr val="accent3">
            <a:lumMod val="40000"/>
            <a:lumOff val="60000"/>
          </a:schemeClr>
        </a:solidFill>
      </dgm:spPr>
      <dgm:t>
        <a:bodyPr/>
        <a:lstStyle/>
        <a:p>
          <a:r>
            <a:rPr lang="en-US" altLang="zh-TW" dirty="0" smtClean="0">
              <a:solidFill>
                <a:schemeClr val="tx1"/>
              </a:solidFill>
            </a:rPr>
            <a:t>Embedded Ethics</a:t>
          </a:r>
          <a:endParaRPr lang="zh-TW" altLang="en-US" dirty="0">
            <a:solidFill>
              <a:schemeClr val="tx1"/>
            </a:solidFill>
          </a:endParaRPr>
        </a:p>
      </dgm:t>
    </dgm:pt>
    <dgm:pt modelId="{5E481216-0E9F-4240-BF16-29FAF6CE984B}" type="parTrans" cxnId="{F3766FB9-67A4-4D9F-9D95-B14415A84D32}">
      <dgm:prSet/>
      <dgm:spPr/>
      <dgm:t>
        <a:bodyPr/>
        <a:lstStyle/>
        <a:p>
          <a:endParaRPr lang="zh-TW" altLang="en-US"/>
        </a:p>
      </dgm:t>
    </dgm:pt>
    <dgm:pt modelId="{F11234D8-A254-4D69-A8F7-BA0191BF8DED}" type="sibTrans" cxnId="{F3766FB9-67A4-4D9F-9D95-B14415A84D32}">
      <dgm:prSet/>
      <dgm:spPr/>
      <dgm:t>
        <a:bodyPr/>
        <a:lstStyle/>
        <a:p>
          <a:endParaRPr lang="zh-TW" altLang="en-US"/>
        </a:p>
      </dgm:t>
    </dgm:pt>
    <dgm:pt modelId="{C49EAFA7-5077-4468-8C92-F84F3847828A}">
      <dgm:prSet phldrT="[文字]"/>
      <dgm:spPr>
        <a:solidFill>
          <a:schemeClr val="accent3">
            <a:lumMod val="60000"/>
            <a:lumOff val="40000"/>
          </a:schemeClr>
        </a:solidFill>
      </dgm:spPr>
      <dgm:t>
        <a:bodyPr/>
        <a:lstStyle/>
        <a:p>
          <a:r>
            <a:rPr lang="en-US" altLang="zh-TW" dirty="0" smtClean="0">
              <a:solidFill>
                <a:schemeClr val="tx1"/>
              </a:solidFill>
            </a:rPr>
            <a:t>Cognitive Requirements</a:t>
          </a:r>
          <a:endParaRPr lang="zh-TW" altLang="en-US" dirty="0">
            <a:solidFill>
              <a:schemeClr val="tx1"/>
            </a:solidFill>
          </a:endParaRPr>
        </a:p>
      </dgm:t>
    </dgm:pt>
    <dgm:pt modelId="{45413309-5F4C-4BCF-A1F7-5691DF42407A}" type="parTrans" cxnId="{22425382-3563-499E-BC1B-8CFE899F9BE6}">
      <dgm:prSet/>
      <dgm:spPr/>
      <dgm:t>
        <a:bodyPr/>
        <a:lstStyle/>
        <a:p>
          <a:endParaRPr lang="zh-TW" altLang="en-US"/>
        </a:p>
      </dgm:t>
    </dgm:pt>
    <dgm:pt modelId="{57B596B5-A9CB-4E94-8673-3D5418149F10}" type="sibTrans" cxnId="{22425382-3563-499E-BC1B-8CFE899F9BE6}">
      <dgm:prSet/>
      <dgm:spPr/>
      <dgm:t>
        <a:bodyPr/>
        <a:lstStyle/>
        <a:p>
          <a:endParaRPr lang="zh-TW" altLang="en-US"/>
        </a:p>
      </dgm:t>
    </dgm:pt>
    <dgm:pt modelId="{CFB4260B-2B5E-4848-B522-84986DD9284B}">
      <dgm:prSet phldrT="[文字]"/>
      <dgm:spPr>
        <a:solidFill>
          <a:schemeClr val="accent3">
            <a:lumMod val="75000"/>
          </a:schemeClr>
        </a:solidFill>
      </dgm:spPr>
      <dgm:t>
        <a:bodyPr/>
        <a:lstStyle/>
        <a:p>
          <a:r>
            <a:rPr lang="en-US" altLang="zh-TW" dirty="0" err="1" smtClean="0"/>
            <a:t>Disclossive</a:t>
          </a:r>
          <a:r>
            <a:rPr lang="en-US" altLang="zh-TW" dirty="0" smtClean="0"/>
            <a:t> Ethics</a:t>
          </a:r>
          <a:endParaRPr lang="zh-TW" altLang="en-US" dirty="0"/>
        </a:p>
      </dgm:t>
    </dgm:pt>
    <dgm:pt modelId="{B555A53E-226E-4BED-A2FD-2ABDEA730268}" type="parTrans" cxnId="{47CB543D-AF46-46BC-920B-6D0C7BB38CF4}">
      <dgm:prSet/>
      <dgm:spPr/>
      <dgm:t>
        <a:bodyPr/>
        <a:lstStyle/>
        <a:p>
          <a:endParaRPr lang="zh-TW" altLang="en-US"/>
        </a:p>
      </dgm:t>
    </dgm:pt>
    <dgm:pt modelId="{67F496B7-B7D5-4F0A-97C1-E3596C0D7C05}" type="sibTrans" cxnId="{47CB543D-AF46-46BC-920B-6D0C7BB38CF4}">
      <dgm:prSet/>
      <dgm:spPr/>
      <dgm:t>
        <a:bodyPr/>
        <a:lstStyle/>
        <a:p>
          <a:endParaRPr lang="zh-TW" altLang="en-US"/>
        </a:p>
      </dgm:t>
    </dgm:pt>
    <dgm:pt modelId="{7540542C-9CAD-46F0-A009-713F801C91EA}">
      <dgm:prSet/>
      <dgm:spPr>
        <a:solidFill>
          <a:schemeClr val="accent3">
            <a:lumMod val="50000"/>
          </a:schemeClr>
        </a:solidFill>
      </dgm:spPr>
      <dgm:t>
        <a:bodyPr/>
        <a:lstStyle/>
        <a:p>
          <a:r>
            <a:rPr lang="en-US" altLang="zh-TW" dirty="0" smtClean="0"/>
            <a:t>System Design and Implementation</a:t>
          </a:r>
          <a:endParaRPr lang="zh-TW" altLang="en-US" dirty="0"/>
        </a:p>
      </dgm:t>
    </dgm:pt>
    <dgm:pt modelId="{6979C6C7-B7A8-4FDF-8B51-8C98B192B926}" type="parTrans" cxnId="{CD83F92B-DBF1-4C97-BECE-264AE2D82972}">
      <dgm:prSet/>
      <dgm:spPr/>
      <dgm:t>
        <a:bodyPr/>
        <a:lstStyle/>
        <a:p>
          <a:endParaRPr lang="zh-TW" altLang="en-US"/>
        </a:p>
      </dgm:t>
    </dgm:pt>
    <dgm:pt modelId="{C616BA1A-1090-4E02-9531-B62323B152C8}" type="sibTrans" cxnId="{CD83F92B-DBF1-4C97-BECE-264AE2D82972}">
      <dgm:prSet/>
      <dgm:spPr/>
      <dgm:t>
        <a:bodyPr/>
        <a:lstStyle/>
        <a:p>
          <a:endParaRPr lang="zh-TW" altLang="en-US"/>
        </a:p>
      </dgm:t>
    </dgm:pt>
    <dgm:pt modelId="{9CEF06D2-C4CE-4EDF-997D-D6C0984CFE0F}" type="pres">
      <dgm:prSet presAssocID="{EED938A3-7E48-4FEF-88EC-869BD5EC310F}" presName="Name0" presStyleCnt="0">
        <dgm:presLayoutVars>
          <dgm:dir/>
          <dgm:animLvl val="lvl"/>
          <dgm:resizeHandles val="exact"/>
        </dgm:presLayoutVars>
      </dgm:prSet>
      <dgm:spPr/>
    </dgm:pt>
    <dgm:pt modelId="{F7D28035-8CA7-4459-B7CF-03CF142132E7}" type="pres">
      <dgm:prSet presAssocID="{81163A7F-C91F-4377-A041-49DAF9D3ADBA}" presName="parTxOnly" presStyleLbl="node1" presStyleIdx="0" presStyleCnt="4">
        <dgm:presLayoutVars>
          <dgm:chMax val="0"/>
          <dgm:chPref val="0"/>
          <dgm:bulletEnabled val="1"/>
        </dgm:presLayoutVars>
      </dgm:prSet>
      <dgm:spPr/>
      <dgm:t>
        <a:bodyPr/>
        <a:lstStyle/>
        <a:p>
          <a:endParaRPr lang="zh-TW" altLang="en-US"/>
        </a:p>
      </dgm:t>
    </dgm:pt>
    <dgm:pt modelId="{F2263C98-551E-45BC-9A2E-DB0CCBB264D4}" type="pres">
      <dgm:prSet presAssocID="{F11234D8-A254-4D69-A8F7-BA0191BF8DED}" presName="parTxOnlySpace" presStyleCnt="0"/>
      <dgm:spPr/>
    </dgm:pt>
    <dgm:pt modelId="{4979EB4A-65C6-4FC5-9EA2-FA64DC12F626}" type="pres">
      <dgm:prSet presAssocID="{C49EAFA7-5077-4468-8C92-F84F3847828A}" presName="parTxOnly" presStyleLbl="node1" presStyleIdx="1" presStyleCnt="4">
        <dgm:presLayoutVars>
          <dgm:chMax val="0"/>
          <dgm:chPref val="0"/>
          <dgm:bulletEnabled val="1"/>
        </dgm:presLayoutVars>
      </dgm:prSet>
      <dgm:spPr/>
      <dgm:t>
        <a:bodyPr/>
        <a:lstStyle/>
        <a:p>
          <a:endParaRPr lang="zh-TW" altLang="en-US"/>
        </a:p>
      </dgm:t>
    </dgm:pt>
    <dgm:pt modelId="{A6455703-8820-4E2A-87E5-92002F58930A}" type="pres">
      <dgm:prSet presAssocID="{57B596B5-A9CB-4E94-8673-3D5418149F10}" presName="parTxOnlySpace" presStyleCnt="0"/>
      <dgm:spPr/>
    </dgm:pt>
    <dgm:pt modelId="{B5144841-6DC0-4EA0-98F4-60701155414E}" type="pres">
      <dgm:prSet presAssocID="{CFB4260B-2B5E-4848-B522-84986DD9284B}" presName="parTxOnly" presStyleLbl="node1" presStyleIdx="2" presStyleCnt="4">
        <dgm:presLayoutVars>
          <dgm:chMax val="0"/>
          <dgm:chPref val="0"/>
          <dgm:bulletEnabled val="1"/>
        </dgm:presLayoutVars>
      </dgm:prSet>
      <dgm:spPr/>
      <dgm:t>
        <a:bodyPr/>
        <a:lstStyle/>
        <a:p>
          <a:endParaRPr lang="zh-TW" altLang="en-US"/>
        </a:p>
      </dgm:t>
    </dgm:pt>
    <dgm:pt modelId="{774D1F9F-65A6-46C7-ADF3-0FCA405397D3}" type="pres">
      <dgm:prSet presAssocID="{67F496B7-B7D5-4F0A-97C1-E3596C0D7C05}" presName="parTxOnlySpace" presStyleCnt="0"/>
      <dgm:spPr/>
    </dgm:pt>
    <dgm:pt modelId="{5C422170-E50D-4892-9A6A-DB3D5954E749}" type="pres">
      <dgm:prSet presAssocID="{7540542C-9CAD-46F0-A009-713F801C91EA}" presName="parTxOnly" presStyleLbl="node1" presStyleIdx="3" presStyleCnt="4">
        <dgm:presLayoutVars>
          <dgm:chMax val="0"/>
          <dgm:chPref val="0"/>
          <dgm:bulletEnabled val="1"/>
        </dgm:presLayoutVars>
      </dgm:prSet>
      <dgm:spPr/>
      <dgm:t>
        <a:bodyPr/>
        <a:lstStyle/>
        <a:p>
          <a:endParaRPr lang="en-US"/>
        </a:p>
      </dgm:t>
    </dgm:pt>
  </dgm:ptLst>
  <dgm:cxnLst>
    <dgm:cxn modelId="{10099B3F-7462-45EB-B67F-A88DB7D28D75}" type="presOf" srcId="{7540542C-9CAD-46F0-A009-713F801C91EA}" destId="{5C422170-E50D-4892-9A6A-DB3D5954E749}" srcOrd="0" destOrd="0" presId="urn:microsoft.com/office/officeart/2005/8/layout/chevron1"/>
    <dgm:cxn modelId="{47CB543D-AF46-46BC-920B-6D0C7BB38CF4}" srcId="{EED938A3-7E48-4FEF-88EC-869BD5EC310F}" destId="{CFB4260B-2B5E-4848-B522-84986DD9284B}" srcOrd="2" destOrd="0" parTransId="{B555A53E-226E-4BED-A2FD-2ABDEA730268}" sibTransId="{67F496B7-B7D5-4F0A-97C1-E3596C0D7C05}"/>
    <dgm:cxn modelId="{9E18EB63-8809-4AEB-83E0-0A3833B39D3D}" type="presOf" srcId="{C49EAFA7-5077-4468-8C92-F84F3847828A}" destId="{4979EB4A-65C6-4FC5-9EA2-FA64DC12F626}" srcOrd="0" destOrd="0" presId="urn:microsoft.com/office/officeart/2005/8/layout/chevron1"/>
    <dgm:cxn modelId="{3A68CB4E-A84D-4E04-8BA4-73179E735AEC}" type="presOf" srcId="{EED938A3-7E48-4FEF-88EC-869BD5EC310F}" destId="{9CEF06D2-C4CE-4EDF-997D-D6C0984CFE0F}" srcOrd="0" destOrd="0" presId="urn:microsoft.com/office/officeart/2005/8/layout/chevron1"/>
    <dgm:cxn modelId="{CD83F92B-DBF1-4C97-BECE-264AE2D82972}" srcId="{EED938A3-7E48-4FEF-88EC-869BD5EC310F}" destId="{7540542C-9CAD-46F0-A009-713F801C91EA}" srcOrd="3" destOrd="0" parTransId="{6979C6C7-B7A8-4FDF-8B51-8C98B192B926}" sibTransId="{C616BA1A-1090-4E02-9531-B62323B152C8}"/>
    <dgm:cxn modelId="{2C08D9B0-7CFE-43E1-8F7B-BEFF82C9713D}" type="presOf" srcId="{81163A7F-C91F-4377-A041-49DAF9D3ADBA}" destId="{F7D28035-8CA7-4459-B7CF-03CF142132E7}" srcOrd="0" destOrd="0" presId="urn:microsoft.com/office/officeart/2005/8/layout/chevron1"/>
    <dgm:cxn modelId="{93FC021C-4E7B-4784-89AE-B0EC80B849C9}" type="presOf" srcId="{CFB4260B-2B5E-4848-B522-84986DD9284B}" destId="{B5144841-6DC0-4EA0-98F4-60701155414E}" srcOrd="0" destOrd="0" presId="urn:microsoft.com/office/officeart/2005/8/layout/chevron1"/>
    <dgm:cxn modelId="{F3766FB9-67A4-4D9F-9D95-B14415A84D32}" srcId="{EED938A3-7E48-4FEF-88EC-869BD5EC310F}" destId="{81163A7F-C91F-4377-A041-49DAF9D3ADBA}" srcOrd="0" destOrd="0" parTransId="{5E481216-0E9F-4240-BF16-29FAF6CE984B}" sibTransId="{F11234D8-A254-4D69-A8F7-BA0191BF8DED}"/>
    <dgm:cxn modelId="{22425382-3563-499E-BC1B-8CFE899F9BE6}" srcId="{EED938A3-7E48-4FEF-88EC-869BD5EC310F}" destId="{C49EAFA7-5077-4468-8C92-F84F3847828A}" srcOrd="1" destOrd="0" parTransId="{45413309-5F4C-4BCF-A1F7-5691DF42407A}" sibTransId="{57B596B5-A9CB-4E94-8673-3D5418149F10}"/>
    <dgm:cxn modelId="{EE053519-70AD-4511-89A3-A18E4E9202FA}" type="presParOf" srcId="{9CEF06D2-C4CE-4EDF-997D-D6C0984CFE0F}" destId="{F7D28035-8CA7-4459-B7CF-03CF142132E7}" srcOrd="0" destOrd="0" presId="urn:microsoft.com/office/officeart/2005/8/layout/chevron1"/>
    <dgm:cxn modelId="{3A1F2C45-468D-489D-A941-4810D6289D52}" type="presParOf" srcId="{9CEF06D2-C4CE-4EDF-997D-D6C0984CFE0F}" destId="{F2263C98-551E-45BC-9A2E-DB0CCBB264D4}" srcOrd="1" destOrd="0" presId="urn:microsoft.com/office/officeart/2005/8/layout/chevron1"/>
    <dgm:cxn modelId="{AAD66DEE-DEE5-4392-BAB8-8C6F61B7959F}" type="presParOf" srcId="{9CEF06D2-C4CE-4EDF-997D-D6C0984CFE0F}" destId="{4979EB4A-65C6-4FC5-9EA2-FA64DC12F626}" srcOrd="2" destOrd="0" presId="urn:microsoft.com/office/officeart/2005/8/layout/chevron1"/>
    <dgm:cxn modelId="{71845FC6-BD8A-4C35-8C2D-BD1F7F0DC36B}" type="presParOf" srcId="{9CEF06D2-C4CE-4EDF-997D-D6C0984CFE0F}" destId="{A6455703-8820-4E2A-87E5-92002F58930A}" srcOrd="3" destOrd="0" presId="urn:microsoft.com/office/officeart/2005/8/layout/chevron1"/>
    <dgm:cxn modelId="{43424C09-48C4-47CA-AA46-45AB8FDCBB68}" type="presParOf" srcId="{9CEF06D2-C4CE-4EDF-997D-D6C0984CFE0F}" destId="{B5144841-6DC0-4EA0-98F4-60701155414E}" srcOrd="4" destOrd="0" presId="urn:microsoft.com/office/officeart/2005/8/layout/chevron1"/>
    <dgm:cxn modelId="{25A7E188-9CD5-43DF-8BE5-C19C114559E4}" type="presParOf" srcId="{9CEF06D2-C4CE-4EDF-997D-D6C0984CFE0F}" destId="{774D1F9F-65A6-46C7-ADF3-0FCA405397D3}" srcOrd="5" destOrd="0" presId="urn:microsoft.com/office/officeart/2005/8/layout/chevron1"/>
    <dgm:cxn modelId="{EB140960-288C-4D92-94E0-5A0263E84308}" type="presParOf" srcId="{9CEF06D2-C4CE-4EDF-997D-D6C0984CFE0F}" destId="{5C422170-E50D-4892-9A6A-DB3D5954E749}" srcOrd="6" destOrd="0" presId="urn:microsoft.com/office/officeart/2005/8/layout/chevron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32A0E2-C0E3-6640-B90C-F67827964BEB}">
      <dsp:nvSpPr>
        <dsp:cNvPr id="0" name=""/>
        <dsp:cNvSpPr/>
      </dsp:nvSpPr>
      <dsp:spPr>
        <a:xfrm rot="350858">
          <a:off x="1087142" y="-244965"/>
          <a:ext cx="6811711" cy="6041643"/>
        </a:xfrm>
        <a:prstGeom prst="circularArrow">
          <a:avLst>
            <a:gd name="adj1" fmla="val 5544"/>
            <a:gd name="adj2" fmla="val 330680"/>
            <a:gd name="adj3" fmla="val 12786085"/>
            <a:gd name="adj4" fmla="val 18022365"/>
            <a:gd name="adj5" fmla="val 5757"/>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77037B5-0837-2443-8374-485A7946F695}">
      <dsp:nvSpPr>
        <dsp:cNvPr id="0" name=""/>
        <dsp:cNvSpPr/>
      </dsp:nvSpPr>
      <dsp:spPr>
        <a:xfrm>
          <a:off x="2395493" y="177851"/>
          <a:ext cx="3930989" cy="1122625"/>
        </a:xfrm>
        <a:prstGeom prst="roundRect">
          <a:avLst/>
        </a:prstGeom>
        <a:solidFill>
          <a:srgbClr val="7F7F7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1" u="sng" kern="1200" dirty="0" smtClean="0">
              <a:solidFill>
                <a:schemeClr val="tx1"/>
              </a:solidFill>
            </a:rPr>
            <a:t>5. Lessons learned</a:t>
          </a:r>
        </a:p>
        <a:p>
          <a:pPr lvl="0" algn="l" defTabSz="800100">
            <a:lnSpc>
              <a:spcPct val="90000"/>
            </a:lnSpc>
            <a:spcBef>
              <a:spcPct val="0"/>
            </a:spcBef>
            <a:spcAft>
              <a:spcPct val="35000"/>
            </a:spcAft>
          </a:pPr>
          <a:r>
            <a:rPr lang="en-US" sz="1400" b="1" kern="1200" dirty="0" smtClean="0">
              <a:solidFill>
                <a:schemeClr val="tx1"/>
              </a:solidFill>
            </a:rPr>
            <a:t>a) Transfer experience to operational functions</a:t>
          </a:r>
        </a:p>
        <a:p>
          <a:pPr lvl="0" algn="l" defTabSz="800100">
            <a:lnSpc>
              <a:spcPct val="90000"/>
            </a:lnSpc>
            <a:spcBef>
              <a:spcPct val="0"/>
            </a:spcBef>
            <a:spcAft>
              <a:spcPct val="35000"/>
            </a:spcAft>
          </a:pPr>
          <a:r>
            <a:rPr lang="en-US" sz="1400" b="1" kern="1200" dirty="0" smtClean="0">
              <a:solidFill>
                <a:schemeClr val="tx1"/>
              </a:solidFill>
            </a:rPr>
            <a:t>b) Competence improvement</a:t>
          </a:r>
        </a:p>
        <a:p>
          <a:pPr lvl="0" algn="l" defTabSz="800100">
            <a:lnSpc>
              <a:spcPct val="90000"/>
            </a:lnSpc>
            <a:spcBef>
              <a:spcPct val="0"/>
            </a:spcBef>
            <a:spcAft>
              <a:spcPct val="35000"/>
            </a:spcAft>
          </a:pPr>
          <a:r>
            <a:rPr lang="en-US" sz="1400" b="1" kern="1200" dirty="0" smtClean="0">
              <a:solidFill>
                <a:schemeClr val="tx1"/>
              </a:solidFill>
            </a:rPr>
            <a:t>c) Revise emergency plans</a:t>
          </a:r>
        </a:p>
      </dsp:txBody>
      <dsp:txXfrm>
        <a:off x="2450295" y="232653"/>
        <a:ext cx="3821385" cy="1013021"/>
      </dsp:txXfrm>
    </dsp:sp>
    <dsp:sp modelId="{DDDA9A42-0579-CE4B-A4BD-5AE8D4D92EA2}">
      <dsp:nvSpPr>
        <dsp:cNvPr id="0" name=""/>
        <dsp:cNvSpPr/>
      </dsp:nvSpPr>
      <dsp:spPr>
        <a:xfrm>
          <a:off x="4898340" y="1983107"/>
          <a:ext cx="3847962" cy="1547356"/>
        </a:xfrm>
        <a:prstGeom prst="roundRect">
          <a:avLst/>
        </a:prstGeom>
        <a:solidFill>
          <a:schemeClr val="tx1">
            <a:lumMod val="50000"/>
            <a:lumOff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1400" b="1" u="sng" kern="1200" dirty="0" smtClean="0">
              <a:solidFill>
                <a:schemeClr val="tx1"/>
              </a:solidFill>
            </a:rPr>
            <a:t>1</a:t>
          </a:r>
          <a:r>
            <a:rPr lang="en-US" sz="1800" b="1" u="sng" kern="1200" dirty="0" smtClean="0">
              <a:solidFill>
                <a:schemeClr val="tx1"/>
              </a:solidFill>
            </a:rPr>
            <a:t>. </a:t>
          </a:r>
          <a:r>
            <a:rPr lang="en-US" sz="1800" b="1" u="sng" kern="1200" dirty="0" err="1" smtClean="0">
              <a:solidFill>
                <a:schemeClr val="tx1"/>
              </a:solidFill>
            </a:rPr>
            <a:t>Analyse</a:t>
          </a:r>
          <a:endParaRPr lang="en-US" sz="1800" b="1" u="sng" kern="1200" dirty="0" smtClean="0">
            <a:solidFill>
              <a:schemeClr val="tx1"/>
            </a:solidFill>
          </a:endParaRPr>
        </a:p>
        <a:p>
          <a:pPr marL="0" lvl="0" indent="0" algn="l" defTabSz="914400">
            <a:lnSpc>
              <a:spcPct val="100000"/>
            </a:lnSpc>
            <a:spcBef>
              <a:spcPct val="0"/>
            </a:spcBef>
            <a:spcAft>
              <a:spcPts val="0"/>
            </a:spcAft>
            <a:buNone/>
          </a:pPr>
          <a:r>
            <a:rPr lang="en-US" sz="1400" b="1" kern="1200" dirty="0" smtClean="0">
              <a:solidFill>
                <a:schemeClr val="tx1"/>
              </a:solidFill>
            </a:rPr>
            <a:t>a) </a:t>
          </a:r>
          <a:r>
            <a:rPr lang="en-US" sz="1400" b="1" u="none" kern="1200" dirty="0" smtClean="0">
              <a:solidFill>
                <a:schemeClr val="tx1"/>
              </a:solidFill>
            </a:rPr>
            <a:t>Review of existing emergency plans</a:t>
          </a:r>
        </a:p>
        <a:p>
          <a:pPr marL="0" lvl="0" indent="0" algn="l" defTabSz="914400">
            <a:lnSpc>
              <a:spcPct val="100000"/>
            </a:lnSpc>
            <a:spcBef>
              <a:spcPct val="0"/>
            </a:spcBef>
            <a:spcAft>
              <a:spcPts val="0"/>
            </a:spcAft>
            <a:buNone/>
          </a:pPr>
          <a:r>
            <a:rPr lang="en-US" sz="1400" b="1" u="none" kern="1200" dirty="0" err="1" smtClean="0">
              <a:solidFill>
                <a:schemeClr val="tx1"/>
              </a:solidFill>
            </a:rPr>
            <a:t>b</a:t>
          </a:r>
          <a:r>
            <a:rPr lang="en-US" sz="1400" b="1" u="none" kern="1200" dirty="0" smtClean="0">
              <a:solidFill>
                <a:schemeClr val="tx1"/>
              </a:solidFill>
            </a:rPr>
            <a:t>) Experiences from training/missions</a:t>
          </a:r>
        </a:p>
        <a:p>
          <a:pPr marL="0" lvl="0" indent="0" algn="l" defTabSz="914400">
            <a:lnSpc>
              <a:spcPct val="100000"/>
            </a:lnSpc>
            <a:spcBef>
              <a:spcPct val="0"/>
            </a:spcBef>
            <a:spcAft>
              <a:spcPts val="0"/>
            </a:spcAft>
            <a:buNone/>
          </a:pPr>
          <a:r>
            <a:rPr lang="en-US" sz="1400" b="1" kern="1200" dirty="0" err="1" smtClean="0">
              <a:solidFill>
                <a:schemeClr val="tx1"/>
              </a:solidFill>
            </a:rPr>
            <a:t>c</a:t>
          </a:r>
          <a:r>
            <a:rPr lang="en-US" sz="1400" b="1" kern="1200" dirty="0" smtClean="0">
              <a:solidFill>
                <a:schemeClr val="tx1"/>
              </a:solidFill>
            </a:rPr>
            <a:t>) Training need analysis (TNA)</a:t>
          </a:r>
        </a:p>
        <a:p>
          <a:pPr marL="0" lvl="0" indent="0" algn="l" defTabSz="914400">
            <a:lnSpc>
              <a:spcPct val="100000"/>
            </a:lnSpc>
            <a:spcBef>
              <a:spcPct val="0"/>
            </a:spcBef>
            <a:spcAft>
              <a:spcPts val="0"/>
            </a:spcAft>
            <a:buNone/>
          </a:pPr>
          <a:r>
            <a:rPr lang="en-US" sz="1400" b="1" kern="1200" dirty="0" smtClean="0">
              <a:solidFill>
                <a:schemeClr val="tx1"/>
              </a:solidFill>
            </a:rPr>
            <a:t>d) Define Training objectives</a:t>
          </a:r>
        </a:p>
        <a:p>
          <a:pPr marL="0" lvl="0" indent="0" algn="l" defTabSz="914400">
            <a:lnSpc>
              <a:spcPct val="100000"/>
            </a:lnSpc>
            <a:spcBef>
              <a:spcPct val="0"/>
            </a:spcBef>
            <a:spcAft>
              <a:spcPts val="0"/>
            </a:spcAft>
            <a:buNone/>
          </a:pPr>
          <a:r>
            <a:rPr lang="en-US" sz="1400" b="1" kern="1200" dirty="0" err="1" smtClean="0">
              <a:solidFill>
                <a:schemeClr val="tx1"/>
              </a:solidFill>
            </a:rPr>
            <a:t>e</a:t>
          </a:r>
          <a:r>
            <a:rPr lang="en-US" sz="1400" b="1" kern="1200" dirty="0" smtClean="0">
              <a:solidFill>
                <a:schemeClr val="tx1"/>
              </a:solidFill>
            </a:rPr>
            <a:t>) Verify the need for supporting elements</a:t>
          </a:r>
        </a:p>
        <a:p>
          <a:pPr marL="0" lvl="0" indent="0" algn="l" defTabSz="914400">
            <a:lnSpc>
              <a:spcPct val="100000"/>
            </a:lnSpc>
            <a:spcBef>
              <a:spcPct val="0"/>
            </a:spcBef>
            <a:spcAft>
              <a:spcPts val="0"/>
            </a:spcAft>
            <a:buNone/>
          </a:pPr>
          <a:r>
            <a:rPr lang="en-US" sz="1400" b="1" kern="1200" dirty="0" err="1" smtClean="0">
              <a:solidFill>
                <a:schemeClr val="tx1"/>
              </a:solidFill>
            </a:rPr>
            <a:t>f</a:t>
          </a:r>
          <a:r>
            <a:rPr lang="en-US" sz="1400" b="1" kern="1200" dirty="0" smtClean="0">
              <a:solidFill>
                <a:schemeClr val="tx1"/>
              </a:solidFill>
            </a:rPr>
            <a:t>) Process for evaluation/transfer of know how</a:t>
          </a:r>
        </a:p>
      </dsp:txBody>
      <dsp:txXfrm>
        <a:off x="4973876" y="2058643"/>
        <a:ext cx="3696890" cy="1396284"/>
      </dsp:txXfrm>
    </dsp:sp>
    <dsp:sp modelId="{B8D570FB-A662-F04B-9F38-5B233A48482C}">
      <dsp:nvSpPr>
        <dsp:cNvPr id="0" name=""/>
        <dsp:cNvSpPr/>
      </dsp:nvSpPr>
      <dsp:spPr>
        <a:xfrm>
          <a:off x="4698100" y="4166111"/>
          <a:ext cx="3582818" cy="1310082"/>
        </a:xfrm>
        <a:prstGeom prst="roundRect">
          <a:avLst/>
        </a:prstGeom>
        <a:solidFill>
          <a:srgbClr val="7F7F7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914400">
            <a:lnSpc>
              <a:spcPct val="100000"/>
            </a:lnSpc>
            <a:spcBef>
              <a:spcPct val="0"/>
            </a:spcBef>
            <a:spcAft>
              <a:spcPts val="0"/>
            </a:spcAft>
            <a:buNone/>
          </a:pPr>
          <a:r>
            <a:rPr lang="en-US" sz="1800" b="1" u="sng" kern="1200" dirty="0" smtClean="0">
              <a:solidFill>
                <a:schemeClr val="tx1"/>
              </a:solidFill>
            </a:rPr>
            <a:t>2. Plan</a:t>
          </a:r>
        </a:p>
        <a:p>
          <a:pPr marL="0" marR="0" lvl="0" indent="0" algn="l" defTabSz="914400" eaLnBrk="1" fontAlgn="auto" latinLnBrk="0" hangingPunct="1">
            <a:lnSpc>
              <a:spcPct val="100000"/>
            </a:lnSpc>
            <a:spcBef>
              <a:spcPct val="0"/>
            </a:spcBef>
            <a:spcAft>
              <a:spcPts val="0"/>
            </a:spcAft>
            <a:buClrTx/>
            <a:buSzTx/>
            <a:buFontTx/>
            <a:buNone/>
            <a:tabLst/>
            <a:defRPr/>
          </a:pPr>
          <a:r>
            <a:rPr lang="en-US" sz="1400" b="1" kern="1200" dirty="0" smtClean="0">
              <a:solidFill>
                <a:schemeClr val="tx1"/>
              </a:solidFill>
            </a:rPr>
            <a:t>a) Establish training scenario</a:t>
          </a:r>
        </a:p>
        <a:p>
          <a:pPr marL="0" marR="0" lvl="0" indent="0" algn="l" defTabSz="914400" eaLnBrk="1" fontAlgn="auto" latinLnBrk="0" hangingPunct="1">
            <a:lnSpc>
              <a:spcPct val="100000"/>
            </a:lnSpc>
            <a:spcBef>
              <a:spcPct val="0"/>
            </a:spcBef>
            <a:spcAft>
              <a:spcPts val="0"/>
            </a:spcAft>
            <a:buClrTx/>
            <a:buSzTx/>
            <a:buFontTx/>
            <a:buNone/>
            <a:tabLst/>
            <a:defRPr/>
          </a:pPr>
          <a:r>
            <a:rPr lang="en-US" sz="1400" b="1" kern="1200" dirty="0" err="1" smtClean="0">
              <a:solidFill>
                <a:schemeClr val="tx1"/>
              </a:solidFill>
            </a:rPr>
            <a:t>b</a:t>
          </a:r>
          <a:r>
            <a:rPr lang="en-US" sz="1400" b="1" kern="1200" dirty="0" smtClean="0">
              <a:solidFill>
                <a:schemeClr val="tx1"/>
              </a:solidFill>
            </a:rPr>
            <a:t>) Establish storyboard/Execution plan</a:t>
          </a:r>
          <a:endParaRPr lang="en-US" sz="1400" b="1" u="none" kern="1200" dirty="0" smtClean="0">
            <a:solidFill>
              <a:schemeClr val="tx1"/>
            </a:solidFill>
          </a:endParaRPr>
        </a:p>
        <a:p>
          <a:pPr marL="0" marR="0" lvl="0" indent="0" algn="l" defTabSz="914400" eaLnBrk="1" fontAlgn="auto" latinLnBrk="0" hangingPunct="1">
            <a:lnSpc>
              <a:spcPct val="100000"/>
            </a:lnSpc>
            <a:spcBef>
              <a:spcPct val="0"/>
            </a:spcBef>
            <a:spcAft>
              <a:spcPts val="0"/>
            </a:spcAft>
            <a:buClrTx/>
            <a:buSzTx/>
            <a:buFontTx/>
            <a:buNone/>
            <a:tabLst/>
            <a:defRPr/>
          </a:pPr>
          <a:r>
            <a:rPr lang="en-US" sz="1400" b="1" kern="1200" dirty="0" err="1" smtClean="0">
              <a:solidFill>
                <a:schemeClr val="tx1"/>
              </a:solidFill>
            </a:rPr>
            <a:t>c</a:t>
          </a:r>
          <a:r>
            <a:rPr lang="en-US" sz="1400" b="1" kern="1200" dirty="0" smtClean="0">
              <a:solidFill>
                <a:schemeClr val="tx1"/>
              </a:solidFill>
            </a:rPr>
            <a:t>) Secure </a:t>
          </a:r>
          <a:r>
            <a:rPr lang="en-US" sz="1600" b="1" kern="1200" dirty="0" smtClean="0">
              <a:solidFill>
                <a:schemeClr val="tx1"/>
              </a:solidFill>
            </a:rPr>
            <a:t>resources</a:t>
          </a:r>
          <a:r>
            <a:rPr lang="en-US" sz="1400" b="1" kern="1200" dirty="0" smtClean="0">
              <a:solidFill>
                <a:schemeClr val="tx1"/>
              </a:solidFill>
            </a:rPr>
            <a:t> for execution</a:t>
          </a:r>
        </a:p>
        <a:p>
          <a:pPr marL="0" marR="0" lvl="0" indent="0" algn="l" defTabSz="914400" eaLnBrk="1" fontAlgn="auto" latinLnBrk="0" hangingPunct="1">
            <a:lnSpc>
              <a:spcPct val="100000"/>
            </a:lnSpc>
            <a:spcBef>
              <a:spcPct val="0"/>
            </a:spcBef>
            <a:spcAft>
              <a:spcPts val="0"/>
            </a:spcAft>
            <a:buClrTx/>
            <a:buSzTx/>
            <a:buFontTx/>
            <a:buNone/>
            <a:tabLst/>
            <a:defRPr/>
          </a:pPr>
          <a:r>
            <a:rPr lang="en-US" sz="1400" b="1" u="none" kern="1200" dirty="0" err="1" smtClean="0">
              <a:solidFill>
                <a:schemeClr val="tx1"/>
              </a:solidFill>
            </a:rPr>
            <a:t>d</a:t>
          </a:r>
          <a:r>
            <a:rPr lang="en-US" sz="1400" b="1" u="none" kern="1200" dirty="0" smtClean="0">
              <a:solidFill>
                <a:schemeClr val="tx1"/>
              </a:solidFill>
            </a:rPr>
            <a:t>) Execute competence build up</a:t>
          </a:r>
        </a:p>
      </dsp:txBody>
      <dsp:txXfrm>
        <a:off x="4762053" y="4230064"/>
        <a:ext cx="3454912" cy="1182176"/>
      </dsp:txXfrm>
    </dsp:sp>
    <dsp:sp modelId="{2287B81C-BAFA-4B4B-8A5E-F4E07461AB6C}">
      <dsp:nvSpPr>
        <dsp:cNvPr id="0" name=""/>
        <dsp:cNvSpPr/>
      </dsp:nvSpPr>
      <dsp:spPr>
        <a:xfrm>
          <a:off x="0" y="4399527"/>
          <a:ext cx="3903645" cy="953623"/>
        </a:xfrm>
        <a:prstGeom prst="roundRect">
          <a:avLst/>
        </a:prstGeom>
        <a:solidFill>
          <a:srgbClr val="7F7F7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1800" b="1" u="sng" kern="1200" dirty="0" smtClean="0">
              <a:solidFill>
                <a:schemeClr val="tx1"/>
              </a:solidFill>
            </a:rPr>
            <a:t>3. Execute</a:t>
          </a:r>
          <a:endParaRPr lang="en-US" sz="1800" b="1" kern="1200" dirty="0" smtClean="0">
            <a:solidFill>
              <a:schemeClr val="tx1"/>
            </a:solidFill>
          </a:endParaRPr>
        </a:p>
        <a:p>
          <a:pPr marL="0" marR="0" lvl="0" indent="0" algn="l" defTabSz="914400" eaLnBrk="1" fontAlgn="auto" latinLnBrk="0" hangingPunct="1">
            <a:lnSpc>
              <a:spcPct val="100000"/>
            </a:lnSpc>
            <a:spcBef>
              <a:spcPct val="0"/>
            </a:spcBef>
            <a:spcAft>
              <a:spcPts val="0"/>
            </a:spcAft>
            <a:buClrTx/>
            <a:buSzTx/>
            <a:buFontTx/>
            <a:buNone/>
            <a:tabLst/>
            <a:defRPr/>
          </a:pPr>
          <a:r>
            <a:rPr lang="en-US" sz="1400" b="1" u="none" kern="1200" dirty="0" smtClean="0">
              <a:solidFill>
                <a:schemeClr val="tx1"/>
              </a:solidFill>
            </a:rPr>
            <a:t>a) Establish training area/training environment</a:t>
          </a:r>
        </a:p>
        <a:p>
          <a:pPr marL="0" marR="0" lvl="0" indent="0" algn="l" defTabSz="914400" eaLnBrk="1" fontAlgn="auto" latinLnBrk="0" hangingPunct="1">
            <a:lnSpc>
              <a:spcPct val="100000"/>
            </a:lnSpc>
            <a:spcBef>
              <a:spcPct val="0"/>
            </a:spcBef>
            <a:spcAft>
              <a:spcPts val="0"/>
            </a:spcAft>
            <a:buClrTx/>
            <a:buSzTx/>
            <a:buFontTx/>
            <a:buNone/>
            <a:tabLst/>
            <a:defRPr/>
          </a:pPr>
          <a:r>
            <a:rPr lang="en-US" sz="1400" b="1" u="none" kern="1200" dirty="0" err="1" smtClean="0">
              <a:solidFill>
                <a:schemeClr val="tx1"/>
              </a:solidFill>
            </a:rPr>
            <a:t>b</a:t>
          </a:r>
          <a:r>
            <a:rPr lang="en-US" sz="1400" b="1" u="none" kern="1200" dirty="0" smtClean="0">
              <a:solidFill>
                <a:schemeClr val="tx1"/>
              </a:solidFill>
            </a:rPr>
            <a:t>) Execute exercise/training</a:t>
          </a:r>
          <a:endParaRPr lang="en-US" sz="1400" b="1" u="sng" kern="1200" dirty="0" smtClean="0">
            <a:solidFill>
              <a:schemeClr val="tx1"/>
            </a:solidFill>
          </a:endParaRPr>
        </a:p>
        <a:p>
          <a:pPr marL="0" marR="0" lvl="0" indent="0" algn="l" defTabSz="914400" eaLnBrk="1" fontAlgn="auto" latinLnBrk="0" hangingPunct="1">
            <a:lnSpc>
              <a:spcPct val="100000"/>
            </a:lnSpc>
            <a:spcBef>
              <a:spcPct val="0"/>
            </a:spcBef>
            <a:spcAft>
              <a:spcPts val="0"/>
            </a:spcAft>
            <a:buClrTx/>
            <a:buSzTx/>
            <a:buFontTx/>
            <a:buNone/>
            <a:tabLst/>
            <a:defRPr/>
          </a:pPr>
          <a:r>
            <a:rPr lang="en-US" sz="1400" b="1" u="none" kern="1200" dirty="0" err="1" smtClean="0">
              <a:solidFill>
                <a:schemeClr val="tx1"/>
              </a:solidFill>
            </a:rPr>
            <a:t>c</a:t>
          </a:r>
          <a:r>
            <a:rPr lang="en-US" sz="1400" b="1" u="none" kern="1200" dirty="0" smtClean="0">
              <a:solidFill>
                <a:schemeClr val="tx1"/>
              </a:solidFill>
            </a:rPr>
            <a:t>) Dismount training setup</a:t>
          </a:r>
        </a:p>
      </dsp:txBody>
      <dsp:txXfrm>
        <a:off x="46552" y="4446079"/>
        <a:ext cx="3810541" cy="860519"/>
      </dsp:txXfrm>
    </dsp:sp>
    <dsp:sp modelId="{CE9E8E33-F245-6B40-944E-12518310D7B6}">
      <dsp:nvSpPr>
        <dsp:cNvPr id="0" name=""/>
        <dsp:cNvSpPr/>
      </dsp:nvSpPr>
      <dsp:spPr>
        <a:xfrm>
          <a:off x="113813" y="2097511"/>
          <a:ext cx="3439409" cy="1158270"/>
        </a:xfrm>
        <a:prstGeom prst="roundRect">
          <a:avLst/>
        </a:prstGeom>
        <a:solidFill>
          <a:srgbClr val="7F7F7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1800" b="1" u="sng" kern="1200" dirty="0" smtClean="0">
              <a:solidFill>
                <a:schemeClr val="tx1"/>
              </a:solidFill>
            </a:rPr>
            <a:t>4. Evaluate</a:t>
          </a:r>
        </a:p>
        <a:p>
          <a:pPr marL="0" marR="0" lvl="0" indent="0" algn="l" defTabSz="914400" eaLnBrk="1" fontAlgn="auto" latinLnBrk="0" hangingPunct="1">
            <a:lnSpc>
              <a:spcPct val="100000"/>
            </a:lnSpc>
            <a:spcBef>
              <a:spcPct val="0"/>
            </a:spcBef>
            <a:spcAft>
              <a:spcPts val="0"/>
            </a:spcAft>
            <a:buClrTx/>
            <a:buSzTx/>
            <a:buFontTx/>
            <a:buNone/>
            <a:tabLst/>
            <a:defRPr/>
          </a:pPr>
          <a:r>
            <a:rPr lang="en-US" sz="1400" b="1" u="none" kern="1200" dirty="0" smtClean="0">
              <a:solidFill>
                <a:schemeClr val="tx1"/>
              </a:solidFill>
            </a:rPr>
            <a:t>a) </a:t>
          </a:r>
          <a:r>
            <a:rPr lang="en-US" sz="1400" b="1" u="none" kern="1200" dirty="0" err="1" smtClean="0">
              <a:solidFill>
                <a:schemeClr val="tx1"/>
              </a:solidFill>
            </a:rPr>
            <a:t>Analyse</a:t>
          </a:r>
          <a:r>
            <a:rPr lang="en-US" sz="1400" b="1" u="none" kern="1200" dirty="0" smtClean="0">
              <a:solidFill>
                <a:schemeClr val="tx1"/>
              </a:solidFill>
            </a:rPr>
            <a:t> gathered data</a:t>
          </a:r>
        </a:p>
        <a:p>
          <a:pPr marL="0" marR="0" lvl="0" indent="0" algn="l" defTabSz="914400" eaLnBrk="1" fontAlgn="auto" latinLnBrk="0" hangingPunct="1">
            <a:lnSpc>
              <a:spcPct val="100000"/>
            </a:lnSpc>
            <a:spcBef>
              <a:spcPct val="0"/>
            </a:spcBef>
            <a:spcAft>
              <a:spcPts val="0"/>
            </a:spcAft>
            <a:buClrTx/>
            <a:buSzTx/>
            <a:buFontTx/>
            <a:buNone/>
            <a:tabLst/>
            <a:defRPr/>
          </a:pPr>
          <a:r>
            <a:rPr lang="en-US" sz="1400" b="1" u="none" kern="1200" dirty="0" smtClean="0">
              <a:solidFill>
                <a:schemeClr val="tx1"/>
              </a:solidFill>
            </a:rPr>
            <a:t>b) Evaluate training objectives and criteria</a:t>
          </a:r>
        </a:p>
        <a:p>
          <a:pPr marL="0" marR="0" lvl="0" indent="0" algn="l" defTabSz="914400" eaLnBrk="1" fontAlgn="auto" latinLnBrk="0" hangingPunct="1">
            <a:lnSpc>
              <a:spcPct val="100000"/>
            </a:lnSpc>
            <a:spcBef>
              <a:spcPct val="0"/>
            </a:spcBef>
            <a:spcAft>
              <a:spcPts val="0"/>
            </a:spcAft>
            <a:buClrTx/>
            <a:buSzTx/>
            <a:buFontTx/>
            <a:buNone/>
            <a:tabLst/>
            <a:defRPr/>
          </a:pPr>
          <a:r>
            <a:rPr lang="en-US" sz="1400" b="1" u="none" kern="1200" dirty="0" smtClean="0">
              <a:solidFill>
                <a:schemeClr val="tx1"/>
              </a:solidFill>
            </a:rPr>
            <a:t>c) Perform evaluation process</a:t>
          </a:r>
        </a:p>
        <a:p>
          <a:pPr marL="0" marR="0" lvl="0" indent="0" algn="l" defTabSz="914400" eaLnBrk="1" fontAlgn="auto" latinLnBrk="0" hangingPunct="1">
            <a:lnSpc>
              <a:spcPct val="100000"/>
            </a:lnSpc>
            <a:spcBef>
              <a:spcPct val="0"/>
            </a:spcBef>
            <a:spcAft>
              <a:spcPts val="0"/>
            </a:spcAft>
            <a:buClrTx/>
            <a:buSzTx/>
            <a:buFontTx/>
            <a:buNone/>
            <a:tabLst/>
            <a:defRPr/>
          </a:pPr>
          <a:r>
            <a:rPr lang="en-US" sz="1400" b="1" u="none" kern="1200" dirty="0" err="1" smtClean="0">
              <a:solidFill>
                <a:schemeClr val="tx1"/>
              </a:solidFill>
            </a:rPr>
            <a:t>d</a:t>
          </a:r>
          <a:r>
            <a:rPr lang="en-US" sz="1400" b="1" u="none" kern="1200" dirty="0" smtClean="0">
              <a:solidFill>
                <a:schemeClr val="tx1"/>
              </a:solidFill>
            </a:rPr>
            <a:t>) Certification/approval</a:t>
          </a:r>
        </a:p>
      </dsp:txBody>
      <dsp:txXfrm>
        <a:off x="170355" y="2154053"/>
        <a:ext cx="3326325" cy="10451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C1E815-BA3F-485E-AE9A-F8F43CA8472D}">
      <dsp:nvSpPr>
        <dsp:cNvPr id="0" name=""/>
        <dsp:cNvSpPr/>
      </dsp:nvSpPr>
      <dsp:spPr>
        <a:xfrm>
          <a:off x="2973294" y="418851"/>
          <a:ext cx="1010319" cy="175344"/>
        </a:xfrm>
        <a:custGeom>
          <a:avLst/>
          <a:gdLst/>
          <a:ahLst/>
          <a:cxnLst/>
          <a:rect l="0" t="0" r="0" b="0"/>
          <a:pathLst>
            <a:path>
              <a:moveTo>
                <a:pt x="0" y="0"/>
              </a:moveTo>
              <a:lnTo>
                <a:pt x="0" y="87672"/>
              </a:lnTo>
              <a:lnTo>
                <a:pt x="1010319" y="87672"/>
              </a:lnTo>
              <a:lnTo>
                <a:pt x="1010319" y="17534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E33906-53C7-47FF-A4FB-B129110DDFD8}">
      <dsp:nvSpPr>
        <dsp:cNvPr id="0" name=""/>
        <dsp:cNvSpPr/>
      </dsp:nvSpPr>
      <dsp:spPr>
        <a:xfrm>
          <a:off x="3649623" y="1604515"/>
          <a:ext cx="125246" cy="1569752"/>
        </a:xfrm>
        <a:custGeom>
          <a:avLst/>
          <a:gdLst/>
          <a:ahLst/>
          <a:cxnLst/>
          <a:rect l="0" t="0" r="0" b="0"/>
          <a:pathLst>
            <a:path>
              <a:moveTo>
                <a:pt x="0" y="0"/>
              </a:moveTo>
              <a:lnTo>
                <a:pt x="0" y="1569752"/>
              </a:lnTo>
              <a:lnTo>
                <a:pt x="125246" y="156975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96E592-4E19-466A-9EB1-9968D276A747}">
      <dsp:nvSpPr>
        <dsp:cNvPr id="0" name=""/>
        <dsp:cNvSpPr/>
      </dsp:nvSpPr>
      <dsp:spPr>
        <a:xfrm>
          <a:off x="3649623" y="1604515"/>
          <a:ext cx="125246" cy="976920"/>
        </a:xfrm>
        <a:custGeom>
          <a:avLst/>
          <a:gdLst/>
          <a:ahLst/>
          <a:cxnLst/>
          <a:rect l="0" t="0" r="0" b="0"/>
          <a:pathLst>
            <a:path>
              <a:moveTo>
                <a:pt x="0" y="0"/>
              </a:moveTo>
              <a:lnTo>
                <a:pt x="0" y="976920"/>
              </a:lnTo>
              <a:lnTo>
                <a:pt x="125246" y="9769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F4D3D9E-78F2-46F3-9DAA-D432CE95527D}">
      <dsp:nvSpPr>
        <dsp:cNvPr id="0" name=""/>
        <dsp:cNvSpPr/>
      </dsp:nvSpPr>
      <dsp:spPr>
        <a:xfrm>
          <a:off x="3649623" y="1604515"/>
          <a:ext cx="125246" cy="384088"/>
        </a:xfrm>
        <a:custGeom>
          <a:avLst/>
          <a:gdLst/>
          <a:ahLst/>
          <a:cxnLst/>
          <a:rect l="0" t="0" r="0" b="0"/>
          <a:pathLst>
            <a:path>
              <a:moveTo>
                <a:pt x="0" y="0"/>
              </a:moveTo>
              <a:lnTo>
                <a:pt x="0" y="384088"/>
              </a:lnTo>
              <a:lnTo>
                <a:pt x="125246" y="38408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D42270-675D-45E6-AD73-1D3E3BF57EB2}">
      <dsp:nvSpPr>
        <dsp:cNvPr id="0" name=""/>
        <dsp:cNvSpPr/>
      </dsp:nvSpPr>
      <dsp:spPr>
        <a:xfrm>
          <a:off x="2973294" y="1011683"/>
          <a:ext cx="1010319" cy="175344"/>
        </a:xfrm>
        <a:custGeom>
          <a:avLst/>
          <a:gdLst/>
          <a:ahLst/>
          <a:cxnLst/>
          <a:rect l="0" t="0" r="0" b="0"/>
          <a:pathLst>
            <a:path>
              <a:moveTo>
                <a:pt x="0" y="0"/>
              </a:moveTo>
              <a:lnTo>
                <a:pt x="0" y="87672"/>
              </a:lnTo>
              <a:lnTo>
                <a:pt x="1010319" y="87672"/>
              </a:lnTo>
              <a:lnTo>
                <a:pt x="1010319" y="17534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6B0C4D-E8A2-4402-A5E1-FD40AFD868C3}">
      <dsp:nvSpPr>
        <dsp:cNvPr id="0" name=""/>
        <dsp:cNvSpPr/>
      </dsp:nvSpPr>
      <dsp:spPr>
        <a:xfrm>
          <a:off x="2639304" y="1604515"/>
          <a:ext cx="125246" cy="1569752"/>
        </a:xfrm>
        <a:custGeom>
          <a:avLst/>
          <a:gdLst/>
          <a:ahLst/>
          <a:cxnLst/>
          <a:rect l="0" t="0" r="0" b="0"/>
          <a:pathLst>
            <a:path>
              <a:moveTo>
                <a:pt x="0" y="0"/>
              </a:moveTo>
              <a:lnTo>
                <a:pt x="0" y="1569752"/>
              </a:lnTo>
              <a:lnTo>
                <a:pt x="125246" y="156975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26DCDD-BE54-44D8-BFD3-DBADDC0FA860}">
      <dsp:nvSpPr>
        <dsp:cNvPr id="0" name=""/>
        <dsp:cNvSpPr/>
      </dsp:nvSpPr>
      <dsp:spPr>
        <a:xfrm>
          <a:off x="2639304" y="1604515"/>
          <a:ext cx="125246" cy="976920"/>
        </a:xfrm>
        <a:custGeom>
          <a:avLst/>
          <a:gdLst/>
          <a:ahLst/>
          <a:cxnLst/>
          <a:rect l="0" t="0" r="0" b="0"/>
          <a:pathLst>
            <a:path>
              <a:moveTo>
                <a:pt x="0" y="0"/>
              </a:moveTo>
              <a:lnTo>
                <a:pt x="0" y="976920"/>
              </a:lnTo>
              <a:lnTo>
                <a:pt x="125246" y="9769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9FD0FCF-F2ED-45DE-A77F-72B7BA1A5B31}">
      <dsp:nvSpPr>
        <dsp:cNvPr id="0" name=""/>
        <dsp:cNvSpPr/>
      </dsp:nvSpPr>
      <dsp:spPr>
        <a:xfrm>
          <a:off x="2639304" y="1604515"/>
          <a:ext cx="125246" cy="384088"/>
        </a:xfrm>
        <a:custGeom>
          <a:avLst/>
          <a:gdLst/>
          <a:ahLst/>
          <a:cxnLst/>
          <a:rect l="0" t="0" r="0" b="0"/>
          <a:pathLst>
            <a:path>
              <a:moveTo>
                <a:pt x="0" y="0"/>
              </a:moveTo>
              <a:lnTo>
                <a:pt x="0" y="384088"/>
              </a:lnTo>
              <a:lnTo>
                <a:pt x="125246" y="38408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23A8EC-879D-49F9-B01D-46BCAD7F7E1C}">
      <dsp:nvSpPr>
        <dsp:cNvPr id="0" name=""/>
        <dsp:cNvSpPr/>
      </dsp:nvSpPr>
      <dsp:spPr>
        <a:xfrm>
          <a:off x="2927574" y="1011683"/>
          <a:ext cx="91440" cy="175344"/>
        </a:xfrm>
        <a:custGeom>
          <a:avLst/>
          <a:gdLst/>
          <a:ahLst/>
          <a:cxnLst/>
          <a:rect l="0" t="0" r="0" b="0"/>
          <a:pathLst>
            <a:path>
              <a:moveTo>
                <a:pt x="45720" y="0"/>
              </a:moveTo>
              <a:lnTo>
                <a:pt x="45720" y="17534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3D2445-D3AC-4279-B1E3-122635A54C15}">
      <dsp:nvSpPr>
        <dsp:cNvPr id="0" name=""/>
        <dsp:cNvSpPr/>
      </dsp:nvSpPr>
      <dsp:spPr>
        <a:xfrm>
          <a:off x="1628984" y="1604515"/>
          <a:ext cx="125246" cy="1569752"/>
        </a:xfrm>
        <a:custGeom>
          <a:avLst/>
          <a:gdLst/>
          <a:ahLst/>
          <a:cxnLst/>
          <a:rect l="0" t="0" r="0" b="0"/>
          <a:pathLst>
            <a:path>
              <a:moveTo>
                <a:pt x="0" y="0"/>
              </a:moveTo>
              <a:lnTo>
                <a:pt x="0" y="1569752"/>
              </a:lnTo>
              <a:lnTo>
                <a:pt x="125246" y="156975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1A92CE-1DF1-402F-A047-C2D13F01F90C}">
      <dsp:nvSpPr>
        <dsp:cNvPr id="0" name=""/>
        <dsp:cNvSpPr/>
      </dsp:nvSpPr>
      <dsp:spPr>
        <a:xfrm>
          <a:off x="1628984" y="1604515"/>
          <a:ext cx="125246" cy="976920"/>
        </a:xfrm>
        <a:custGeom>
          <a:avLst/>
          <a:gdLst/>
          <a:ahLst/>
          <a:cxnLst/>
          <a:rect l="0" t="0" r="0" b="0"/>
          <a:pathLst>
            <a:path>
              <a:moveTo>
                <a:pt x="0" y="0"/>
              </a:moveTo>
              <a:lnTo>
                <a:pt x="0" y="976920"/>
              </a:lnTo>
              <a:lnTo>
                <a:pt x="125246" y="9769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CF0C06-122D-4DBB-876C-6ED43293C80A}">
      <dsp:nvSpPr>
        <dsp:cNvPr id="0" name=""/>
        <dsp:cNvSpPr/>
      </dsp:nvSpPr>
      <dsp:spPr>
        <a:xfrm>
          <a:off x="1628984" y="1604515"/>
          <a:ext cx="125246" cy="384088"/>
        </a:xfrm>
        <a:custGeom>
          <a:avLst/>
          <a:gdLst/>
          <a:ahLst/>
          <a:cxnLst/>
          <a:rect l="0" t="0" r="0" b="0"/>
          <a:pathLst>
            <a:path>
              <a:moveTo>
                <a:pt x="0" y="0"/>
              </a:moveTo>
              <a:lnTo>
                <a:pt x="0" y="384088"/>
              </a:lnTo>
              <a:lnTo>
                <a:pt x="125246" y="38408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579A5D-5F73-4FE1-8699-AA7F0A3430FD}">
      <dsp:nvSpPr>
        <dsp:cNvPr id="0" name=""/>
        <dsp:cNvSpPr/>
      </dsp:nvSpPr>
      <dsp:spPr>
        <a:xfrm>
          <a:off x="1962974" y="1011683"/>
          <a:ext cx="1010319" cy="175344"/>
        </a:xfrm>
        <a:custGeom>
          <a:avLst/>
          <a:gdLst/>
          <a:ahLst/>
          <a:cxnLst/>
          <a:rect l="0" t="0" r="0" b="0"/>
          <a:pathLst>
            <a:path>
              <a:moveTo>
                <a:pt x="1010319" y="0"/>
              </a:moveTo>
              <a:lnTo>
                <a:pt x="1010319" y="87672"/>
              </a:lnTo>
              <a:lnTo>
                <a:pt x="0" y="87672"/>
              </a:lnTo>
              <a:lnTo>
                <a:pt x="0" y="17534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D2DAE8-6792-43A0-8CC5-5931F6B8DAA3}">
      <dsp:nvSpPr>
        <dsp:cNvPr id="0" name=""/>
        <dsp:cNvSpPr/>
      </dsp:nvSpPr>
      <dsp:spPr>
        <a:xfrm>
          <a:off x="2927574" y="418851"/>
          <a:ext cx="91440" cy="175344"/>
        </a:xfrm>
        <a:custGeom>
          <a:avLst/>
          <a:gdLst/>
          <a:ahLst/>
          <a:cxnLst/>
          <a:rect l="0" t="0" r="0" b="0"/>
          <a:pathLst>
            <a:path>
              <a:moveTo>
                <a:pt x="45720" y="0"/>
              </a:moveTo>
              <a:lnTo>
                <a:pt x="45720" y="17534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4F4DA7-D95C-42A0-A8DA-5791208EBA9B}">
      <dsp:nvSpPr>
        <dsp:cNvPr id="0" name=""/>
        <dsp:cNvSpPr/>
      </dsp:nvSpPr>
      <dsp:spPr>
        <a:xfrm>
          <a:off x="1962974" y="418851"/>
          <a:ext cx="1010319" cy="175344"/>
        </a:xfrm>
        <a:custGeom>
          <a:avLst/>
          <a:gdLst/>
          <a:ahLst/>
          <a:cxnLst/>
          <a:rect l="0" t="0" r="0" b="0"/>
          <a:pathLst>
            <a:path>
              <a:moveTo>
                <a:pt x="1010319" y="0"/>
              </a:moveTo>
              <a:lnTo>
                <a:pt x="1010319" y="87672"/>
              </a:lnTo>
              <a:lnTo>
                <a:pt x="0" y="87672"/>
              </a:lnTo>
              <a:lnTo>
                <a:pt x="0" y="17534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4762CF-A595-C449-922C-4F68A3B646D0}">
      <dsp:nvSpPr>
        <dsp:cNvPr id="0" name=""/>
        <dsp:cNvSpPr/>
      </dsp:nvSpPr>
      <dsp:spPr>
        <a:xfrm>
          <a:off x="2555806" y="1364"/>
          <a:ext cx="834974" cy="4174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nb-NO" sz="1300" kern="1200"/>
            <a:t>Initiate</a:t>
          </a:r>
        </a:p>
      </dsp:txBody>
      <dsp:txXfrm>
        <a:off x="2555806" y="1364"/>
        <a:ext cx="834974" cy="417487"/>
      </dsp:txXfrm>
    </dsp:sp>
    <dsp:sp modelId="{6EB3DA6E-A930-4D61-80E6-C22AEFDEAFF5}">
      <dsp:nvSpPr>
        <dsp:cNvPr id="0" name=""/>
        <dsp:cNvSpPr/>
      </dsp:nvSpPr>
      <dsp:spPr>
        <a:xfrm>
          <a:off x="1545487" y="594196"/>
          <a:ext cx="834974" cy="4174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nb-NO" sz="1300" kern="1200"/>
            <a:t>Analyse</a:t>
          </a:r>
        </a:p>
      </dsp:txBody>
      <dsp:txXfrm>
        <a:off x="1545487" y="594196"/>
        <a:ext cx="834974" cy="417487"/>
      </dsp:txXfrm>
    </dsp:sp>
    <dsp:sp modelId="{B72F61FF-09F9-4194-AD4C-B1260196CAF3}">
      <dsp:nvSpPr>
        <dsp:cNvPr id="0" name=""/>
        <dsp:cNvSpPr/>
      </dsp:nvSpPr>
      <dsp:spPr>
        <a:xfrm>
          <a:off x="2555806" y="594196"/>
          <a:ext cx="834974" cy="4174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nb-NO" sz="1300" kern="1200"/>
            <a:t>Training Activities</a:t>
          </a:r>
        </a:p>
      </dsp:txBody>
      <dsp:txXfrm>
        <a:off x="2555806" y="594196"/>
        <a:ext cx="834974" cy="417487"/>
      </dsp:txXfrm>
    </dsp:sp>
    <dsp:sp modelId="{E0A3104B-CE43-4E8D-A893-DF92BC033154}">
      <dsp:nvSpPr>
        <dsp:cNvPr id="0" name=""/>
        <dsp:cNvSpPr/>
      </dsp:nvSpPr>
      <dsp:spPr>
        <a:xfrm>
          <a:off x="1545487" y="1187028"/>
          <a:ext cx="834974" cy="4174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nb-NO" sz="1300" kern="1200"/>
            <a:t>Training activity 1 </a:t>
          </a:r>
        </a:p>
      </dsp:txBody>
      <dsp:txXfrm>
        <a:off x="1545487" y="1187028"/>
        <a:ext cx="834974" cy="417487"/>
      </dsp:txXfrm>
    </dsp:sp>
    <dsp:sp modelId="{DE202AA9-9515-40F8-A9AC-BC39C751756D}">
      <dsp:nvSpPr>
        <dsp:cNvPr id="0" name=""/>
        <dsp:cNvSpPr/>
      </dsp:nvSpPr>
      <dsp:spPr>
        <a:xfrm>
          <a:off x="1754231" y="1779860"/>
          <a:ext cx="834974" cy="4174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nb-NO" sz="1300" kern="1200"/>
            <a:t>Plan</a:t>
          </a:r>
        </a:p>
      </dsp:txBody>
      <dsp:txXfrm>
        <a:off x="1754231" y="1779860"/>
        <a:ext cx="834974" cy="417487"/>
      </dsp:txXfrm>
    </dsp:sp>
    <dsp:sp modelId="{63096C65-E205-4337-B423-DD99F194BA22}">
      <dsp:nvSpPr>
        <dsp:cNvPr id="0" name=""/>
        <dsp:cNvSpPr/>
      </dsp:nvSpPr>
      <dsp:spPr>
        <a:xfrm>
          <a:off x="1754231" y="2372692"/>
          <a:ext cx="834974" cy="4174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nb-NO" sz="1300" kern="1200"/>
            <a:t>Execute</a:t>
          </a:r>
        </a:p>
      </dsp:txBody>
      <dsp:txXfrm>
        <a:off x="1754231" y="2372692"/>
        <a:ext cx="834974" cy="417487"/>
      </dsp:txXfrm>
    </dsp:sp>
    <dsp:sp modelId="{7370C496-15E9-4A5A-B4E1-B6C65D3A26DB}">
      <dsp:nvSpPr>
        <dsp:cNvPr id="0" name=""/>
        <dsp:cNvSpPr/>
      </dsp:nvSpPr>
      <dsp:spPr>
        <a:xfrm>
          <a:off x="1754231" y="2965524"/>
          <a:ext cx="834974" cy="4174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nb-NO" sz="1300" kern="1200"/>
            <a:t>Evaluate</a:t>
          </a:r>
        </a:p>
      </dsp:txBody>
      <dsp:txXfrm>
        <a:off x="1754231" y="2965524"/>
        <a:ext cx="834974" cy="417487"/>
      </dsp:txXfrm>
    </dsp:sp>
    <dsp:sp modelId="{7A156F95-9CB8-4592-9F66-29C565F2D3AD}">
      <dsp:nvSpPr>
        <dsp:cNvPr id="0" name=""/>
        <dsp:cNvSpPr/>
      </dsp:nvSpPr>
      <dsp:spPr>
        <a:xfrm>
          <a:off x="2555806" y="1187028"/>
          <a:ext cx="834974" cy="4174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nb-NO" sz="1300" kern="1200"/>
            <a:t>Training activity 2</a:t>
          </a:r>
        </a:p>
      </dsp:txBody>
      <dsp:txXfrm>
        <a:off x="2555806" y="1187028"/>
        <a:ext cx="834974" cy="417487"/>
      </dsp:txXfrm>
    </dsp:sp>
    <dsp:sp modelId="{AC6F5878-A76C-48C8-9AC3-02CD89E0967F}">
      <dsp:nvSpPr>
        <dsp:cNvPr id="0" name=""/>
        <dsp:cNvSpPr/>
      </dsp:nvSpPr>
      <dsp:spPr>
        <a:xfrm>
          <a:off x="2764550" y="1779860"/>
          <a:ext cx="834974" cy="4174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nb-NO" sz="1300" kern="1200"/>
            <a:t>Plan</a:t>
          </a:r>
        </a:p>
      </dsp:txBody>
      <dsp:txXfrm>
        <a:off x="2764550" y="1779860"/>
        <a:ext cx="834974" cy="417487"/>
      </dsp:txXfrm>
    </dsp:sp>
    <dsp:sp modelId="{66CA2A92-C878-4203-A7AE-1C42BF10E608}">
      <dsp:nvSpPr>
        <dsp:cNvPr id="0" name=""/>
        <dsp:cNvSpPr/>
      </dsp:nvSpPr>
      <dsp:spPr>
        <a:xfrm>
          <a:off x="2764550" y="2372692"/>
          <a:ext cx="834974" cy="4174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nb-NO" sz="1300" kern="1200"/>
            <a:t>Execute</a:t>
          </a:r>
        </a:p>
      </dsp:txBody>
      <dsp:txXfrm>
        <a:off x="2764550" y="2372692"/>
        <a:ext cx="834974" cy="417487"/>
      </dsp:txXfrm>
    </dsp:sp>
    <dsp:sp modelId="{4349E8DE-C1EE-4E72-B6D0-B1A9EB964884}">
      <dsp:nvSpPr>
        <dsp:cNvPr id="0" name=""/>
        <dsp:cNvSpPr/>
      </dsp:nvSpPr>
      <dsp:spPr>
        <a:xfrm>
          <a:off x="2764550" y="2965524"/>
          <a:ext cx="834974" cy="4174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nb-NO" sz="1300" kern="1200"/>
            <a:t>Evaluate</a:t>
          </a:r>
        </a:p>
      </dsp:txBody>
      <dsp:txXfrm>
        <a:off x="2764550" y="2965524"/>
        <a:ext cx="834974" cy="417487"/>
      </dsp:txXfrm>
    </dsp:sp>
    <dsp:sp modelId="{5A17D51B-7A65-4238-B8F8-5534471959B7}">
      <dsp:nvSpPr>
        <dsp:cNvPr id="0" name=""/>
        <dsp:cNvSpPr/>
      </dsp:nvSpPr>
      <dsp:spPr>
        <a:xfrm>
          <a:off x="3566126" y="1187028"/>
          <a:ext cx="834974" cy="4174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nb-NO" sz="1300" kern="1200"/>
            <a:t>Training activity N</a:t>
          </a:r>
        </a:p>
      </dsp:txBody>
      <dsp:txXfrm>
        <a:off x="3566126" y="1187028"/>
        <a:ext cx="834974" cy="417487"/>
      </dsp:txXfrm>
    </dsp:sp>
    <dsp:sp modelId="{418459F2-2258-4203-85AE-88337399402D}">
      <dsp:nvSpPr>
        <dsp:cNvPr id="0" name=""/>
        <dsp:cNvSpPr/>
      </dsp:nvSpPr>
      <dsp:spPr>
        <a:xfrm>
          <a:off x="3774869" y="1779860"/>
          <a:ext cx="834974" cy="4174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nb-NO" sz="1300" kern="1200"/>
            <a:t>Plan</a:t>
          </a:r>
        </a:p>
      </dsp:txBody>
      <dsp:txXfrm>
        <a:off x="3774869" y="1779860"/>
        <a:ext cx="834974" cy="417487"/>
      </dsp:txXfrm>
    </dsp:sp>
    <dsp:sp modelId="{C78918C9-DB91-4C6D-9DF7-7BA84BC04CE2}">
      <dsp:nvSpPr>
        <dsp:cNvPr id="0" name=""/>
        <dsp:cNvSpPr/>
      </dsp:nvSpPr>
      <dsp:spPr>
        <a:xfrm>
          <a:off x="3774869" y="2372692"/>
          <a:ext cx="834974" cy="4174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nb-NO" sz="1300" kern="1200"/>
            <a:t>Execute</a:t>
          </a:r>
        </a:p>
      </dsp:txBody>
      <dsp:txXfrm>
        <a:off x="3774869" y="2372692"/>
        <a:ext cx="834974" cy="417487"/>
      </dsp:txXfrm>
    </dsp:sp>
    <dsp:sp modelId="{20299AB8-A348-424E-B9AA-B8A04C746EEB}">
      <dsp:nvSpPr>
        <dsp:cNvPr id="0" name=""/>
        <dsp:cNvSpPr/>
      </dsp:nvSpPr>
      <dsp:spPr>
        <a:xfrm>
          <a:off x="3774869" y="2965524"/>
          <a:ext cx="834974" cy="4174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nb-NO" sz="1300" kern="1200"/>
            <a:t>Evaluate</a:t>
          </a:r>
        </a:p>
      </dsp:txBody>
      <dsp:txXfrm>
        <a:off x="3774869" y="2965524"/>
        <a:ext cx="834974" cy="417487"/>
      </dsp:txXfrm>
    </dsp:sp>
    <dsp:sp modelId="{2953053C-E3DF-420C-8EBD-9C3513B324C9}">
      <dsp:nvSpPr>
        <dsp:cNvPr id="0" name=""/>
        <dsp:cNvSpPr/>
      </dsp:nvSpPr>
      <dsp:spPr>
        <a:xfrm>
          <a:off x="3566126" y="594196"/>
          <a:ext cx="834974" cy="4174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nb-NO" sz="1300" kern="1200"/>
            <a:t>Lessons Learned</a:t>
          </a:r>
        </a:p>
      </dsp:txBody>
      <dsp:txXfrm>
        <a:off x="3566126" y="594196"/>
        <a:ext cx="834974" cy="4174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047DAA-4FB7-7D4E-B65A-D0D1E803524D}">
      <dsp:nvSpPr>
        <dsp:cNvPr id="0" name=""/>
        <dsp:cNvSpPr/>
      </dsp:nvSpPr>
      <dsp:spPr>
        <a:xfrm>
          <a:off x="2155672" y="2349897"/>
          <a:ext cx="1594607" cy="1594607"/>
        </a:xfrm>
        <a:prstGeom prst="ellips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GB" sz="3700" kern="1200" dirty="0" smtClean="0"/>
            <a:t>MTO</a:t>
          </a:r>
          <a:endParaRPr lang="en-GB" sz="3700" kern="1200" dirty="0"/>
        </a:p>
      </dsp:txBody>
      <dsp:txXfrm>
        <a:off x="2389197" y="2583422"/>
        <a:ext cx="1127557" cy="1127557"/>
      </dsp:txXfrm>
    </dsp:sp>
    <dsp:sp modelId="{3BADDDDA-24C0-C64A-B34A-1542DE1786C3}">
      <dsp:nvSpPr>
        <dsp:cNvPr id="0" name=""/>
        <dsp:cNvSpPr/>
      </dsp:nvSpPr>
      <dsp:spPr>
        <a:xfrm rot="11700000">
          <a:off x="734688" y="2512281"/>
          <a:ext cx="1393551" cy="454463"/>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52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317E5D03-2904-724A-AE46-E410AFE4012D}">
      <dsp:nvSpPr>
        <dsp:cNvPr id="0" name=""/>
        <dsp:cNvSpPr/>
      </dsp:nvSpPr>
      <dsp:spPr>
        <a:xfrm>
          <a:off x="992" y="1953223"/>
          <a:ext cx="1514876" cy="1211901"/>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97155" tIns="97155" rIns="97155" bIns="97155" numCol="1" spcCol="1270" anchor="ctr" anchorCtr="0">
          <a:noAutofit/>
        </a:bodyPr>
        <a:lstStyle/>
        <a:p>
          <a:pPr lvl="0" algn="ctr" defTabSz="2266950">
            <a:lnSpc>
              <a:spcPct val="90000"/>
            </a:lnSpc>
            <a:spcBef>
              <a:spcPct val="0"/>
            </a:spcBef>
            <a:spcAft>
              <a:spcPct val="35000"/>
            </a:spcAft>
          </a:pPr>
          <a:r>
            <a:rPr lang="en-GB" sz="5100" kern="1200" dirty="0" smtClean="0"/>
            <a:t>TO1</a:t>
          </a:r>
          <a:endParaRPr lang="en-GB" sz="5100" kern="1200" dirty="0"/>
        </a:p>
      </dsp:txBody>
      <dsp:txXfrm>
        <a:off x="36487" y="1988718"/>
        <a:ext cx="1443886" cy="1140911"/>
      </dsp:txXfrm>
    </dsp:sp>
    <dsp:sp modelId="{20E9BE5E-2282-BA47-ABBC-445CE7CA2DDA}">
      <dsp:nvSpPr>
        <dsp:cNvPr id="0" name=""/>
        <dsp:cNvSpPr/>
      </dsp:nvSpPr>
      <dsp:spPr>
        <a:xfrm rot="14755323">
          <a:off x="1680993" y="1529063"/>
          <a:ext cx="1300886" cy="454463"/>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52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F995B05D-D21F-0745-ACAE-342F008A8E2E}">
      <dsp:nvSpPr>
        <dsp:cNvPr id="0" name=""/>
        <dsp:cNvSpPr/>
      </dsp:nvSpPr>
      <dsp:spPr>
        <a:xfrm>
          <a:off x="1308630" y="556495"/>
          <a:ext cx="1514876" cy="1211901"/>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97155" tIns="97155" rIns="97155" bIns="97155" numCol="1" spcCol="1270" anchor="ctr" anchorCtr="0">
          <a:noAutofit/>
        </a:bodyPr>
        <a:lstStyle/>
        <a:p>
          <a:pPr lvl="0" algn="ctr" defTabSz="2266950">
            <a:lnSpc>
              <a:spcPct val="90000"/>
            </a:lnSpc>
            <a:spcBef>
              <a:spcPct val="0"/>
            </a:spcBef>
            <a:spcAft>
              <a:spcPct val="35000"/>
            </a:spcAft>
          </a:pPr>
          <a:r>
            <a:rPr lang="en-GB" sz="5100" kern="1200" dirty="0" smtClean="0"/>
            <a:t>TO2</a:t>
          </a:r>
          <a:endParaRPr lang="en-GB" sz="5100" kern="1200" dirty="0"/>
        </a:p>
      </dsp:txBody>
      <dsp:txXfrm>
        <a:off x="1344125" y="591990"/>
        <a:ext cx="1443886" cy="1140911"/>
      </dsp:txXfrm>
    </dsp:sp>
    <dsp:sp modelId="{8E9F8635-2631-D148-AA07-23EE10365CC2}">
      <dsp:nvSpPr>
        <dsp:cNvPr id="0" name=""/>
        <dsp:cNvSpPr/>
      </dsp:nvSpPr>
      <dsp:spPr>
        <a:xfrm rot="17700000">
          <a:off x="2921902" y="1492366"/>
          <a:ext cx="1393551" cy="454463"/>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52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58872701-D984-094F-B05F-6F84E1A5B4E9}">
      <dsp:nvSpPr>
        <dsp:cNvPr id="0" name=""/>
        <dsp:cNvSpPr/>
      </dsp:nvSpPr>
      <dsp:spPr>
        <a:xfrm>
          <a:off x="3155710" y="482154"/>
          <a:ext cx="1514876" cy="1211901"/>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97155" tIns="97155" rIns="97155" bIns="97155" numCol="1" spcCol="1270" anchor="ctr" anchorCtr="0">
          <a:noAutofit/>
        </a:bodyPr>
        <a:lstStyle/>
        <a:p>
          <a:pPr lvl="0" algn="ctr" defTabSz="2266950">
            <a:lnSpc>
              <a:spcPct val="90000"/>
            </a:lnSpc>
            <a:spcBef>
              <a:spcPct val="0"/>
            </a:spcBef>
            <a:spcAft>
              <a:spcPct val="35000"/>
            </a:spcAft>
          </a:pPr>
          <a:r>
            <a:rPr lang="en-GB" sz="5100" kern="1200" dirty="0" smtClean="0"/>
            <a:t>TO3</a:t>
          </a:r>
          <a:endParaRPr lang="en-GB" sz="5100" kern="1200" dirty="0"/>
        </a:p>
      </dsp:txBody>
      <dsp:txXfrm>
        <a:off x="3191205" y="517649"/>
        <a:ext cx="1443886" cy="1140911"/>
      </dsp:txXfrm>
    </dsp:sp>
    <dsp:sp modelId="{AFCBE18B-8FFE-7642-98A0-44E68A26828F}">
      <dsp:nvSpPr>
        <dsp:cNvPr id="0" name=""/>
        <dsp:cNvSpPr/>
      </dsp:nvSpPr>
      <dsp:spPr>
        <a:xfrm rot="20700000">
          <a:off x="3777713" y="2512281"/>
          <a:ext cx="1393551" cy="454463"/>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52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A3955D9A-5A6E-974D-8121-A057AA338934}">
      <dsp:nvSpPr>
        <dsp:cNvPr id="0" name=""/>
        <dsp:cNvSpPr/>
      </dsp:nvSpPr>
      <dsp:spPr>
        <a:xfrm>
          <a:off x="4390084" y="1953223"/>
          <a:ext cx="1514876" cy="1211901"/>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97155" tIns="97155" rIns="97155" bIns="97155" numCol="1" spcCol="1270" anchor="ctr" anchorCtr="0">
          <a:noAutofit/>
        </a:bodyPr>
        <a:lstStyle/>
        <a:p>
          <a:pPr lvl="0" algn="ctr" defTabSz="2266950">
            <a:lnSpc>
              <a:spcPct val="90000"/>
            </a:lnSpc>
            <a:spcBef>
              <a:spcPct val="0"/>
            </a:spcBef>
            <a:spcAft>
              <a:spcPct val="35000"/>
            </a:spcAft>
          </a:pPr>
          <a:r>
            <a:rPr lang="en-GB" sz="5100" kern="1200" dirty="0" smtClean="0"/>
            <a:t>TO4</a:t>
          </a:r>
          <a:endParaRPr lang="en-GB" sz="5100" kern="1200" dirty="0"/>
        </a:p>
      </dsp:txBody>
      <dsp:txXfrm>
        <a:off x="4425579" y="1988718"/>
        <a:ext cx="1443886" cy="11409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3AFC50-A488-AC44-9B23-C8E3F50E3314}">
      <dsp:nvSpPr>
        <dsp:cNvPr id="0" name=""/>
        <dsp:cNvSpPr/>
      </dsp:nvSpPr>
      <dsp:spPr>
        <a:xfrm>
          <a:off x="0" y="0"/>
          <a:ext cx="937017" cy="2972976"/>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smtClean="0"/>
            <a:t>Training Objective 1</a:t>
          </a:r>
          <a:endParaRPr lang="en-GB" sz="1400" kern="1200" dirty="0"/>
        </a:p>
      </dsp:txBody>
      <dsp:txXfrm>
        <a:off x="0" y="0"/>
        <a:ext cx="937017" cy="891892"/>
      </dsp:txXfrm>
    </dsp:sp>
    <dsp:sp modelId="{2CD6E111-7CAA-BC42-9AC1-F32F00F46602}">
      <dsp:nvSpPr>
        <dsp:cNvPr id="0" name=""/>
        <dsp:cNvSpPr/>
      </dsp:nvSpPr>
      <dsp:spPr>
        <a:xfrm>
          <a:off x="94062" y="892763"/>
          <a:ext cx="749614" cy="89639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GB" sz="1700" kern="1200" dirty="0" smtClean="0"/>
            <a:t>OP1.1</a:t>
          </a:r>
          <a:endParaRPr lang="en-GB" sz="1700" kern="1200" dirty="0"/>
        </a:p>
      </dsp:txBody>
      <dsp:txXfrm>
        <a:off x="116017" y="914718"/>
        <a:ext cx="705704" cy="852482"/>
      </dsp:txXfrm>
    </dsp:sp>
    <dsp:sp modelId="{AF8793B7-1816-C242-9284-C03747CC7670}">
      <dsp:nvSpPr>
        <dsp:cNvPr id="0" name=""/>
        <dsp:cNvSpPr/>
      </dsp:nvSpPr>
      <dsp:spPr>
        <a:xfrm>
          <a:off x="94062" y="1927063"/>
          <a:ext cx="749614" cy="89639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GB" sz="1700" kern="1200" dirty="0" smtClean="0"/>
            <a:t>OP1.2</a:t>
          </a:r>
          <a:endParaRPr lang="en-GB" sz="1700" kern="1200" dirty="0"/>
        </a:p>
      </dsp:txBody>
      <dsp:txXfrm>
        <a:off x="116017" y="1949018"/>
        <a:ext cx="705704" cy="852482"/>
      </dsp:txXfrm>
    </dsp:sp>
    <dsp:sp modelId="{702076B9-20DF-0A43-BAB6-24BCAEE21B4C}">
      <dsp:nvSpPr>
        <dsp:cNvPr id="0" name=""/>
        <dsp:cNvSpPr/>
      </dsp:nvSpPr>
      <dsp:spPr>
        <a:xfrm>
          <a:off x="1007654" y="0"/>
          <a:ext cx="937017" cy="2972976"/>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smtClean="0"/>
            <a:t>Training Objective 2</a:t>
          </a:r>
          <a:endParaRPr lang="en-GB" sz="1400" kern="1200" dirty="0"/>
        </a:p>
      </dsp:txBody>
      <dsp:txXfrm>
        <a:off x="1007654" y="0"/>
        <a:ext cx="937017" cy="891892"/>
      </dsp:txXfrm>
    </dsp:sp>
    <dsp:sp modelId="{9A89CF10-97D9-6844-B092-791CB6D55A65}">
      <dsp:nvSpPr>
        <dsp:cNvPr id="0" name=""/>
        <dsp:cNvSpPr/>
      </dsp:nvSpPr>
      <dsp:spPr>
        <a:xfrm>
          <a:off x="1101356" y="892763"/>
          <a:ext cx="749614" cy="89639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GB" sz="1700" kern="1200" dirty="0" smtClean="0"/>
            <a:t>OP2.1</a:t>
          </a:r>
          <a:endParaRPr lang="en-GB" sz="1700" kern="1200" dirty="0"/>
        </a:p>
      </dsp:txBody>
      <dsp:txXfrm>
        <a:off x="1123311" y="914718"/>
        <a:ext cx="705704" cy="852482"/>
      </dsp:txXfrm>
    </dsp:sp>
    <dsp:sp modelId="{5FC13E74-91AB-D24B-8CB6-119E79773F9D}">
      <dsp:nvSpPr>
        <dsp:cNvPr id="0" name=""/>
        <dsp:cNvSpPr/>
      </dsp:nvSpPr>
      <dsp:spPr>
        <a:xfrm>
          <a:off x="1101356" y="1927063"/>
          <a:ext cx="749614" cy="89639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GB" sz="1700" kern="1200" dirty="0" smtClean="0"/>
            <a:t>OP2.2</a:t>
          </a:r>
          <a:endParaRPr lang="en-GB" sz="1700" kern="1200" dirty="0"/>
        </a:p>
      </dsp:txBody>
      <dsp:txXfrm>
        <a:off x="1123311" y="1949018"/>
        <a:ext cx="705704" cy="852482"/>
      </dsp:txXfrm>
    </dsp:sp>
    <dsp:sp modelId="{EE116BA9-F675-BC4C-8354-750784EEAE24}">
      <dsp:nvSpPr>
        <dsp:cNvPr id="0" name=""/>
        <dsp:cNvSpPr/>
      </dsp:nvSpPr>
      <dsp:spPr>
        <a:xfrm>
          <a:off x="2014948" y="0"/>
          <a:ext cx="937017" cy="2972976"/>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smtClean="0"/>
            <a:t> Training objective 3-9</a:t>
          </a:r>
          <a:endParaRPr lang="en-GB" sz="1400" kern="1200" dirty="0"/>
        </a:p>
      </dsp:txBody>
      <dsp:txXfrm>
        <a:off x="2014948" y="0"/>
        <a:ext cx="937017" cy="891892"/>
      </dsp:txXfrm>
    </dsp:sp>
    <dsp:sp modelId="{66313F47-E1E2-B14D-B2F1-8B1269BE6A66}">
      <dsp:nvSpPr>
        <dsp:cNvPr id="0" name=""/>
        <dsp:cNvSpPr/>
      </dsp:nvSpPr>
      <dsp:spPr>
        <a:xfrm>
          <a:off x="2108650" y="892763"/>
          <a:ext cx="749614" cy="89639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GB" sz="1700" kern="1200" dirty="0" smtClean="0"/>
            <a:t>OP3.1</a:t>
          </a:r>
          <a:endParaRPr lang="en-GB" sz="1700" kern="1200" dirty="0"/>
        </a:p>
      </dsp:txBody>
      <dsp:txXfrm>
        <a:off x="2130605" y="914718"/>
        <a:ext cx="705704" cy="852482"/>
      </dsp:txXfrm>
    </dsp:sp>
    <dsp:sp modelId="{449A041B-6A81-B543-A47F-C5C502AB3D4C}">
      <dsp:nvSpPr>
        <dsp:cNvPr id="0" name=""/>
        <dsp:cNvSpPr/>
      </dsp:nvSpPr>
      <dsp:spPr>
        <a:xfrm>
          <a:off x="2108650" y="1927063"/>
          <a:ext cx="749614" cy="89639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GB" sz="1700" kern="1200" dirty="0" smtClean="0"/>
            <a:t>OP3.2</a:t>
          </a:r>
          <a:endParaRPr lang="en-GB" sz="1700" kern="1200" dirty="0"/>
        </a:p>
      </dsp:txBody>
      <dsp:txXfrm>
        <a:off x="2130605" y="1949018"/>
        <a:ext cx="705704" cy="8524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047DAA-4FB7-7D4E-B65A-D0D1E803524D}">
      <dsp:nvSpPr>
        <dsp:cNvPr id="0" name=""/>
        <dsp:cNvSpPr/>
      </dsp:nvSpPr>
      <dsp:spPr>
        <a:xfrm>
          <a:off x="942933" y="1438944"/>
          <a:ext cx="697512" cy="697512"/>
        </a:xfrm>
        <a:prstGeom prst="ellips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GB" sz="1500" kern="1200" dirty="0" smtClean="0"/>
            <a:t>ØM1</a:t>
          </a:r>
          <a:endParaRPr lang="en-GB" sz="1500" kern="1200" dirty="0"/>
        </a:p>
      </dsp:txBody>
      <dsp:txXfrm>
        <a:off x="1045081" y="1541092"/>
        <a:ext cx="493216" cy="493216"/>
      </dsp:txXfrm>
    </dsp:sp>
    <dsp:sp modelId="{3BADDDDA-24C0-C64A-B34A-1542DE1786C3}">
      <dsp:nvSpPr>
        <dsp:cNvPr id="0" name=""/>
        <dsp:cNvSpPr/>
      </dsp:nvSpPr>
      <dsp:spPr>
        <a:xfrm rot="11700000">
          <a:off x="321367" y="1509974"/>
          <a:ext cx="609566" cy="198791"/>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52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317E5D03-2904-724A-AE46-E410AFE4012D}">
      <dsp:nvSpPr>
        <dsp:cNvPr id="0" name=""/>
        <dsp:cNvSpPr/>
      </dsp:nvSpPr>
      <dsp:spPr>
        <a:xfrm>
          <a:off x="433" y="1265431"/>
          <a:ext cx="662636" cy="530109"/>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40005" tIns="40005" rIns="40005" bIns="40005" numCol="1" spcCol="1270" anchor="ctr" anchorCtr="0">
          <a:noAutofit/>
        </a:bodyPr>
        <a:lstStyle/>
        <a:p>
          <a:pPr lvl="0" algn="ctr" defTabSz="933450">
            <a:lnSpc>
              <a:spcPct val="90000"/>
            </a:lnSpc>
            <a:spcBef>
              <a:spcPct val="0"/>
            </a:spcBef>
            <a:spcAft>
              <a:spcPct val="35000"/>
            </a:spcAft>
          </a:pPr>
          <a:r>
            <a:rPr lang="en-GB" sz="2100" kern="1200" dirty="0" smtClean="0"/>
            <a:t>OP1</a:t>
          </a:r>
          <a:endParaRPr lang="en-GB" sz="2100" kern="1200" dirty="0"/>
        </a:p>
      </dsp:txBody>
      <dsp:txXfrm>
        <a:off x="15959" y="1280957"/>
        <a:ext cx="631584" cy="499057"/>
      </dsp:txXfrm>
    </dsp:sp>
    <dsp:sp modelId="{20E9BE5E-2282-BA47-ABBC-445CE7CA2DDA}">
      <dsp:nvSpPr>
        <dsp:cNvPr id="0" name=""/>
        <dsp:cNvSpPr/>
      </dsp:nvSpPr>
      <dsp:spPr>
        <a:xfrm rot="14755323">
          <a:off x="735299" y="1079895"/>
          <a:ext cx="569033" cy="198791"/>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52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F995B05D-D21F-0745-ACAE-342F008A8E2E}">
      <dsp:nvSpPr>
        <dsp:cNvPr id="0" name=""/>
        <dsp:cNvSpPr/>
      </dsp:nvSpPr>
      <dsp:spPr>
        <a:xfrm>
          <a:off x="572420" y="654475"/>
          <a:ext cx="662636" cy="530109"/>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40005" tIns="40005" rIns="40005" bIns="40005" numCol="1" spcCol="1270" anchor="ctr" anchorCtr="0">
          <a:noAutofit/>
        </a:bodyPr>
        <a:lstStyle/>
        <a:p>
          <a:pPr lvl="0" algn="ctr" defTabSz="933450">
            <a:lnSpc>
              <a:spcPct val="90000"/>
            </a:lnSpc>
            <a:spcBef>
              <a:spcPct val="0"/>
            </a:spcBef>
            <a:spcAft>
              <a:spcPct val="35000"/>
            </a:spcAft>
          </a:pPr>
          <a:r>
            <a:rPr lang="en-GB" sz="2100" kern="1200" dirty="0" smtClean="0"/>
            <a:t>OP2</a:t>
          </a:r>
          <a:endParaRPr lang="en-GB" sz="2100" kern="1200" dirty="0"/>
        </a:p>
      </dsp:txBody>
      <dsp:txXfrm>
        <a:off x="587946" y="670001"/>
        <a:ext cx="631584" cy="499057"/>
      </dsp:txXfrm>
    </dsp:sp>
    <dsp:sp modelId="{8E9F8635-2631-D148-AA07-23EE10365CC2}">
      <dsp:nvSpPr>
        <dsp:cNvPr id="0" name=""/>
        <dsp:cNvSpPr/>
      </dsp:nvSpPr>
      <dsp:spPr>
        <a:xfrm rot="17700000">
          <a:off x="1278097" y="1063843"/>
          <a:ext cx="609566" cy="198791"/>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52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58872701-D984-094F-B05F-6F84E1A5B4E9}">
      <dsp:nvSpPr>
        <dsp:cNvPr id="0" name=""/>
        <dsp:cNvSpPr/>
      </dsp:nvSpPr>
      <dsp:spPr>
        <a:xfrm>
          <a:off x="1380369" y="621956"/>
          <a:ext cx="662636" cy="530109"/>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40005" tIns="40005" rIns="40005" bIns="40005" numCol="1" spcCol="1270" anchor="ctr" anchorCtr="0">
          <a:noAutofit/>
        </a:bodyPr>
        <a:lstStyle/>
        <a:p>
          <a:pPr lvl="0" algn="ctr" defTabSz="933450">
            <a:lnSpc>
              <a:spcPct val="90000"/>
            </a:lnSpc>
            <a:spcBef>
              <a:spcPct val="0"/>
            </a:spcBef>
            <a:spcAft>
              <a:spcPct val="35000"/>
            </a:spcAft>
          </a:pPr>
          <a:r>
            <a:rPr lang="en-GB" sz="2100" kern="1200" dirty="0" smtClean="0"/>
            <a:t>OP3</a:t>
          </a:r>
          <a:endParaRPr lang="en-GB" sz="2100" kern="1200" dirty="0"/>
        </a:p>
      </dsp:txBody>
      <dsp:txXfrm>
        <a:off x="1395895" y="637482"/>
        <a:ext cx="631584" cy="499057"/>
      </dsp:txXfrm>
    </dsp:sp>
    <dsp:sp modelId="{AFCBE18B-8FFE-7642-98A0-44E68A26828F}">
      <dsp:nvSpPr>
        <dsp:cNvPr id="0" name=""/>
        <dsp:cNvSpPr/>
      </dsp:nvSpPr>
      <dsp:spPr>
        <a:xfrm rot="20700000">
          <a:off x="1652446" y="1509974"/>
          <a:ext cx="609566" cy="198791"/>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52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A3955D9A-5A6E-974D-8121-A057AA338934}">
      <dsp:nvSpPr>
        <dsp:cNvPr id="0" name=""/>
        <dsp:cNvSpPr/>
      </dsp:nvSpPr>
      <dsp:spPr>
        <a:xfrm>
          <a:off x="1920309" y="1265431"/>
          <a:ext cx="662636" cy="530109"/>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40005" tIns="40005" rIns="40005" bIns="40005" numCol="1" spcCol="1270" anchor="ctr" anchorCtr="0">
          <a:noAutofit/>
        </a:bodyPr>
        <a:lstStyle/>
        <a:p>
          <a:pPr lvl="0" algn="ctr" defTabSz="933450">
            <a:lnSpc>
              <a:spcPct val="90000"/>
            </a:lnSpc>
            <a:spcBef>
              <a:spcPct val="0"/>
            </a:spcBef>
            <a:spcAft>
              <a:spcPct val="35000"/>
            </a:spcAft>
          </a:pPr>
          <a:r>
            <a:rPr lang="en-GB" sz="2100" kern="1200" dirty="0" smtClean="0"/>
            <a:t>OP4</a:t>
          </a:r>
          <a:endParaRPr lang="en-GB" sz="2100" kern="1200" dirty="0"/>
        </a:p>
      </dsp:txBody>
      <dsp:txXfrm>
        <a:off x="1935835" y="1280957"/>
        <a:ext cx="631584" cy="49905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047DAA-4FB7-7D4E-B65A-D0D1E803524D}">
      <dsp:nvSpPr>
        <dsp:cNvPr id="0" name=""/>
        <dsp:cNvSpPr/>
      </dsp:nvSpPr>
      <dsp:spPr>
        <a:xfrm>
          <a:off x="1009170" y="1448515"/>
          <a:ext cx="746509" cy="746509"/>
        </a:xfrm>
        <a:prstGeom prst="ellips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GB" sz="1600" kern="1200" dirty="0" smtClean="0">
              <a:solidFill>
                <a:srgbClr val="FF0000"/>
              </a:solidFill>
            </a:rPr>
            <a:t>ØM1</a:t>
          </a:r>
          <a:endParaRPr lang="en-GB" sz="1600" kern="1200" dirty="0">
            <a:solidFill>
              <a:srgbClr val="FF0000"/>
            </a:solidFill>
          </a:endParaRPr>
        </a:p>
      </dsp:txBody>
      <dsp:txXfrm>
        <a:off x="1118494" y="1557839"/>
        <a:ext cx="527861" cy="527861"/>
      </dsp:txXfrm>
    </dsp:sp>
    <dsp:sp modelId="{3BADDDDA-24C0-C64A-B34A-1542DE1786C3}">
      <dsp:nvSpPr>
        <dsp:cNvPr id="0" name=""/>
        <dsp:cNvSpPr/>
      </dsp:nvSpPr>
      <dsp:spPr>
        <a:xfrm rot="11700000">
          <a:off x="343941" y="1524534"/>
          <a:ext cx="652386" cy="212755"/>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52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317E5D03-2904-724A-AE46-E410AFE4012D}">
      <dsp:nvSpPr>
        <dsp:cNvPr id="0" name=""/>
        <dsp:cNvSpPr/>
      </dsp:nvSpPr>
      <dsp:spPr>
        <a:xfrm>
          <a:off x="464" y="1262813"/>
          <a:ext cx="709184" cy="567347"/>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43815" tIns="43815" rIns="43815" bIns="43815" numCol="1" spcCol="1270" anchor="ctr" anchorCtr="0">
          <a:noAutofit/>
        </a:bodyPr>
        <a:lstStyle/>
        <a:p>
          <a:pPr lvl="0" algn="ctr" defTabSz="1022350">
            <a:lnSpc>
              <a:spcPct val="90000"/>
            </a:lnSpc>
            <a:spcBef>
              <a:spcPct val="0"/>
            </a:spcBef>
            <a:spcAft>
              <a:spcPct val="35000"/>
            </a:spcAft>
          </a:pPr>
          <a:r>
            <a:rPr lang="en-GB" sz="2300" kern="1200" dirty="0" smtClean="0">
              <a:solidFill>
                <a:srgbClr val="FF0000"/>
              </a:solidFill>
            </a:rPr>
            <a:t>OP1</a:t>
          </a:r>
          <a:endParaRPr lang="en-GB" sz="2300" kern="1200" dirty="0">
            <a:solidFill>
              <a:srgbClr val="FF0000"/>
            </a:solidFill>
          </a:endParaRPr>
        </a:p>
      </dsp:txBody>
      <dsp:txXfrm>
        <a:off x="17081" y="1279430"/>
        <a:ext cx="675950" cy="534113"/>
      </dsp:txXfrm>
    </dsp:sp>
    <dsp:sp modelId="{20E9BE5E-2282-BA47-ABBC-445CE7CA2DDA}">
      <dsp:nvSpPr>
        <dsp:cNvPr id="0" name=""/>
        <dsp:cNvSpPr/>
      </dsp:nvSpPr>
      <dsp:spPr>
        <a:xfrm rot="14755323">
          <a:off x="786951" y="1064244"/>
          <a:ext cx="609005" cy="212755"/>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52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F995B05D-D21F-0745-ACAE-342F008A8E2E}">
      <dsp:nvSpPr>
        <dsp:cNvPr id="0" name=""/>
        <dsp:cNvSpPr/>
      </dsp:nvSpPr>
      <dsp:spPr>
        <a:xfrm>
          <a:off x="612630" y="608940"/>
          <a:ext cx="709184" cy="567347"/>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43815" tIns="43815" rIns="43815" bIns="43815" numCol="1" spcCol="1270" anchor="ctr" anchorCtr="0">
          <a:noAutofit/>
        </a:bodyPr>
        <a:lstStyle/>
        <a:p>
          <a:pPr lvl="0" algn="ctr" defTabSz="1022350">
            <a:lnSpc>
              <a:spcPct val="90000"/>
            </a:lnSpc>
            <a:spcBef>
              <a:spcPct val="0"/>
            </a:spcBef>
            <a:spcAft>
              <a:spcPct val="35000"/>
            </a:spcAft>
          </a:pPr>
          <a:r>
            <a:rPr lang="en-GB" sz="2300" kern="1200" dirty="0" smtClean="0">
              <a:solidFill>
                <a:srgbClr val="FF0000"/>
              </a:solidFill>
            </a:rPr>
            <a:t>OP2</a:t>
          </a:r>
          <a:endParaRPr lang="en-GB" sz="2300" kern="1200" dirty="0">
            <a:solidFill>
              <a:srgbClr val="FF0000"/>
            </a:solidFill>
          </a:endParaRPr>
        </a:p>
      </dsp:txBody>
      <dsp:txXfrm>
        <a:off x="629247" y="625557"/>
        <a:ext cx="675950" cy="534113"/>
      </dsp:txXfrm>
    </dsp:sp>
    <dsp:sp modelId="{8E9F8635-2631-D148-AA07-23EE10365CC2}">
      <dsp:nvSpPr>
        <dsp:cNvPr id="0" name=""/>
        <dsp:cNvSpPr/>
      </dsp:nvSpPr>
      <dsp:spPr>
        <a:xfrm rot="17700000">
          <a:off x="1367878" y="1047065"/>
          <a:ext cx="652386" cy="212755"/>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52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58872701-D984-094F-B05F-6F84E1A5B4E9}">
      <dsp:nvSpPr>
        <dsp:cNvPr id="0" name=""/>
        <dsp:cNvSpPr/>
      </dsp:nvSpPr>
      <dsp:spPr>
        <a:xfrm>
          <a:off x="1477334" y="574137"/>
          <a:ext cx="709184" cy="567347"/>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43815" tIns="43815" rIns="43815" bIns="43815" numCol="1" spcCol="1270" anchor="ctr" anchorCtr="0">
          <a:noAutofit/>
        </a:bodyPr>
        <a:lstStyle/>
        <a:p>
          <a:pPr lvl="0" algn="ctr" defTabSz="1022350">
            <a:lnSpc>
              <a:spcPct val="90000"/>
            </a:lnSpc>
            <a:spcBef>
              <a:spcPct val="0"/>
            </a:spcBef>
            <a:spcAft>
              <a:spcPct val="35000"/>
            </a:spcAft>
          </a:pPr>
          <a:r>
            <a:rPr lang="en-GB" sz="2300" kern="1200" dirty="0" smtClean="0">
              <a:solidFill>
                <a:srgbClr val="FF0000"/>
              </a:solidFill>
            </a:rPr>
            <a:t>OP3</a:t>
          </a:r>
          <a:endParaRPr lang="en-GB" sz="2300" kern="1200" dirty="0">
            <a:solidFill>
              <a:srgbClr val="FF0000"/>
            </a:solidFill>
          </a:endParaRPr>
        </a:p>
      </dsp:txBody>
      <dsp:txXfrm>
        <a:off x="1493951" y="590754"/>
        <a:ext cx="675950" cy="534113"/>
      </dsp:txXfrm>
    </dsp:sp>
    <dsp:sp modelId="{AFCBE18B-8FFE-7642-98A0-44E68A26828F}">
      <dsp:nvSpPr>
        <dsp:cNvPr id="0" name=""/>
        <dsp:cNvSpPr/>
      </dsp:nvSpPr>
      <dsp:spPr>
        <a:xfrm rot="20700000">
          <a:off x="1768523" y="1524534"/>
          <a:ext cx="652386" cy="212755"/>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52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A3955D9A-5A6E-974D-8121-A057AA338934}">
      <dsp:nvSpPr>
        <dsp:cNvPr id="0" name=""/>
        <dsp:cNvSpPr/>
      </dsp:nvSpPr>
      <dsp:spPr>
        <a:xfrm>
          <a:off x="2055202" y="1262813"/>
          <a:ext cx="709184" cy="567347"/>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43815" tIns="43815" rIns="43815" bIns="43815" numCol="1" spcCol="1270" anchor="ctr" anchorCtr="0">
          <a:noAutofit/>
        </a:bodyPr>
        <a:lstStyle/>
        <a:p>
          <a:pPr lvl="0" algn="ctr" defTabSz="1022350">
            <a:lnSpc>
              <a:spcPct val="90000"/>
            </a:lnSpc>
            <a:spcBef>
              <a:spcPct val="0"/>
            </a:spcBef>
            <a:spcAft>
              <a:spcPct val="35000"/>
            </a:spcAft>
          </a:pPr>
          <a:r>
            <a:rPr lang="en-GB" sz="2300" kern="1200" dirty="0" smtClean="0">
              <a:solidFill>
                <a:srgbClr val="FF0000"/>
              </a:solidFill>
            </a:rPr>
            <a:t>OP4</a:t>
          </a:r>
          <a:endParaRPr lang="en-GB" sz="2300" kern="1200" dirty="0">
            <a:solidFill>
              <a:srgbClr val="FF0000"/>
            </a:solidFill>
          </a:endParaRPr>
        </a:p>
      </dsp:txBody>
      <dsp:txXfrm>
        <a:off x="2071819" y="1279430"/>
        <a:ext cx="675950" cy="53411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047DAA-4FB7-7D4E-B65A-D0D1E803524D}">
      <dsp:nvSpPr>
        <dsp:cNvPr id="0" name=""/>
        <dsp:cNvSpPr/>
      </dsp:nvSpPr>
      <dsp:spPr>
        <a:xfrm>
          <a:off x="1093441" y="1485866"/>
          <a:ext cx="808846" cy="808846"/>
        </a:xfrm>
        <a:prstGeom prst="ellips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kern="1200" dirty="0" smtClean="0">
              <a:solidFill>
                <a:srgbClr val="FFFF00"/>
              </a:solidFill>
            </a:rPr>
            <a:t>ØM1</a:t>
          </a:r>
          <a:endParaRPr lang="en-GB" sz="1800" kern="1200" dirty="0">
            <a:solidFill>
              <a:srgbClr val="FFFF00"/>
            </a:solidFill>
          </a:endParaRPr>
        </a:p>
      </dsp:txBody>
      <dsp:txXfrm>
        <a:off x="1211894" y="1604319"/>
        <a:ext cx="571940" cy="571940"/>
      </dsp:txXfrm>
    </dsp:sp>
    <dsp:sp modelId="{3BADDDDA-24C0-C64A-B34A-1542DE1786C3}">
      <dsp:nvSpPr>
        <dsp:cNvPr id="0" name=""/>
        <dsp:cNvSpPr/>
      </dsp:nvSpPr>
      <dsp:spPr>
        <a:xfrm rot="11700000">
          <a:off x="372662" y="1568233"/>
          <a:ext cx="706863" cy="230521"/>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52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317E5D03-2904-724A-AE46-E410AFE4012D}">
      <dsp:nvSpPr>
        <dsp:cNvPr id="0" name=""/>
        <dsp:cNvSpPr/>
      </dsp:nvSpPr>
      <dsp:spPr>
        <a:xfrm>
          <a:off x="503" y="1284657"/>
          <a:ext cx="768404" cy="614723"/>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47625" tIns="47625" rIns="47625" bIns="47625" numCol="1" spcCol="1270" anchor="ctr" anchorCtr="0">
          <a:noAutofit/>
        </a:bodyPr>
        <a:lstStyle/>
        <a:p>
          <a:pPr lvl="0" algn="ctr" defTabSz="1111250">
            <a:lnSpc>
              <a:spcPct val="90000"/>
            </a:lnSpc>
            <a:spcBef>
              <a:spcPct val="0"/>
            </a:spcBef>
            <a:spcAft>
              <a:spcPct val="35000"/>
            </a:spcAft>
          </a:pPr>
          <a:r>
            <a:rPr lang="en-GB" sz="2500" kern="1200" dirty="0" smtClean="0">
              <a:solidFill>
                <a:srgbClr val="FFFF00"/>
              </a:solidFill>
            </a:rPr>
            <a:t>OP1</a:t>
          </a:r>
          <a:endParaRPr lang="en-GB" sz="2500" kern="1200" dirty="0">
            <a:solidFill>
              <a:srgbClr val="FFFF00"/>
            </a:solidFill>
          </a:endParaRPr>
        </a:p>
      </dsp:txBody>
      <dsp:txXfrm>
        <a:off x="18508" y="1302662"/>
        <a:ext cx="732394" cy="578713"/>
      </dsp:txXfrm>
    </dsp:sp>
    <dsp:sp modelId="{20E9BE5E-2282-BA47-ABBC-445CE7CA2DDA}">
      <dsp:nvSpPr>
        <dsp:cNvPr id="0" name=""/>
        <dsp:cNvSpPr/>
      </dsp:nvSpPr>
      <dsp:spPr>
        <a:xfrm rot="14755323">
          <a:off x="852665" y="1069507"/>
          <a:ext cx="659860" cy="230521"/>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52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F995B05D-D21F-0745-ACAE-342F008A8E2E}">
      <dsp:nvSpPr>
        <dsp:cNvPr id="0" name=""/>
        <dsp:cNvSpPr/>
      </dsp:nvSpPr>
      <dsp:spPr>
        <a:xfrm>
          <a:off x="663788" y="576182"/>
          <a:ext cx="768404" cy="614723"/>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47625" tIns="47625" rIns="47625" bIns="47625" numCol="1" spcCol="1270" anchor="ctr" anchorCtr="0">
          <a:noAutofit/>
        </a:bodyPr>
        <a:lstStyle/>
        <a:p>
          <a:pPr lvl="0" algn="ctr" defTabSz="1111250">
            <a:lnSpc>
              <a:spcPct val="90000"/>
            </a:lnSpc>
            <a:spcBef>
              <a:spcPct val="0"/>
            </a:spcBef>
            <a:spcAft>
              <a:spcPct val="35000"/>
            </a:spcAft>
          </a:pPr>
          <a:r>
            <a:rPr lang="en-GB" sz="2500" kern="1200" dirty="0" smtClean="0">
              <a:solidFill>
                <a:srgbClr val="FFFF00"/>
              </a:solidFill>
            </a:rPr>
            <a:t>OP2</a:t>
          </a:r>
          <a:endParaRPr lang="en-GB" sz="2500" kern="1200" dirty="0">
            <a:solidFill>
              <a:srgbClr val="FFFF00"/>
            </a:solidFill>
          </a:endParaRPr>
        </a:p>
      </dsp:txBody>
      <dsp:txXfrm>
        <a:off x="681793" y="594187"/>
        <a:ext cx="732394" cy="578713"/>
      </dsp:txXfrm>
    </dsp:sp>
    <dsp:sp modelId="{8E9F8635-2631-D148-AA07-23EE10365CC2}">
      <dsp:nvSpPr>
        <dsp:cNvPr id="0" name=""/>
        <dsp:cNvSpPr/>
      </dsp:nvSpPr>
      <dsp:spPr>
        <a:xfrm rot="17700000">
          <a:off x="1482102" y="1050893"/>
          <a:ext cx="706863" cy="230521"/>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52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58872701-D984-094F-B05F-6F84E1A5B4E9}">
      <dsp:nvSpPr>
        <dsp:cNvPr id="0" name=""/>
        <dsp:cNvSpPr/>
      </dsp:nvSpPr>
      <dsp:spPr>
        <a:xfrm>
          <a:off x="1600698" y="538474"/>
          <a:ext cx="768404" cy="614723"/>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47625" tIns="47625" rIns="47625" bIns="47625" numCol="1" spcCol="1270" anchor="ctr" anchorCtr="0">
          <a:noAutofit/>
        </a:bodyPr>
        <a:lstStyle/>
        <a:p>
          <a:pPr lvl="0" algn="ctr" defTabSz="1111250">
            <a:lnSpc>
              <a:spcPct val="90000"/>
            </a:lnSpc>
            <a:spcBef>
              <a:spcPct val="0"/>
            </a:spcBef>
            <a:spcAft>
              <a:spcPct val="35000"/>
            </a:spcAft>
          </a:pPr>
          <a:r>
            <a:rPr lang="en-GB" sz="2500" kern="1200" dirty="0" smtClean="0">
              <a:solidFill>
                <a:srgbClr val="FFFF00"/>
              </a:solidFill>
            </a:rPr>
            <a:t>OP3</a:t>
          </a:r>
          <a:endParaRPr lang="en-GB" sz="2500" kern="1200" dirty="0">
            <a:solidFill>
              <a:srgbClr val="FFFF00"/>
            </a:solidFill>
          </a:endParaRPr>
        </a:p>
      </dsp:txBody>
      <dsp:txXfrm>
        <a:off x="1618703" y="556479"/>
        <a:ext cx="732394" cy="578713"/>
      </dsp:txXfrm>
    </dsp:sp>
    <dsp:sp modelId="{AFCBE18B-8FFE-7642-98A0-44E68A26828F}">
      <dsp:nvSpPr>
        <dsp:cNvPr id="0" name=""/>
        <dsp:cNvSpPr/>
      </dsp:nvSpPr>
      <dsp:spPr>
        <a:xfrm rot="20700000">
          <a:off x="1916203" y="1568233"/>
          <a:ext cx="706863" cy="230521"/>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52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A3955D9A-5A6E-974D-8121-A057AA338934}">
      <dsp:nvSpPr>
        <dsp:cNvPr id="0" name=""/>
        <dsp:cNvSpPr/>
      </dsp:nvSpPr>
      <dsp:spPr>
        <a:xfrm>
          <a:off x="2226821" y="1284657"/>
          <a:ext cx="768404" cy="614723"/>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47625" tIns="47625" rIns="47625" bIns="47625" numCol="1" spcCol="1270" anchor="ctr" anchorCtr="0">
          <a:noAutofit/>
        </a:bodyPr>
        <a:lstStyle/>
        <a:p>
          <a:pPr lvl="0" algn="ctr" defTabSz="1111250">
            <a:lnSpc>
              <a:spcPct val="90000"/>
            </a:lnSpc>
            <a:spcBef>
              <a:spcPct val="0"/>
            </a:spcBef>
            <a:spcAft>
              <a:spcPct val="35000"/>
            </a:spcAft>
          </a:pPr>
          <a:r>
            <a:rPr lang="en-GB" sz="2500" kern="1200" dirty="0" smtClean="0">
              <a:solidFill>
                <a:srgbClr val="FFFF00"/>
              </a:solidFill>
            </a:rPr>
            <a:t>OP4</a:t>
          </a:r>
          <a:endParaRPr lang="en-GB" sz="2500" kern="1200" dirty="0">
            <a:solidFill>
              <a:srgbClr val="FFFF00"/>
            </a:solidFill>
          </a:endParaRPr>
        </a:p>
      </dsp:txBody>
      <dsp:txXfrm>
        <a:off x="2244826" y="1302662"/>
        <a:ext cx="732394" cy="57871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047DAA-4FB7-7D4E-B65A-D0D1E803524D}">
      <dsp:nvSpPr>
        <dsp:cNvPr id="0" name=""/>
        <dsp:cNvSpPr/>
      </dsp:nvSpPr>
      <dsp:spPr>
        <a:xfrm>
          <a:off x="1034709" y="1346942"/>
          <a:ext cx="765401" cy="765401"/>
        </a:xfrm>
        <a:prstGeom prst="ellips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GB" sz="1700" b="1" kern="1200" dirty="0" smtClean="0">
              <a:solidFill>
                <a:schemeClr val="tx1"/>
              </a:solidFill>
            </a:rPr>
            <a:t>ØM1</a:t>
          </a:r>
          <a:endParaRPr lang="en-GB" sz="1700" b="1" kern="1200" dirty="0">
            <a:solidFill>
              <a:schemeClr val="tx1"/>
            </a:solidFill>
          </a:endParaRPr>
        </a:p>
      </dsp:txBody>
      <dsp:txXfrm>
        <a:off x="1146799" y="1459032"/>
        <a:ext cx="541221" cy="541221"/>
      </dsp:txXfrm>
    </dsp:sp>
    <dsp:sp modelId="{3BADDDDA-24C0-C64A-B34A-1542DE1786C3}">
      <dsp:nvSpPr>
        <dsp:cNvPr id="0" name=""/>
        <dsp:cNvSpPr/>
      </dsp:nvSpPr>
      <dsp:spPr>
        <a:xfrm rot="11700000">
          <a:off x="352645" y="1424885"/>
          <a:ext cx="668895" cy="218139"/>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52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317E5D03-2904-724A-AE46-E410AFE4012D}">
      <dsp:nvSpPr>
        <dsp:cNvPr id="0" name=""/>
        <dsp:cNvSpPr/>
      </dsp:nvSpPr>
      <dsp:spPr>
        <a:xfrm>
          <a:off x="476" y="1156541"/>
          <a:ext cx="727131" cy="581705"/>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43815" tIns="43815" rIns="43815" bIns="43815" numCol="1" spcCol="1270" anchor="ctr" anchorCtr="0">
          <a:noAutofit/>
        </a:bodyPr>
        <a:lstStyle/>
        <a:p>
          <a:pPr lvl="0" algn="ctr" defTabSz="1022350">
            <a:lnSpc>
              <a:spcPct val="90000"/>
            </a:lnSpc>
            <a:spcBef>
              <a:spcPct val="0"/>
            </a:spcBef>
            <a:spcAft>
              <a:spcPct val="35000"/>
            </a:spcAft>
          </a:pPr>
          <a:r>
            <a:rPr lang="en-GB" sz="2300" b="1" kern="1200" dirty="0" smtClean="0">
              <a:solidFill>
                <a:schemeClr val="tx1"/>
              </a:solidFill>
            </a:rPr>
            <a:t>OP1</a:t>
          </a:r>
          <a:endParaRPr lang="en-GB" sz="2300" b="1" kern="1200" dirty="0">
            <a:solidFill>
              <a:schemeClr val="tx1"/>
            </a:solidFill>
          </a:endParaRPr>
        </a:p>
      </dsp:txBody>
      <dsp:txXfrm>
        <a:off x="17514" y="1173579"/>
        <a:ext cx="693055" cy="547629"/>
      </dsp:txXfrm>
    </dsp:sp>
    <dsp:sp modelId="{20E9BE5E-2282-BA47-ABBC-445CE7CA2DDA}">
      <dsp:nvSpPr>
        <dsp:cNvPr id="0" name=""/>
        <dsp:cNvSpPr/>
      </dsp:nvSpPr>
      <dsp:spPr>
        <a:xfrm rot="14755323">
          <a:off x="806866" y="952947"/>
          <a:ext cx="624417" cy="218139"/>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52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F995B05D-D21F-0745-ACAE-342F008A8E2E}">
      <dsp:nvSpPr>
        <dsp:cNvPr id="0" name=""/>
        <dsp:cNvSpPr/>
      </dsp:nvSpPr>
      <dsp:spPr>
        <a:xfrm>
          <a:off x="628134" y="486120"/>
          <a:ext cx="727131" cy="581705"/>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43815" tIns="43815" rIns="43815" bIns="43815" numCol="1" spcCol="1270" anchor="ctr" anchorCtr="0">
          <a:noAutofit/>
        </a:bodyPr>
        <a:lstStyle/>
        <a:p>
          <a:pPr lvl="0" algn="ctr" defTabSz="1022350">
            <a:lnSpc>
              <a:spcPct val="90000"/>
            </a:lnSpc>
            <a:spcBef>
              <a:spcPct val="0"/>
            </a:spcBef>
            <a:spcAft>
              <a:spcPct val="35000"/>
            </a:spcAft>
          </a:pPr>
          <a:r>
            <a:rPr lang="en-GB" sz="2300" b="1" kern="1200" dirty="0" smtClean="0">
              <a:solidFill>
                <a:schemeClr val="tx1"/>
              </a:solidFill>
            </a:rPr>
            <a:t>OP2</a:t>
          </a:r>
          <a:endParaRPr lang="en-GB" sz="2300" b="1" kern="1200" dirty="0">
            <a:solidFill>
              <a:schemeClr val="tx1"/>
            </a:solidFill>
          </a:endParaRPr>
        </a:p>
      </dsp:txBody>
      <dsp:txXfrm>
        <a:off x="645172" y="503158"/>
        <a:ext cx="693055" cy="547629"/>
      </dsp:txXfrm>
    </dsp:sp>
    <dsp:sp modelId="{8E9F8635-2631-D148-AA07-23EE10365CC2}">
      <dsp:nvSpPr>
        <dsp:cNvPr id="0" name=""/>
        <dsp:cNvSpPr/>
      </dsp:nvSpPr>
      <dsp:spPr>
        <a:xfrm rot="17700000">
          <a:off x="1402494" y="935332"/>
          <a:ext cx="668895" cy="218139"/>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52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58872701-D984-094F-B05F-6F84E1A5B4E9}">
      <dsp:nvSpPr>
        <dsp:cNvPr id="0" name=""/>
        <dsp:cNvSpPr/>
      </dsp:nvSpPr>
      <dsp:spPr>
        <a:xfrm>
          <a:off x="1514720" y="450437"/>
          <a:ext cx="727131" cy="581705"/>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43815" tIns="43815" rIns="43815" bIns="43815" numCol="1" spcCol="1270" anchor="ctr" anchorCtr="0">
          <a:noAutofit/>
        </a:bodyPr>
        <a:lstStyle/>
        <a:p>
          <a:pPr lvl="0" algn="ctr" defTabSz="1022350">
            <a:lnSpc>
              <a:spcPct val="90000"/>
            </a:lnSpc>
            <a:spcBef>
              <a:spcPct val="0"/>
            </a:spcBef>
            <a:spcAft>
              <a:spcPct val="35000"/>
            </a:spcAft>
          </a:pPr>
          <a:r>
            <a:rPr lang="en-GB" sz="2300" b="1" kern="1200" dirty="0" smtClean="0">
              <a:solidFill>
                <a:schemeClr val="tx1"/>
              </a:solidFill>
            </a:rPr>
            <a:t>OP3</a:t>
          </a:r>
          <a:endParaRPr lang="en-GB" sz="2300" b="1" kern="1200" dirty="0">
            <a:solidFill>
              <a:schemeClr val="tx1"/>
            </a:solidFill>
          </a:endParaRPr>
        </a:p>
      </dsp:txBody>
      <dsp:txXfrm>
        <a:off x="1531758" y="467475"/>
        <a:ext cx="693055" cy="547629"/>
      </dsp:txXfrm>
    </dsp:sp>
    <dsp:sp modelId="{AFCBE18B-8FFE-7642-98A0-44E68A26828F}">
      <dsp:nvSpPr>
        <dsp:cNvPr id="0" name=""/>
        <dsp:cNvSpPr/>
      </dsp:nvSpPr>
      <dsp:spPr>
        <a:xfrm rot="20700000">
          <a:off x="1813278" y="1424885"/>
          <a:ext cx="668895" cy="218139"/>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52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A3955D9A-5A6E-974D-8121-A057AA338934}">
      <dsp:nvSpPr>
        <dsp:cNvPr id="0" name=""/>
        <dsp:cNvSpPr/>
      </dsp:nvSpPr>
      <dsp:spPr>
        <a:xfrm>
          <a:off x="2107212" y="1156541"/>
          <a:ext cx="727131" cy="581705"/>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43815" tIns="43815" rIns="43815" bIns="43815" numCol="1" spcCol="1270" anchor="ctr" anchorCtr="0">
          <a:noAutofit/>
        </a:bodyPr>
        <a:lstStyle/>
        <a:p>
          <a:pPr lvl="0" algn="ctr" defTabSz="1022350">
            <a:lnSpc>
              <a:spcPct val="90000"/>
            </a:lnSpc>
            <a:spcBef>
              <a:spcPct val="0"/>
            </a:spcBef>
            <a:spcAft>
              <a:spcPct val="35000"/>
            </a:spcAft>
          </a:pPr>
          <a:r>
            <a:rPr lang="en-GB" sz="2300" b="1" kern="1200" dirty="0" smtClean="0">
              <a:solidFill>
                <a:schemeClr val="tx1"/>
              </a:solidFill>
            </a:rPr>
            <a:t>OP4</a:t>
          </a:r>
          <a:endParaRPr lang="en-GB" sz="2300" b="1" kern="1200" dirty="0">
            <a:solidFill>
              <a:schemeClr val="tx1"/>
            </a:solidFill>
          </a:endParaRPr>
        </a:p>
      </dsp:txBody>
      <dsp:txXfrm>
        <a:off x="2124250" y="1173579"/>
        <a:ext cx="693055" cy="54762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3AFC50-A488-AC44-9B23-C8E3F50E3314}">
      <dsp:nvSpPr>
        <dsp:cNvPr id="0" name=""/>
        <dsp:cNvSpPr/>
      </dsp:nvSpPr>
      <dsp:spPr>
        <a:xfrm>
          <a:off x="152" y="0"/>
          <a:ext cx="396030" cy="1293515"/>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GB" sz="1000" kern="1200" dirty="0" smtClean="0"/>
            <a:t>ØM1</a:t>
          </a:r>
          <a:endParaRPr lang="en-GB" sz="1000" kern="1200" dirty="0"/>
        </a:p>
      </dsp:txBody>
      <dsp:txXfrm>
        <a:off x="152" y="0"/>
        <a:ext cx="396030" cy="388054"/>
      </dsp:txXfrm>
    </dsp:sp>
    <dsp:sp modelId="{2CD6E111-7CAA-BC42-9AC1-F32F00F46602}">
      <dsp:nvSpPr>
        <dsp:cNvPr id="0" name=""/>
        <dsp:cNvSpPr/>
      </dsp:nvSpPr>
      <dsp:spPr>
        <a:xfrm>
          <a:off x="39755" y="388433"/>
          <a:ext cx="316824" cy="39001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3335" rIns="17780" bIns="13335" numCol="1" spcCol="1270" anchor="ctr" anchorCtr="0">
          <a:noAutofit/>
        </a:bodyPr>
        <a:lstStyle/>
        <a:p>
          <a:pPr lvl="0" algn="ctr" defTabSz="311150">
            <a:lnSpc>
              <a:spcPct val="90000"/>
            </a:lnSpc>
            <a:spcBef>
              <a:spcPct val="0"/>
            </a:spcBef>
            <a:spcAft>
              <a:spcPct val="35000"/>
            </a:spcAft>
          </a:pPr>
          <a:r>
            <a:rPr lang="en-GB" sz="700" kern="1200" dirty="0" smtClean="0"/>
            <a:t>OP1.1</a:t>
          </a:r>
          <a:endParaRPr lang="en-GB" sz="700" kern="1200" dirty="0"/>
        </a:p>
      </dsp:txBody>
      <dsp:txXfrm>
        <a:off x="49034" y="397712"/>
        <a:ext cx="298266" cy="371454"/>
      </dsp:txXfrm>
    </dsp:sp>
    <dsp:sp modelId="{AF8793B7-1816-C242-9284-C03747CC7670}">
      <dsp:nvSpPr>
        <dsp:cNvPr id="0" name=""/>
        <dsp:cNvSpPr/>
      </dsp:nvSpPr>
      <dsp:spPr>
        <a:xfrm>
          <a:off x="39755" y="838448"/>
          <a:ext cx="316824" cy="39001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3335" rIns="17780" bIns="13335" numCol="1" spcCol="1270" anchor="ctr" anchorCtr="0">
          <a:noAutofit/>
        </a:bodyPr>
        <a:lstStyle/>
        <a:p>
          <a:pPr lvl="0" algn="ctr" defTabSz="311150">
            <a:lnSpc>
              <a:spcPct val="90000"/>
            </a:lnSpc>
            <a:spcBef>
              <a:spcPct val="0"/>
            </a:spcBef>
            <a:spcAft>
              <a:spcPct val="35000"/>
            </a:spcAft>
          </a:pPr>
          <a:r>
            <a:rPr lang="en-GB" sz="700" kern="1200" dirty="0" smtClean="0"/>
            <a:t>OP1.2</a:t>
          </a:r>
          <a:endParaRPr lang="en-GB" sz="700" kern="1200" dirty="0"/>
        </a:p>
      </dsp:txBody>
      <dsp:txXfrm>
        <a:off x="49034" y="847727"/>
        <a:ext cx="298266" cy="371454"/>
      </dsp:txXfrm>
    </dsp:sp>
    <dsp:sp modelId="{702076B9-20DF-0A43-BAB6-24BCAEE21B4C}">
      <dsp:nvSpPr>
        <dsp:cNvPr id="0" name=""/>
        <dsp:cNvSpPr/>
      </dsp:nvSpPr>
      <dsp:spPr>
        <a:xfrm>
          <a:off x="425884" y="0"/>
          <a:ext cx="396030" cy="1293515"/>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GB" sz="1000" kern="1200" dirty="0" smtClean="0"/>
            <a:t>ØM2</a:t>
          </a:r>
          <a:endParaRPr lang="en-GB" sz="1000" kern="1200" dirty="0"/>
        </a:p>
      </dsp:txBody>
      <dsp:txXfrm>
        <a:off x="425884" y="0"/>
        <a:ext cx="396030" cy="388054"/>
      </dsp:txXfrm>
    </dsp:sp>
    <dsp:sp modelId="{9A89CF10-97D9-6844-B092-791CB6D55A65}">
      <dsp:nvSpPr>
        <dsp:cNvPr id="0" name=""/>
        <dsp:cNvSpPr/>
      </dsp:nvSpPr>
      <dsp:spPr>
        <a:xfrm>
          <a:off x="465487" y="388433"/>
          <a:ext cx="316824" cy="39001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3335" rIns="17780" bIns="13335" numCol="1" spcCol="1270" anchor="ctr" anchorCtr="0">
          <a:noAutofit/>
        </a:bodyPr>
        <a:lstStyle/>
        <a:p>
          <a:pPr lvl="0" algn="ctr" defTabSz="311150">
            <a:lnSpc>
              <a:spcPct val="90000"/>
            </a:lnSpc>
            <a:spcBef>
              <a:spcPct val="0"/>
            </a:spcBef>
            <a:spcAft>
              <a:spcPct val="35000"/>
            </a:spcAft>
          </a:pPr>
          <a:r>
            <a:rPr lang="en-GB" sz="700" kern="1200" dirty="0" smtClean="0"/>
            <a:t>OP2.1</a:t>
          </a:r>
          <a:endParaRPr lang="en-GB" sz="700" kern="1200" dirty="0"/>
        </a:p>
      </dsp:txBody>
      <dsp:txXfrm>
        <a:off x="474766" y="397712"/>
        <a:ext cx="298266" cy="371454"/>
      </dsp:txXfrm>
    </dsp:sp>
    <dsp:sp modelId="{5FC13E74-91AB-D24B-8CB6-119E79773F9D}">
      <dsp:nvSpPr>
        <dsp:cNvPr id="0" name=""/>
        <dsp:cNvSpPr/>
      </dsp:nvSpPr>
      <dsp:spPr>
        <a:xfrm>
          <a:off x="465487" y="838448"/>
          <a:ext cx="316824" cy="39001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3335" rIns="17780" bIns="13335" numCol="1" spcCol="1270" anchor="ctr" anchorCtr="0">
          <a:noAutofit/>
        </a:bodyPr>
        <a:lstStyle/>
        <a:p>
          <a:pPr lvl="0" algn="ctr" defTabSz="311150">
            <a:lnSpc>
              <a:spcPct val="90000"/>
            </a:lnSpc>
            <a:spcBef>
              <a:spcPct val="0"/>
            </a:spcBef>
            <a:spcAft>
              <a:spcPct val="35000"/>
            </a:spcAft>
          </a:pPr>
          <a:r>
            <a:rPr lang="en-GB" sz="700" kern="1200" dirty="0" smtClean="0"/>
            <a:t>OP2.2</a:t>
          </a:r>
          <a:endParaRPr lang="en-GB" sz="700" kern="1200" dirty="0"/>
        </a:p>
      </dsp:txBody>
      <dsp:txXfrm>
        <a:off x="474766" y="847727"/>
        <a:ext cx="298266" cy="371454"/>
      </dsp:txXfrm>
    </dsp:sp>
    <dsp:sp modelId="{EE116BA9-F675-BC4C-8354-750784EEAE24}">
      <dsp:nvSpPr>
        <dsp:cNvPr id="0" name=""/>
        <dsp:cNvSpPr/>
      </dsp:nvSpPr>
      <dsp:spPr>
        <a:xfrm>
          <a:off x="851617" y="0"/>
          <a:ext cx="396030" cy="1293515"/>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GB" sz="1000" kern="1200" dirty="0" smtClean="0"/>
            <a:t>ØM3</a:t>
          </a:r>
          <a:endParaRPr lang="en-GB" sz="1000" kern="1200" dirty="0"/>
        </a:p>
      </dsp:txBody>
      <dsp:txXfrm>
        <a:off x="851617" y="0"/>
        <a:ext cx="396030" cy="388054"/>
      </dsp:txXfrm>
    </dsp:sp>
    <dsp:sp modelId="{66313F47-E1E2-B14D-B2F1-8B1269BE6A66}">
      <dsp:nvSpPr>
        <dsp:cNvPr id="0" name=""/>
        <dsp:cNvSpPr/>
      </dsp:nvSpPr>
      <dsp:spPr>
        <a:xfrm>
          <a:off x="891220" y="388433"/>
          <a:ext cx="316824" cy="39001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3335" rIns="17780" bIns="13335" numCol="1" spcCol="1270" anchor="ctr" anchorCtr="0">
          <a:noAutofit/>
        </a:bodyPr>
        <a:lstStyle/>
        <a:p>
          <a:pPr lvl="0" algn="ctr" defTabSz="311150">
            <a:lnSpc>
              <a:spcPct val="90000"/>
            </a:lnSpc>
            <a:spcBef>
              <a:spcPct val="0"/>
            </a:spcBef>
            <a:spcAft>
              <a:spcPct val="35000"/>
            </a:spcAft>
          </a:pPr>
          <a:r>
            <a:rPr lang="en-GB" sz="700" kern="1200" dirty="0" smtClean="0"/>
            <a:t>OP3.1</a:t>
          </a:r>
          <a:endParaRPr lang="en-GB" sz="700" kern="1200" dirty="0"/>
        </a:p>
      </dsp:txBody>
      <dsp:txXfrm>
        <a:off x="900499" y="397712"/>
        <a:ext cx="298266" cy="371454"/>
      </dsp:txXfrm>
    </dsp:sp>
    <dsp:sp modelId="{449A041B-6A81-B543-A47F-C5C502AB3D4C}">
      <dsp:nvSpPr>
        <dsp:cNvPr id="0" name=""/>
        <dsp:cNvSpPr/>
      </dsp:nvSpPr>
      <dsp:spPr>
        <a:xfrm>
          <a:off x="891220" y="838448"/>
          <a:ext cx="316824" cy="39001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3335" rIns="17780" bIns="13335" numCol="1" spcCol="1270" anchor="ctr" anchorCtr="0">
          <a:noAutofit/>
        </a:bodyPr>
        <a:lstStyle/>
        <a:p>
          <a:pPr lvl="0" algn="ctr" defTabSz="311150">
            <a:lnSpc>
              <a:spcPct val="90000"/>
            </a:lnSpc>
            <a:spcBef>
              <a:spcPct val="0"/>
            </a:spcBef>
            <a:spcAft>
              <a:spcPct val="35000"/>
            </a:spcAft>
          </a:pPr>
          <a:r>
            <a:rPr lang="en-GB" sz="700" kern="1200" dirty="0" smtClean="0"/>
            <a:t>OP3.2</a:t>
          </a:r>
          <a:endParaRPr lang="en-GB" sz="700" kern="1200" dirty="0"/>
        </a:p>
      </dsp:txBody>
      <dsp:txXfrm>
        <a:off x="900499" y="847727"/>
        <a:ext cx="298266" cy="37145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3AFC50-A488-AC44-9B23-C8E3F50E3314}">
      <dsp:nvSpPr>
        <dsp:cNvPr id="0" name=""/>
        <dsp:cNvSpPr/>
      </dsp:nvSpPr>
      <dsp:spPr>
        <a:xfrm>
          <a:off x="1983" y="0"/>
          <a:ext cx="695893" cy="3281656"/>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GB" sz="1200" kern="1200" dirty="0" smtClean="0"/>
            <a:t>Analyse</a:t>
          </a:r>
          <a:endParaRPr lang="en-GB" sz="1200" kern="1200" dirty="0"/>
        </a:p>
      </dsp:txBody>
      <dsp:txXfrm>
        <a:off x="1983" y="0"/>
        <a:ext cx="695893" cy="984496"/>
      </dsp:txXfrm>
    </dsp:sp>
    <dsp:sp modelId="{2CD6E111-7CAA-BC42-9AC1-F32F00F46602}">
      <dsp:nvSpPr>
        <dsp:cNvPr id="0" name=""/>
        <dsp:cNvSpPr/>
      </dsp:nvSpPr>
      <dsp:spPr>
        <a:xfrm>
          <a:off x="71572" y="985117"/>
          <a:ext cx="556714" cy="379641"/>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1430" rIns="15240" bIns="11430" numCol="1" spcCol="1270" anchor="ctr" anchorCtr="0">
          <a:noAutofit/>
        </a:bodyPr>
        <a:lstStyle/>
        <a:p>
          <a:pPr lvl="0" algn="ctr" defTabSz="266700">
            <a:lnSpc>
              <a:spcPct val="90000"/>
            </a:lnSpc>
            <a:spcBef>
              <a:spcPct val="0"/>
            </a:spcBef>
            <a:spcAft>
              <a:spcPct val="35000"/>
            </a:spcAft>
          </a:pPr>
          <a:r>
            <a:rPr lang="en-GB" sz="600" kern="1200" dirty="0" smtClean="0"/>
            <a:t>Existing Plans</a:t>
          </a:r>
          <a:endParaRPr lang="en-GB" sz="600" kern="1200" dirty="0"/>
        </a:p>
      </dsp:txBody>
      <dsp:txXfrm>
        <a:off x="82691" y="996236"/>
        <a:ext cx="534476" cy="357403"/>
      </dsp:txXfrm>
    </dsp:sp>
    <dsp:sp modelId="{AF8793B7-1816-C242-9284-C03747CC7670}">
      <dsp:nvSpPr>
        <dsp:cNvPr id="0" name=""/>
        <dsp:cNvSpPr/>
      </dsp:nvSpPr>
      <dsp:spPr>
        <a:xfrm>
          <a:off x="71572" y="1423165"/>
          <a:ext cx="556714" cy="379641"/>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1430" rIns="15240" bIns="11430" numCol="1" spcCol="1270" anchor="ctr" anchorCtr="0">
          <a:noAutofit/>
        </a:bodyPr>
        <a:lstStyle/>
        <a:p>
          <a:pPr lvl="0" algn="ctr" defTabSz="266700">
            <a:lnSpc>
              <a:spcPct val="90000"/>
            </a:lnSpc>
            <a:spcBef>
              <a:spcPct val="0"/>
            </a:spcBef>
            <a:spcAft>
              <a:spcPct val="35000"/>
            </a:spcAft>
          </a:pPr>
          <a:r>
            <a:rPr lang="en-GB" sz="600" kern="1200" dirty="0" smtClean="0"/>
            <a:t>Experience</a:t>
          </a:r>
          <a:endParaRPr lang="en-GB" sz="600" kern="1200" dirty="0"/>
        </a:p>
      </dsp:txBody>
      <dsp:txXfrm>
        <a:off x="82691" y="1434284"/>
        <a:ext cx="534476" cy="357403"/>
      </dsp:txXfrm>
    </dsp:sp>
    <dsp:sp modelId="{5153BBEC-F9B0-7D4C-9031-364E57655F09}">
      <dsp:nvSpPr>
        <dsp:cNvPr id="0" name=""/>
        <dsp:cNvSpPr/>
      </dsp:nvSpPr>
      <dsp:spPr>
        <a:xfrm>
          <a:off x="71572" y="1861214"/>
          <a:ext cx="556714" cy="379641"/>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1430" rIns="15240" bIns="11430" numCol="1" spcCol="1270" anchor="ctr" anchorCtr="0">
          <a:noAutofit/>
        </a:bodyPr>
        <a:lstStyle/>
        <a:p>
          <a:pPr lvl="0" algn="ctr" defTabSz="266700">
            <a:lnSpc>
              <a:spcPct val="90000"/>
            </a:lnSpc>
            <a:spcBef>
              <a:spcPct val="0"/>
            </a:spcBef>
            <a:spcAft>
              <a:spcPct val="35000"/>
            </a:spcAft>
          </a:pPr>
          <a:r>
            <a:rPr lang="en-GB" sz="600" kern="1200" dirty="0" smtClean="0"/>
            <a:t>MTO</a:t>
          </a:r>
          <a:endParaRPr lang="en-GB" sz="600" kern="1200" dirty="0"/>
        </a:p>
      </dsp:txBody>
      <dsp:txXfrm>
        <a:off x="82691" y="1872333"/>
        <a:ext cx="534476" cy="357403"/>
      </dsp:txXfrm>
    </dsp:sp>
    <dsp:sp modelId="{F0B54878-C9A7-FF47-9613-0A38F2F05F14}">
      <dsp:nvSpPr>
        <dsp:cNvPr id="0" name=""/>
        <dsp:cNvSpPr/>
      </dsp:nvSpPr>
      <dsp:spPr>
        <a:xfrm>
          <a:off x="71572" y="2299262"/>
          <a:ext cx="556714" cy="379641"/>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1430" rIns="15240" bIns="11430" numCol="1" spcCol="1270" anchor="ctr" anchorCtr="0">
          <a:noAutofit/>
        </a:bodyPr>
        <a:lstStyle/>
        <a:p>
          <a:pPr lvl="0" algn="ctr" defTabSz="266700">
            <a:lnSpc>
              <a:spcPct val="90000"/>
            </a:lnSpc>
            <a:spcBef>
              <a:spcPct val="0"/>
            </a:spcBef>
            <a:spcAft>
              <a:spcPct val="35000"/>
            </a:spcAft>
          </a:pPr>
          <a:r>
            <a:rPr lang="en-GB" sz="600" kern="1200" dirty="0" smtClean="0"/>
            <a:t>TNA</a:t>
          </a:r>
          <a:endParaRPr lang="en-GB" sz="600" kern="1200" dirty="0"/>
        </a:p>
      </dsp:txBody>
      <dsp:txXfrm>
        <a:off x="82691" y="2310381"/>
        <a:ext cx="534476" cy="357403"/>
      </dsp:txXfrm>
    </dsp:sp>
    <dsp:sp modelId="{DE6D1F98-10DD-714B-97EF-D0C722D2C3FD}">
      <dsp:nvSpPr>
        <dsp:cNvPr id="0" name=""/>
        <dsp:cNvSpPr/>
      </dsp:nvSpPr>
      <dsp:spPr>
        <a:xfrm>
          <a:off x="71572" y="2737310"/>
          <a:ext cx="556714" cy="379641"/>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1430" rIns="15240" bIns="11430" numCol="1" spcCol="1270" anchor="ctr" anchorCtr="0">
          <a:noAutofit/>
        </a:bodyPr>
        <a:lstStyle/>
        <a:p>
          <a:pPr lvl="0" algn="ctr" defTabSz="266700">
            <a:lnSpc>
              <a:spcPct val="90000"/>
            </a:lnSpc>
            <a:spcBef>
              <a:spcPct val="0"/>
            </a:spcBef>
            <a:spcAft>
              <a:spcPct val="35000"/>
            </a:spcAft>
          </a:pPr>
          <a:r>
            <a:rPr lang="en-GB" sz="600" kern="1200" dirty="0" smtClean="0"/>
            <a:t>Acceptance</a:t>
          </a:r>
          <a:endParaRPr lang="en-GB" sz="600" kern="1200" dirty="0"/>
        </a:p>
      </dsp:txBody>
      <dsp:txXfrm>
        <a:off x="82691" y="2748429"/>
        <a:ext cx="534476" cy="357403"/>
      </dsp:txXfrm>
    </dsp:sp>
    <dsp:sp modelId="{702076B9-20DF-0A43-BAB6-24BCAEE21B4C}">
      <dsp:nvSpPr>
        <dsp:cNvPr id="0" name=""/>
        <dsp:cNvSpPr/>
      </dsp:nvSpPr>
      <dsp:spPr>
        <a:xfrm>
          <a:off x="750068" y="0"/>
          <a:ext cx="695893" cy="3281656"/>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GB" sz="1200" kern="1200" dirty="0" smtClean="0"/>
            <a:t>Plan</a:t>
          </a:r>
          <a:endParaRPr lang="en-GB" sz="1200" kern="1200" dirty="0"/>
        </a:p>
      </dsp:txBody>
      <dsp:txXfrm>
        <a:off x="750068" y="0"/>
        <a:ext cx="695893" cy="984496"/>
      </dsp:txXfrm>
    </dsp:sp>
    <dsp:sp modelId="{9A89CF10-97D9-6844-B092-791CB6D55A65}">
      <dsp:nvSpPr>
        <dsp:cNvPr id="0" name=""/>
        <dsp:cNvSpPr/>
      </dsp:nvSpPr>
      <dsp:spPr>
        <a:xfrm>
          <a:off x="819658" y="984576"/>
          <a:ext cx="556714" cy="478067"/>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1430" rIns="15240" bIns="11430" numCol="1" spcCol="1270" anchor="ctr" anchorCtr="0">
          <a:noAutofit/>
        </a:bodyPr>
        <a:lstStyle/>
        <a:p>
          <a:pPr lvl="0" algn="ctr" defTabSz="266700">
            <a:lnSpc>
              <a:spcPct val="90000"/>
            </a:lnSpc>
            <a:spcBef>
              <a:spcPct val="0"/>
            </a:spcBef>
            <a:spcAft>
              <a:spcPct val="35000"/>
            </a:spcAft>
          </a:pPr>
          <a:r>
            <a:rPr lang="en-GB" sz="600" kern="1200" dirty="0" smtClean="0"/>
            <a:t>Establish Plans</a:t>
          </a:r>
          <a:endParaRPr lang="en-GB" sz="600" kern="1200" dirty="0"/>
        </a:p>
      </dsp:txBody>
      <dsp:txXfrm>
        <a:off x="833660" y="998578"/>
        <a:ext cx="528710" cy="450063"/>
      </dsp:txXfrm>
    </dsp:sp>
    <dsp:sp modelId="{671BD761-F352-7F48-B30D-69D6A42D1E35}">
      <dsp:nvSpPr>
        <dsp:cNvPr id="0" name=""/>
        <dsp:cNvSpPr/>
      </dsp:nvSpPr>
      <dsp:spPr>
        <a:xfrm>
          <a:off x="819658" y="1536193"/>
          <a:ext cx="556714" cy="478067"/>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1430" rIns="15240" bIns="11430" numCol="1" spcCol="1270" anchor="ctr" anchorCtr="0">
          <a:noAutofit/>
        </a:bodyPr>
        <a:lstStyle/>
        <a:p>
          <a:pPr lvl="0" algn="ctr" defTabSz="266700">
            <a:lnSpc>
              <a:spcPct val="90000"/>
            </a:lnSpc>
            <a:spcBef>
              <a:spcPct val="0"/>
            </a:spcBef>
            <a:spcAft>
              <a:spcPct val="35000"/>
            </a:spcAft>
          </a:pPr>
          <a:r>
            <a:rPr lang="en-GB" sz="600" kern="1200" dirty="0" smtClean="0"/>
            <a:t>Establish Infrastructure</a:t>
          </a:r>
          <a:endParaRPr lang="en-GB" sz="600" kern="1200" dirty="0"/>
        </a:p>
      </dsp:txBody>
      <dsp:txXfrm>
        <a:off x="833660" y="1550195"/>
        <a:ext cx="528710" cy="450063"/>
      </dsp:txXfrm>
    </dsp:sp>
    <dsp:sp modelId="{3696F951-4DAC-1947-80DB-99056EB03AEB}">
      <dsp:nvSpPr>
        <dsp:cNvPr id="0" name=""/>
        <dsp:cNvSpPr/>
      </dsp:nvSpPr>
      <dsp:spPr>
        <a:xfrm>
          <a:off x="819658" y="2087809"/>
          <a:ext cx="556714" cy="478067"/>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1430" rIns="15240" bIns="11430" numCol="1" spcCol="1270" anchor="ctr" anchorCtr="0">
          <a:noAutofit/>
        </a:bodyPr>
        <a:lstStyle/>
        <a:p>
          <a:pPr lvl="0" algn="ctr" defTabSz="266700">
            <a:lnSpc>
              <a:spcPct val="90000"/>
            </a:lnSpc>
            <a:spcBef>
              <a:spcPct val="0"/>
            </a:spcBef>
            <a:spcAft>
              <a:spcPct val="35000"/>
            </a:spcAft>
          </a:pPr>
          <a:r>
            <a:rPr lang="en-GB" sz="600" kern="1200" dirty="0" smtClean="0"/>
            <a:t>Execute Competence build up</a:t>
          </a:r>
          <a:endParaRPr lang="en-GB" sz="600" kern="1200" dirty="0"/>
        </a:p>
      </dsp:txBody>
      <dsp:txXfrm>
        <a:off x="833660" y="2101811"/>
        <a:ext cx="528710" cy="450063"/>
      </dsp:txXfrm>
    </dsp:sp>
    <dsp:sp modelId="{5FC13E74-91AB-D24B-8CB6-119E79773F9D}">
      <dsp:nvSpPr>
        <dsp:cNvPr id="0" name=""/>
        <dsp:cNvSpPr/>
      </dsp:nvSpPr>
      <dsp:spPr>
        <a:xfrm>
          <a:off x="819658" y="2639425"/>
          <a:ext cx="556714" cy="478067"/>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1430" rIns="15240" bIns="11430" numCol="1" spcCol="1270" anchor="ctr" anchorCtr="0">
          <a:noAutofit/>
        </a:bodyPr>
        <a:lstStyle/>
        <a:p>
          <a:pPr lvl="0" algn="ctr" defTabSz="266700">
            <a:lnSpc>
              <a:spcPct val="90000"/>
            </a:lnSpc>
            <a:spcBef>
              <a:spcPct val="0"/>
            </a:spcBef>
            <a:spcAft>
              <a:spcPct val="35000"/>
            </a:spcAft>
          </a:pPr>
          <a:r>
            <a:rPr lang="en-GB" sz="600" kern="1200" dirty="0" smtClean="0"/>
            <a:t>Configure Training System</a:t>
          </a:r>
          <a:endParaRPr lang="en-GB" sz="600" kern="1200" dirty="0"/>
        </a:p>
      </dsp:txBody>
      <dsp:txXfrm>
        <a:off x="833660" y="2653427"/>
        <a:ext cx="528710" cy="450063"/>
      </dsp:txXfrm>
    </dsp:sp>
    <dsp:sp modelId="{EE116BA9-F675-BC4C-8354-750784EEAE24}">
      <dsp:nvSpPr>
        <dsp:cNvPr id="0" name=""/>
        <dsp:cNvSpPr/>
      </dsp:nvSpPr>
      <dsp:spPr>
        <a:xfrm>
          <a:off x="1498154" y="0"/>
          <a:ext cx="695893" cy="3281656"/>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GB" sz="1200" kern="1200" dirty="0" smtClean="0"/>
            <a:t>Execute</a:t>
          </a:r>
          <a:endParaRPr lang="en-GB" sz="1200" kern="1200" dirty="0"/>
        </a:p>
      </dsp:txBody>
      <dsp:txXfrm>
        <a:off x="1498154" y="0"/>
        <a:ext cx="695893" cy="984496"/>
      </dsp:txXfrm>
    </dsp:sp>
    <dsp:sp modelId="{66313F47-E1E2-B14D-B2F1-8B1269BE6A66}">
      <dsp:nvSpPr>
        <dsp:cNvPr id="0" name=""/>
        <dsp:cNvSpPr/>
      </dsp:nvSpPr>
      <dsp:spPr>
        <a:xfrm>
          <a:off x="1567744" y="984777"/>
          <a:ext cx="556714" cy="644714"/>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1430" rIns="15240" bIns="11430" numCol="1" spcCol="1270" anchor="ctr" anchorCtr="0">
          <a:noAutofit/>
        </a:bodyPr>
        <a:lstStyle/>
        <a:p>
          <a:pPr lvl="0" algn="ctr" defTabSz="266700">
            <a:lnSpc>
              <a:spcPct val="90000"/>
            </a:lnSpc>
            <a:spcBef>
              <a:spcPct val="0"/>
            </a:spcBef>
            <a:spcAft>
              <a:spcPct val="35000"/>
            </a:spcAft>
          </a:pPr>
          <a:r>
            <a:rPr lang="en-GB" sz="600" kern="1200" dirty="0" smtClean="0"/>
            <a:t>Establish Training Scene</a:t>
          </a:r>
          <a:endParaRPr lang="en-GB" sz="600" kern="1200" dirty="0"/>
        </a:p>
      </dsp:txBody>
      <dsp:txXfrm>
        <a:off x="1584050" y="1001083"/>
        <a:ext cx="524102" cy="612102"/>
      </dsp:txXfrm>
    </dsp:sp>
    <dsp:sp modelId="{449A041B-6A81-B543-A47F-C5C502AB3D4C}">
      <dsp:nvSpPr>
        <dsp:cNvPr id="0" name=""/>
        <dsp:cNvSpPr/>
      </dsp:nvSpPr>
      <dsp:spPr>
        <a:xfrm>
          <a:off x="1567744" y="1728677"/>
          <a:ext cx="556714" cy="644714"/>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1430" rIns="15240" bIns="11430" numCol="1" spcCol="1270" anchor="ctr" anchorCtr="0">
          <a:noAutofit/>
        </a:bodyPr>
        <a:lstStyle/>
        <a:p>
          <a:pPr lvl="0" algn="ctr" defTabSz="266700">
            <a:lnSpc>
              <a:spcPct val="90000"/>
            </a:lnSpc>
            <a:spcBef>
              <a:spcPct val="0"/>
            </a:spcBef>
            <a:spcAft>
              <a:spcPct val="35000"/>
            </a:spcAft>
          </a:pPr>
          <a:r>
            <a:rPr lang="en-GB" sz="600" kern="1200" dirty="0" smtClean="0"/>
            <a:t>Execute</a:t>
          </a:r>
          <a:endParaRPr lang="en-GB" sz="600" kern="1200" dirty="0"/>
        </a:p>
      </dsp:txBody>
      <dsp:txXfrm>
        <a:off x="1584050" y="1744983"/>
        <a:ext cx="524102" cy="612102"/>
      </dsp:txXfrm>
    </dsp:sp>
    <dsp:sp modelId="{A1F3FB0D-E1C6-2E4D-AA59-FB71F759E3DB}">
      <dsp:nvSpPr>
        <dsp:cNvPr id="0" name=""/>
        <dsp:cNvSpPr/>
      </dsp:nvSpPr>
      <dsp:spPr>
        <a:xfrm>
          <a:off x="1567744" y="2472578"/>
          <a:ext cx="556714" cy="644714"/>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1430" rIns="15240" bIns="11430" numCol="1" spcCol="1270" anchor="ctr" anchorCtr="0">
          <a:noAutofit/>
        </a:bodyPr>
        <a:lstStyle/>
        <a:p>
          <a:pPr lvl="0" algn="ctr" defTabSz="266700">
            <a:lnSpc>
              <a:spcPct val="90000"/>
            </a:lnSpc>
            <a:spcBef>
              <a:spcPct val="0"/>
            </a:spcBef>
            <a:spcAft>
              <a:spcPct val="35000"/>
            </a:spcAft>
          </a:pPr>
          <a:r>
            <a:rPr lang="en-GB" sz="600" kern="1200" dirty="0" smtClean="0"/>
            <a:t>Clear Area</a:t>
          </a:r>
          <a:endParaRPr lang="en-GB" sz="600" kern="1200" dirty="0"/>
        </a:p>
      </dsp:txBody>
      <dsp:txXfrm>
        <a:off x="1584050" y="2488884"/>
        <a:ext cx="524102" cy="612102"/>
      </dsp:txXfrm>
    </dsp:sp>
    <dsp:sp modelId="{E6221791-7824-534C-AA64-CEB5CF7E6D88}">
      <dsp:nvSpPr>
        <dsp:cNvPr id="0" name=""/>
        <dsp:cNvSpPr/>
      </dsp:nvSpPr>
      <dsp:spPr>
        <a:xfrm>
          <a:off x="2246240" y="0"/>
          <a:ext cx="695893" cy="3281656"/>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GB" sz="1200" kern="1200" dirty="0" smtClean="0"/>
            <a:t>Evaluate</a:t>
          </a:r>
          <a:endParaRPr lang="en-GB" sz="1200" kern="1200" dirty="0"/>
        </a:p>
      </dsp:txBody>
      <dsp:txXfrm>
        <a:off x="2246240" y="0"/>
        <a:ext cx="695893" cy="984496"/>
      </dsp:txXfrm>
    </dsp:sp>
    <dsp:sp modelId="{F255F374-5932-6945-9FCC-52F5A70AAD73}">
      <dsp:nvSpPr>
        <dsp:cNvPr id="0" name=""/>
        <dsp:cNvSpPr/>
      </dsp:nvSpPr>
      <dsp:spPr>
        <a:xfrm>
          <a:off x="2315829" y="985117"/>
          <a:ext cx="556714" cy="379641"/>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1430" rIns="15240" bIns="11430" numCol="1" spcCol="1270" anchor="ctr" anchorCtr="0">
          <a:noAutofit/>
        </a:bodyPr>
        <a:lstStyle/>
        <a:p>
          <a:pPr lvl="0" algn="ctr" defTabSz="266700">
            <a:lnSpc>
              <a:spcPct val="90000"/>
            </a:lnSpc>
            <a:spcBef>
              <a:spcPct val="0"/>
            </a:spcBef>
            <a:spcAft>
              <a:spcPct val="35000"/>
            </a:spcAft>
          </a:pPr>
          <a:r>
            <a:rPr lang="en-GB" sz="600" kern="1200" dirty="0" smtClean="0"/>
            <a:t>Analyse Collected data</a:t>
          </a:r>
          <a:endParaRPr lang="en-GB" sz="600" kern="1200" dirty="0"/>
        </a:p>
      </dsp:txBody>
      <dsp:txXfrm>
        <a:off x="2326948" y="996236"/>
        <a:ext cx="534476" cy="357403"/>
      </dsp:txXfrm>
    </dsp:sp>
    <dsp:sp modelId="{CEDAC312-409C-504F-B082-186615189468}">
      <dsp:nvSpPr>
        <dsp:cNvPr id="0" name=""/>
        <dsp:cNvSpPr/>
      </dsp:nvSpPr>
      <dsp:spPr>
        <a:xfrm>
          <a:off x="2315829" y="1423165"/>
          <a:ext cx="556714" cy="379641"/>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1430" rIns="15240" bIns="11430" numCol="1" spcCol="1270" anchor="ctr" anchorCtr="0">
          <a:noAutofit/>
        </a:bodyPr>
        <a:lstStyle/>
        <a:p>
          <a:pPr lvl="0" algn="ctr" defTabSz="266700">
            <a:lnSpc>
              <a:spcPct val="90000"/>
            </a:lnSpc>
            <a:spcBef>
              <a:spcPct val="0"/>
            </a:spcBef>
            <a:spcAft>
              <a:spcPct val="35000"/>
            </a:spcAft>
          </a:pPr>
          <a:r>
            <a:rPr lang="en-GB" sz="600" kern="1200" dirty="0" smtClean="0"/>
            <a:t>Prepare Evaluation</a:t>
          </a:r>
          <a:endParaRPr lang="en-GB" sz="600" kern="1200" dirty="0"/>
        </a:p>
      </dsp:txBody>
      <dsp:txXfrm>
        <a:off x="2326948" y="1434284"/>
        <a:ext cx="534476" cy="357403"/>
      </dsp:txXfrm>
    </dsp:sp>
    <dsp:sp modelId="{46B0F5AD-4795-0043-BDC6-9DE8F3159755}">
      <dsp:nvSpPr>
        <dsp:cNvPr id="0" name=""/>
        <dsp:cNvSpPr/>
      </dsp:nvSpPr>
      <dsp:spPr>
        <a:xfrm>
          <a:off x="2315829" y="1861214"/>
          <a:ext cx="556714" cy="379641"/>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1430" rIns="15240" bIns="11430" numCol="1" spcCol="1270" anchor="ctr" anchorCtr="0">
          <a:noAutofit/>
        </a:bodyPr>
        <a:lstStyle/>
        <a:p>
          <a:pPr lvl="0" algn="ctr" defTabSz="266700">
            <a:lnSpc>
              <a:spcPct val="90000"/>
            </a:lnSpc>
            <a:spcBef>
              <a:spcPct val="0"/>
            </a:spcBef>
            <a:spcAft>
              <a:spcPct val="35000"/>
            </a:spcAft>
          </a:pPr>
          <a:r>
            <a:rPr lang="en-GB" sz="600" kern="1200" dirty="0" smtClean="0"/>
            <a:t>Execute Evaluation</a:t>
          </a:r>
          <a:endParaRPr lang="en-GB" sz="600" kern="1200" dirty="0"/>
        </a:p>
      </dsp:txBody>
      <dsp:txXfrm>
        <a:off x="2326948" y="1872333"/>
        <a:ext cx="534476" cy="357403"/>
      </dsp:txXfrm>
    </dsp:sp>
    <dsp:sp modelId="{6AF89D07-7A92-8248-BD1C-28456714938C}">
      <dsp:nvSpPr>
        <dsp:cNvPr id="0" name=""/>
        <dsp:cNvSpPr/>
      </dsp:nvSpPr>
      <dsp:spPr>
        <a:xfrm>
          <a:off x="2315829" y="2299262"/>
          <a:ext cx="556714" cy="379641"/>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1430" rIns="15240" bIns="11430" numCol="1" spcCol="1270" anchor="ctr" anchorCtr="0">
          <a:noAutofit/>
        </a:bodyPr>
        <a:lstStyle/>
        <a:p>
          <a:pPr lvl="0" algn="ctr" defTabSz="266700">
            <a:lnSpc>
              <a:spcPct val="90000"/>
            </a:lnSpc>
            <a:spcBef>
              <a:spcPct val="0"/>
            </a:spcBef>
            <a:spcAft>
              <a:spcPct val="35000"/>
            </a:spcAft>
          </a:pPr>
          <a:r>
            <a:rPr lang="en-GB" sz="600" kern="1200" dirty="0" smtClean="0"/>
            <a:t>Certification</a:t>
          </a:r>
          <a:endParaRPr lang="en-GB" sz="600" kern="1200" dirty="0"/>
        </a:p>
      </dsp:txBody>
      <dsp:txXfrm>
        <a:off x="2326948" y="2310381"/>
        <a:ext cx="534476" cy="357403"/>
      </dsp:txXfrm>
    </dsp:sp>
    <dsp:sp modelId="{1A957018-A8DE-C241-854C-C92CFC0DB3C9}">
      <dsp:nvSpPr>
        <dsp:cNvPr id="0" name=""/>
        <dsp:cNvSpPr/>
      </dsp:nvSpPr>
      <dsp:spPr>
        <a:xfrm>
          <a:off x="2315829" y="2737310"/>
          <a:ext cx="556714" cy="379641"/>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1430" rIns="15240" bIns="11430" numCol="1" spcCol="1270" anchor="ctr" anchorCtr="0">
          <a:noAutofit/>
        </a:bodyPr>
        <a:lstStyle/>
        <a:p>
          <a:pPr lvl="0" algn="ctr" defTabSz="266700">
            <a:lnSpc>
              <a:spcPct val="90000"/>
            </a:lnSpc>
            <a:spcBef>
              <a:spcPct val="0"/>
            </a:spcBef>
            <a:spcAft>
              <a:spcPct val="35000"/>
            </a:spcAft>
          </a:pPr>
          <a:r>
            <a:rPr lang="en-GB" sz="600" kern="1200" dirty="0" smtClean="0"/>
            <a:t>Prepare for lessons learned</a:t>
          </a:r>
          <a:endParaRPr lang="en-GB" sz="600" kern="1200" dirty="0"/>
        </a:p>
      </dsp:txBody>
      <dsp:txXfrm>
        <a:off x="2326948" y="2748429"/>
        <a:ext cx="534476" cy="357403"/>
      </dsp:txXfrm>
    </dsp:sp>
    <dsp:sp modelId="{5EDC86CB-847A-B74A-9DFB-11D150730372}">
      <dsp:nvSpPr>
        <dsp:cNvPr id="0" name=""/>
        <dsp:cNvSpPr/>
      </dsp:nvSpPr>
      <dsp:spPr>
        <a:xfrm>
          <a:off x="2994326" y="0"/>
          <a:ext cx="695893" cy="3281656"/>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GB" sz="1200" kern="1200" dirty="0" smtClean="0"/>
            <a:t>LLR</a:t>
          </a:r>
          <a:endParaRPr lang="en-GB" sz="1200" kern="1200" dirty="0"/>
        </a:p>
      </dsp:txBody>
      <dsp:txXfrm>
        <a:off x="2994326" y="0"/>
        <a:ext cx="695893" cy="984496"/>
      </dsp:txXfrm>
    </dsp:sp>
    <dsp:sp modelId="{1C86AD7E-BD68-E540-9C5A-467A35CEA558}">
      <dsp:nvSpPr>
        <dsp:cNvPr id="0" name=""/>
        <dsp:cNvSpPr/>
      </dsp:nvSpPr>
      <dsp:spPr>
        <a:xfrm>
          <a:off x="3063915" y="984777"/>
          <a:ext cx="556714" cy="644714"/>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1430" rIns="15240" bIns="11430" numCol="1" spcCol="1270" anchor="ctr" anchorCtr="0">
          <a:noAutofit/>
        </a:bodyPr>
        <a:lstStyle/>
        <a:p>
          <a:pPr lvl="0" algn="ctr" defTabSz="266700">
            <a:lnSpc>
              <a:spcPct val="90000"/>
            </a:lnSpc>
            <a:spcBef>
              <a:spcPct val="0"/>
            </a:spcBef>
            <a:spcAft>
              <a:spcPct val="35000"/>
            </a:spcAft>
          </a:pPr>
          <a:r>
            <a:rPr lang="en-GB" sz="600" kern="1200" dirty="0" smtClean="0"/>
            <a:t>Establish Lessons Learned process</a:t>
          </a:r>
          <a:endParaRPr lang="en-GB" sz="600" kern="1200" dirty="0"/>
        </a:p>
      </dsp:txBody>
      <dsp:txXfrm>
        <a:off x="3080221" y="1001083"/>
        <a:ext cx="524102" cy="612102"/>
      </dsp:txXfrm>
    </dsp:sp>
    <dsp:sp modelId="{28F9AE61-2C3A-824E-8D0D-72209475AC57}">
      <dsp:nvSpPr>
        <dsp:cNvPr id="0" name=""/>
        <dsp:cNvSpPr/>
      </dsp:nvSpPr>
      <dsp:spPr>
        <a:xfrm>
          <a:off x="3063915" y="1728677"/>
          <a:ext cx="556714" cy="644714"/>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1430" rIns="15240" bIns="11430" numCol="1" spcCol="1270" anchor="ctr" anchorCtr="0">
          <a:noAutofit/>
        </a:bodyPr>
        <a:lstStyle/>
        <a:p>
          <a:pPr lvl="0" algn="ctr" defTabSz="266700">
            <a:lnSpc>
              <a:spcPct val="90000"/>
            </a:lnSpc>
            <a:spcBef>
              <a:spcPct val="0"/>
            </a:spcBef>
            <a:spcAft>
              <a:spcPct val="35000"/>
            </a:spcAft>
          </a:pPr>
          <a:r>
            <a:rPr lang="en-GB" sz="600" kern="1200" dirty="0" smtClean="0"/>
            <a:t>Competence Build Up</a:t>
          </a:r>
          <a:endParaRPr lang="en-GB" sz="600" kern="1200" dirty="0"/>
        </a:p>
      </dsp:txBody>
      <dsp:txXfrm>
        <a:off x="3080221" y="1744983"/>
        <a:ext cx="524102" cy="612102"/>
      </dsp:txXfrm>
    </dsp:sp>
    <dsp:sp modelId="{810152F2-160D-8740-83FE-BAC8D0E72683}">
      <dsp:nvSpPr>
        <dsp:cNvPr id="0" name=""/>
        <dsp:cNvSpPr/>
      </dsp:nvSpPr>
      <dsp:spPr>
        <a:xfrm>
          <a:off x="3063915" y="2472578"/>
          <a:ext cx="556714" cy="644714"/>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1430" rIns="15240" bIns="11430" numCol="1" spcCol="1270" anchor="ctr" anchorCtr="0">
          <a:noAutofit/>
        </a:bodyPr>
        <a:lstStyle/>
        <a:p>
          <a:pPr lvl="0" algn="ctr" defTabSz="266700">
            <a:lnSpc>
              <a:spcPct val="90000"/>
            </a:lnSpc>
            <a:spcBef>
              <a:spcPct val="0"/>
            </a:spcBef>
            <a:spcAft>
              <a:spcPct val="35000"/>
            </a:spcAft>
          </a:pPr>
          <a:r>
            <a:rPr lang="en-GB" sz="600" kern="1200" dirty="0" smtClean="0"/>
            <a:t>Revise plans</a:t>
          </a:r>
          <a:endParaRPr lang="en-GB" sz="600" kern="1200" dirty="0"/>
        </a:p>
      </dsp:txBody>
      <dsp:txXfrm>
        <a:off x="3080221" y="2488884"/>
        <a:ext cx="524102" cy="61210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kumimoji="0" sz="1200">
                <a:latin typeface="Calibri" pitchFamily="34" charset="0"/>
              </a:defRPr>
            </a:lvl1pPr>
          </a:lstStyle>
          <a:p>
            <a:endParaRPr lang="nb-NO" altLang="zh-TW"/>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kumimoji="0" sz="1200">
                <a:latin typeface="Calibri" pitchFamily="34" charset="0"/>
              </a:defRPr>
            </a:lvl1pPr>
          </a:lstStyle>
          <a:p>
            <a:fld id="{C23433E0-0E3E-4ED0-BC7A-759B95353070}" type="datetimeFigureOut">
              <a:rPr lang="nb-NO" altLang="zh-TW"/>
              <a:pPr/>
              <a:t>23.06.2015</a:t>
            </a:fld>
            <a:endParaRPr lang="nb-NO" altLang="zh-TW"/>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kumimoji="0" sz="1200">
                <a:latin typeface="Calibri" pitchFamily="34" charset="0"/>
              </a:defRPr>
            </a:lvl1pPr>
          </a:lstStyle>
          <a:p>
            <a:endParaRPr lang="nb-NO" altLang="zh-TW"/>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kumimoji="0" sz="1200">
                <a:latin typeface="Calibri" pitchFamily="34" charset="0"/>
              </a:defRPr>
            </a:lvl1pPr>
          </a:lstStyle>
          <a:p>
            <a:fld id="{F0526039-6A75-42D6-89EF-94FD1464FF68}" type="slidenum">
              <a:rPr lang="nb-NO" altLang="zh-TW"/>
              <a:pPr/>
              <a:t>‹#›</a:t>
            </a:fld>
            <a:endParaRPr lang="nb-NO" altLang="zh-TW"/>
          </a:p>
        </p:txBody>
      </p:sp>
    </p:spTree>
    <p:extLst>
      <p:ext uri="{BB962C8B-B14F-4D97-AF65-F5344CB8AC3E}">
        <p14:creationId xmlns:p14="http://schemas.microsoft.com/office/powerpoint/2010/main" val="22365802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kumimoji="0" sz="1200">
                <a:latin typeface="Calibri" pitchFamily="34" charset="0"/>
              </a:defRPr>
            </a:lvl1pPr>
          </a:lstStyle>
          <a:p>
            <a:endParaRPr lang="nb-NO" altLang="zh-TW"/>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kumimoji="0" sz="1200">
                <a:latin typeface="Calibri" pitchFamily="34" charset="0"/>
              </a:defRPr>
            </a:lvl1pPr>
          </a:lstStyle>
          <a:p>
            <a:fld id="{A70CBA04-671D-423D-BF3C-567914C11B99}" type="datetimeFigureOut">
              <a:rPr lang="nb-NO" altLang="zh-TW"/>
              <a:pPr/>
              <a:t>23.06.2015</a:t>
            </a:fld>
            <a:endParaRPr lang="nb-NO" altLang="zh-TW"/>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noProof="0" smtClean="0"/>
              <a:t>Click to edit Master text styles</a:t>
            </a:r>
          </a:p>
          <a:p>
            <a:pPr lvl="1"/>
            <a:r>
              <a:rPr lang="nb-NO" noProof="0" smtClean="0"/>
              <a:t>Second level</a:t>
            </a:r>
          </a:p>
          <a:p>
            <a:pPr lvl="2"/>
            <a:r>
              <a:rPr lang="nb-NO" noProof="0" smtClean="0"/>
              <a:t>Third level</a:t>
            </a:r>
          </a:p>
          <a:p>
            <a:pPr lvl="3"/>
            <a:r>
              <a:rPr lang="nb-NO" noProof="0" smtClean="0"/>
              <a:t>Fourth level</a:t>
            </a:r>
          </a:p>
          <a:p>
            <a:pPr lvl="4"/>
            <a:r>
              <a:rPr lang="nb-NO" noProof="0" smtClean="0"/>
              <a:t>Fifth level</a:t>
            </a:r>
            <a:endParaRPr lang="nb-NO"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kumimoji="0" sz="1200">
                <a:latin typeface="Calibri" pitchFamily="34" charset="0"/>
              </a:defRPr>
            </a:lvl1pPr>
          </a:lstStyle>
          <a:p>
            <a:endParaRPr lang="nb-NO" altLang="zh-TW"/>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kumimoji="0" sz="1200">
                <a:latin typeface="Calibri" pitchFamily="34" charset="0"/>
              </a:defRPr>
            </a:lvl1pPr>
          </a:lstStyle>
          <a:p>
            <a:fld id="{A14E6C5A-01FB-4F1C-B2F7-298EC4D1AE55}" type="slidenum">
              <a:rPr lang="nb-NO" altLang="zh-TW"/>
              <a:pPr/>
              <a:t>‹#›</a:t>
            </a:fld>
            <a:endParaRPr lang="nb-NO" altLang="zh-TW"/>
          </a:p>
        </p:txBody>
      </p:sp>
    </p:spTree>
    <p:extLst>
      <p:ext uri="{BB962C8B-B14F-4D97-AF65-F5344CB8AC3E}">
        <p14:creationId xmlns:p14="http://schemas.microsoft.com/office/powerpoint/2010/main" val="332556108"/>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nb-NO" altLang="zh-TW" dirty="0" smtClean="0"/>
              <a:t>Firstly I would like to introduce my little Norwegian Company. Crisis Training AS provides knowledge intensive crisis-management training support services specifically for training inter-organisation collaborative response to mass-casualty incidents as a behaviour at the tactical and operational level. In this presentation I will introduce some of the thinking and technology produced by the BRIDGE </a:t>
            </a:r>
            <a:r>
              <a:rPr lang="nb-NO" altLang="zh-TW" dirty="0" smtClean="0"/>
              <a:t>Project</a:t>
            </a:r>
            <a:r>
              <a:rPr lang="nb-NO" altLang="zh-TW" baseline="0" dirty="0" smtClean="0"/>
              <a:t> and some further development under the COncORD consortium</a:t>
            </a:r>
            <a:endParaRPr lang="nb-NO" altLang="zh-TW" dirty="0" smtClean="0"/>
          </a:p>
        </p:txBody>
      </p:sp>
      <p:sp>
        <p:nvSpPr>
          <p:cNvPr id="33796" name="Slide Number Placeholder 3"/>
          <p:cNvSpPr>
            <a:spLocks noGrp="1"/>
          </p:cNvSpPr>
          <p:nvPr>
            <p:ph type="sldNum" sz="quarter" idx="5"/>
          </p:nvPr>
        </p:nvSpPr>
        <p:spPr bwMode="auto">
          <a:noFill/>
          <a:ln>
            <a:miter lim="800000"/>
            <a:headEnd/>
            <a:tailEnd/>
          </a:ln>
        </p:spPr>
        <p:txBody>
          <a:bodyPr/>
          <a:lstStyle/>
          <a:p>
            <a:fld id="{CB118F5F-21CC-4CF5-AF33-49B12C09AA89}" type="slidenum">
              <a:rPr lang="nb-NO" altLang="zh-TW">
                <a:ea typeface="MS PGothic" pitchFamily="34" charset="-128"/>
              </a:rPr>
              <a:pPr/>
              <a:t>1</a:t>
            </a:fld>
            <a:endParaRPr lang="nb-NO" altLang="zh-TW">
              <a:ea typeface="MS PGothic"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Tx/>
              <a:buSzTx/>
              <a:buFontTx/>
              <a:buNone/>
              <a:tabLst/>
              <a:defRPr/>
            </a:pPr>
            <a:r>
              <a:rPr lang="nb-NO" altLang="zh-TW" dirty="0" smtClean="0"/>
              <a:t>Although we’re a young company, we’ve had the opportunity to contribute in substance to a number of national and multi-lateral training exercises notably the Risavika Training Exercises, the Dragvoll exercise, and</a:t>
            </a:r>
            <a:r>
              <a:rPr lang="nb-NO" altLang="zh-TW" baseline="0" dirty="0" smtClean="0"/>
              <a:t> Harbour Ex 2015 where the BRIDGE project had the opportunity to demonstrate our System of Systems</a:t>
            </a:r>
            <a:r>
              <a:rPr lang="nb-NO" altLang="zh-TW" dirty="0" smtClean="0"/>
              <a:t>. ADD SOME REVIEW NOTES HERE</a:t>
            </a:r>
            <a:r>
              <a:rPr lang="nb-NO" altLang="zh-TW" dirty="0" smtClean="0"/>
              <a:t>.</a:t>
            </a:r>
          </a:p>
          <a:p>
            <a:pPr marL="0" marR="0" indent="0" algn="l" defTabSz="457200" rtl="0" eaLnBrk="1" fontAlgn="base" latinLnBrk="0" hangingPunct="1">
              <a:lnSpc>
                <a:spcPct val="100000"/>
              </a:lnSpc>
              <a:spcBef>
                <a:spcPct val="0"/>
              </a:spcBef>
              <a:spcAft>
                <a:spcPct val="0"/>
              </a:spcAft>
              <a:buClrTx/>
              <a:buSzTx/>
              <a:buFontTx/>
              <a:buNone/>
              <a:tabLst/>
              <a:defRPr/>
            </a:pPr>
            <a:endParaRPr lang="nb-NO" altLang="en-US" dirty="0" smtClean="0">
              <a:ea typeface="ＭＳ Ｐゴシック" pitchFamily="34" charset="-128"/>
            </a:endParaRPr>
          </a:p>
          <a:p>
            <a:r>
              <a:rPr lang="en-GB" sz="1200" b="1" u="sng" kern="1200" dirty="0" smtClean="0">
                <a:solidFill>
                  <a:schemeClr val="tx1"/>
                </a:solidFill>
                <a:effectLst/>
                <a:latin typeface="+mn-lt"/>
                <a:ea typeface="+mn-ea"/>
                <a:cs typeface="+mn-cs"/>
              </a:rPr>
              <a:t>SkagEx11 (2011)</a:t>
            </a:r>
            <a:r>
              <a:rPr lang="en-GB" sz="1200" u="sng" kern="1200" dirty="0" smtClean="0">
                <a:solidFill>
                  <a:schemeClr val="tx1"/>
                </a:solidFill>
                <a:effectLst/>
                <a:latin typeface="+mn-lt"/>
                <a:ea typeface="+mn-ea"/>
                <a:cs typeface="+mn-cs"/>
              </a:rPr>
              <a:t>:</a:t>
            </a:r>
            <a:r>
              <a:rPr lang="en-GB" sz="1200" kern="1200" dirty="0" smtClean="0">
                <a:solidFill>
                  <a:schemeClr val="tx1"/>
                </a:solidFill>
                <a:effectLst/>
                <a:latin typeface="+mn-lt"/>
                <a:ea typeface="+mn-ea"/>
                <a:cs typeface="+mn-cs"/>
              </a:rPr>
              <a:t> had the objective to train the civil protection resources in Norway, Sweden and Denmark, as well as the ability of these neighbouring countries to cooperate if a major ship disaster should occur in the Skagerrak basin. The exercise should train and improve plans and mechanisms within as well as between these countries in order to achieve the best possible preparedness for a “worst case scenario” in these waters.</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CTAS was acting as an observer during the exercise and as an invited actor supporting the evaluation process. The findings from </a:t>
            </a:r>
            <a:r>
              <a:rPr lang="en-GB" sz="1200" kern="1200" dirty="0" err="1" smtClean="0">
                <a:solidFill>
                  <a:schemeClr val="tx1"/>
                </a:solidFill>
                <a:effectLst/>
                <a:latin typeface="+mn-lt"/>
                <a:ea typeface="+mn-ea"/>
                <a:cs typeface="+mn-cs"/>
              </a:rPr>
              <a:t>SkagEx</a:t>
            </a:r>
            <a:r>
              <a:rPr lang="en-GB" sz="1200" kern="1200" dirty="0" smtClean="0">
                <a:solidFill>
                  <a:schemeClr val="tx1"/>
                </a:solidFill>
                <a:effectLst/>
                <a:latin typeface="+mn-lt"/>
                <a:ea typeface="+mn-ea"/>
                <a:cs typeface="+mn-cs"/>
              </a:rPr>
              <a:t> 11 were mainly related to how evaluation of international exercises was performed.</a:t>
            </a:r>
            <a:endParaRPr lang="en-US" sz="1200" kern="1200" dirty="0" smtClean="0">
              <a:solidFill>
                <a:schemeClr val="tx1"/>
              </a:solidFill>
              <a:effectLst/>
              <a:latin typeface="+mn-lt"/>
              <a:ea typeface="+mn-ea"/>
              <a:cs typeface="+mn-cs"/>
            </a:endParaRPr>
          </a:p>
          <a:p>
            <a:r>
              <a:rPr lang="en-GB" sz="1200" b="1" u="sng" kern="1200" dirty="0" smtClean="0">
                <a:solidFill>
                  <a:schemeClr val="tx1"/>
                </a:solidFill>
                <a:effectLst/>
                <a:latin typeface="+mn-lt"/>
                <a:ea typeface="+mn-ea"/>
                <a:cs typeface="+mn-cs"/>
              </a:rPr>
              <a:t>Boilex11 (2011)</a:t>
            </a:r>
            <a:r>
              <a:rPr lang="en-GB" sz="1200" b="1" kern="1200" dirty="0" smtClean="0">
                <a:solidFill>
                  <a:schemeClr val="tx1"/>
                </a:solidFill>
                <a:effectLst/>
                <a:latin typeface="+mn-lt"/>
                <a:ea typeface="+mn-ea"/>
                <a:cs typeface="+mn-cs"/>
              </a:rPr>
              <a:t>:</a:t>
            </a:r>
            <a:r>
              <a:rPr lang="en-GB" sz="1200" i="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The focus of BOILEX (Baltic Oil Spill Exercise) was on cross-border cooperation in the shoreline and was implemented jointly with an oil spill exercise within the Copenhagen agreement (CEX). CEX was taking place offshore while BOILEX was performed on and near the shore. In the shoreline a cooperation between operative units of Swedish Coast Guard, municipal rescue services, national depots and NGOs were working together.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CTAS was acting as an observer during the exercise and as an invited actor supporting the evaluation process. The findings from </a:t>
            </a:r>
            <a:r>
              <a:rPr lang="en-GB" sz="1200" kern="1200" dirty="0" err="1" smtClean="0">
                <a:solidFill>
                  <a:schemeClr val="tx1"/>
                </a:solidFill>
                <a:effectLst/>
                <a:latin typeface="+mn-lt"/>
                <a:ea typeface="+mn-ea"/>
                <a:cs typeface="+mn-cs"/>
              </a:rPr>
              <a:t>Boilex</a:t>
            </a:r>
            <a:r>
              <a:rPr lang="en-GB" sz="1200" kern="1200" dirty="0" smtClean="0">
                <a:solidFill>
                  <a:schemeClr val="tx1"/>
                </a:solidFill>
                <a:effectLst/>
                <a:latin typeface="+mn-lt"/>
                <a:ea typeface="+mn-ea"/>
                <a:cs typeface="+mn-cs"/>
              </a:rPr>
              <a:t> 11 were mainly related to how evaluation of international exercises was performed.</a:t>
            </a:r>
            <a:endParaRPr lang="en-US" sz="1200" kern="1200" dirty="0" smtClean="0">
              <a:solidFill>
                <a:schemeClr val="tx1"/>
              </a:solidFill>
              <a:effectLst/>
              <a:latin typeface="+mn-lt"/>
              <a:ea typeface="+mn-ea"/>
              <a:cs typeface="+mn-cs"/>
            </a:endParaRPr>
          </a:p>
          <a:p>
            <a:r>
              <a:rPr lang="en-GB" sz="1200" b="1" u="sng" kern="1200" dirty="0" smtClean="0">
                <a:solidFill>
                  <a:schemeClr val="tx1"/>
                </a:solidFill>
                <a:effectLst/>
                <a:latin typeface="+mn-lt"/>
                <a:ea typeface="+mn-ea"/>
                <a:cs typeface="+mn-cs"/>
              </a:rPr>
              <a:t>Demo 1 in FLUMS (2012)</a:t>
            </a:r>
            <a:r>
              <a:rPr lang="en-GB" sz="1200" b="1" kern="1200" dirty="0" smtClean="0">
                <a:solidFill>
                  <a:schemeClr val="tx1"/>
                </a:solidFill>
                <a:effectLst/>
                <a:latin typeface="+mn-lt"/>
                <a:ea typeface="+mn-ea"/>
                <a:cs typeface="+mn-cs"/>
              </a:rPr>
              <a:t>:</a:t>
            </a:r>
            <a:r>
              <a:rPr lang="en-GB" sz="1200" kern="1200" dirty="0" smtClean="0">
                <a:solidFill>
                  <a:schemeClr val="tx1"/>
                </a:solidFill>
                <a:effectLst/>
                <a:latin typeface="+mn-lt"/>
                <a:ea typeface="+mn-ea"/>
                <a:cs typeface="+mn-cs"/>
              </a:rPr>
              <a:t> This live demonstration was based on how Firefighters could handle a real explosion and fire scenario in a busy road tunnel, adopting the technologies proposed in the BRIDGE Concept Cases.</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FRITS training concept supported the Analyse phase by defining the training objectives, the Planning phase by supporting the overall planning of the demonstration, Execution by instrumenting the exercise area and using TEMIS as an observation and evaluation tool. The CTAS training methodology was the back bone for the overall training process.</a:t>
            </a:r>
            <a:endParaRPr lang="en-US" sz="1200" kern="1200" dirty="0" smtClean="0">
              <a:solidFill>
                <a:schemeClr val="tx1"/>
              </a:solidFill>
              <a:effectLst/>
              <a:latin typeface="+mn-lt"/>
              <a:ea typeface="+mn-ea"/>
              <a:cs typeface="+mn-cs"/>
            </a:endParaRPr>
          </a:p>
          <a:p>
            <a:r>
              <a:rPr lang="en-GB" sz="1200" b="1" u="sng" kern="1200" dirty="0" smtClean="0">
                <a:solidFill>
                  <a:schemeClr val="tx1"/>
                </a:solidFill>
                <a:effectLst/>
                <a:latin typeface="+mn-lt"/>
                <a:ea typeface="+mn-ea"/>
                <a:cs typeface="+mn-cs"/>
              </a:rPr>
              <a:t>Hell tunnel (2013)</a:t>
            </a:r>
            <a:r>
              <a:rPr lang="en-GB" sz="1200" kern="1200" dirty="0" smtClean="0">
                <a:solidFill>
                  <a:schemeClr val="tx1"/>
                </a:solidFill>
                <a:effectLst/>
                <a:latin typeface="+mn-lt"/>
                <a:ea typeface="+mn-ea"/>
                <a:cs typeface="+mn-cs"/>
              </a:rPr>
              <a:t>:</a:t>
            </a:r>
            <a:r>
              <a:rPr lang="en-GB" sz="1200" i="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This exercise was a regional inter-agency exercise with actors from the National Rail Road Authority, The Norwegian Road Authority, Emergency organisations and Municipalities. The objective was to assure optimal handling of an accident in tunnels.</a:t>
            </a:r>
            <a:endParaRPr lang="en-US" sz="1200" kern="1200" dirty="0" smtClean="0">
              <a:solidFill>
                <a:schemeClr val="tx1"/>
              </a:solidFill>
              <a:effectLst/>
              <a:latin typeface="+mn-lt"/>
              <a:ea typeface="+mn-ea"/>
              <a:cs typeface="+mn-cs"/>
            </a:endParaRPr>
          </a:p>
          <a:p>
            <a:r>
              <a:rPr lang="en-GB" sz="1200" b="1" u="sng" kern="1200" dirty="0" err="1" smtClean="0">
                <a:solidFill>
                  <a:schemeClr val="tx1"/>
                </a:solidFill>
                <a:effectLst/>
                <a:latin typeface="+mn-lt"/>
                <a:ea typeface="+mn-ea"/>
                <a:cs typeface="+mn-cs"/>
              </a:rPr>
              <a:t>Brage</a:t>
            </a:r>
            <a:r>
              <a:rPr lang="en-GB" sz="1200" b="1" u="sng" kern="1200" dirty="0" smtClean="0">
                <a:solidFill>
                  <a:schemeClr val="tx1"/>
                </a:solidFill>
                <a:effectLst/>
                <a:latin typeface="+mn-lt"/>
                <a:ea typeface="+mn-ea"/>
                <a:cs typeface="+mn-cs"/>
              </a:rPr>
              <a:t> (2014):</a:t>
            </a:r>
            <a:r>
              <a:rPr lang="en-GB" sz="1200" kern="1200" dirty="0" smtClean="0">
                <a:solidFill>
                  <a:schemeClr val="tx1"/>
                </a:solidFill>
                <a:effectLst/>
                <a:latin typeface="+mn-lt"/>
                <a:ea typeface="+mn-ea"/>
                <a:cs typeface="+mn-cs"/>
              </a:rPr>
              <a:t> The purpose of this exercise was to demonstrate that the emergency response organisation for an oil operator can perform its tasks in accordance with the relevant emergency response plans and specific requirements for the activities. A table-top exercise was performed for this oil operator's 1</a:t>
            </a:r>
            <a:r>
              <a:rPr lang="en-GB" sz="1200" kern="1200" baseline="30000" dirty="0" smtClean="0">
                <a:solidFill>
                  <a:schemeClr val="tx1"/>
                </a:solidFill>
                <a:effectLst/>
                <a:latin typeface="+mn-lt"/>
                <a:ea typeface="+mn-ea"/>
                <a:cs typeface="+mn-cs"/>
              </a:rPr>
              <a:t>st</a:t>
            </a:r>
            <a:r>
              <a:rPr lang="en-GB" sz="1200" kern="1200" dirty="0" smtClean="0">
                <a:solidFill>
                  <a:schemeClr val="tx1"/>
                </a:solidFill>
                <a:effectLst/>
                <a:latin typeface="+mn-lt"/>
                <a:ea typeface="+mn-ea"/>
                <a:cs typeface="+mn-cs"/>
              </a:rPr>
              <a:t>, 2</a:t>
            </a:r>
            <a:r>
              <a:rPr lang="en-GB" sz="1200" kern="1200" baseline="30000" dirty="0" smtClean="0">
                <a:solidFill>
                  <a:schemeClr val="tx1"/>
                </a:solidFill>
                <a:effectLst/>
                <a:latin typeface="+mn-lt"/>
                <a:ea typeface="+mn-ea"/>
                <a:cs typeface="+mn-cs"/>
              </a:rPr>
              <a:t>nd</a:t>
            </a:r>
            <a:r>
              <a:rPr lang="en-GB" sz="1200" kern="1200" dirty="0" smtClean="0">
                <a:solidFill>
                  <a:schemeClr val="tx1"/>
                </a:solidFill>
                <a:effectLst/>
                <a:latin typeface="+mn-lt"/>
                <a:ea typeface="+mn-ea"/>
                <a:cs typeface="+mn-cs"/>
              </a:rPr>
              <a:t> and 3</a:t>
            </a:r>
            <a:r>
              <a:rPr lang="en-GB" sz="1200" kern="1200" baseline="30000" dirty="0" smtClean="0">
                <a:solidFill>
                  <a:schemeClr val="tx1"/>
                </a:solidFill>
                <a:effectLst/>
                <a:latin typeface="+mn-lt"/>
                <a:ea typeface="+mn-ea"/>
                <a:cs typeface="+mn-cs"/>
              </a:rPr>
              <a:t>rd</a:t>
            </a:r>
            <a:r>
              <a:rPr lang="en-GB" sz="1200" kern="1200" dirty="0" smtClean="0">
                <a:solidFill>
                  <a:schemeClr val="tx1"/>
                </a:solidFill>
                <a:effectLst/>
                <a:latin typeface="+mn-lt"/>
                <a:ea typeface="+mn-ea"/>
                <a:cs typeface="+mn-cs"/>
              </a:rPr>
              <a:t> level emergency preparedness organisation.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exercise was based on the </a:t>
            </a:r>
            <a:r>
              <a:rPr lang="en-GB" sz="1200" kern="1200" dirty="0" err="1" smtClean="0">
                <a:solidFill>
                  <a:schemeClr val="tx1"/>
                </a:solidFill>
                <a:effectLst/>
                <a:latin typeface="+mn-lt"/>
                <a:ea typeface="+mn-ea"/>
                <a:cs typeface="+mn-cs"/>
              </a:rPr>
              <a:t>MeTracker</a:t>
            </a:r>
            <a:r>
              <a:rPr lang="en-GB" sz="1200" kern="1200" dirty="0" smtClean="0">
                <a:solidFill>
                  <a:schemeClr val="tx1"/>
                </a:solidFill>
                <a:effectLst/>
                <a:latin typeface="+mn-lt"/>
                <a:ea typeface="+mn-ea"/>
                <a:cs typeface="+mn-cs"/>
              </a:rPr>
              <a:t> Concept and the use of TEMIS. </a:t>
            </a:r>
            <a:endParaRPr lang="en-US" sz="1200" kern="1200" dirty="0" smtClean="0">
              <a:solidFill>
                <a:schemeClr val="tx1"/>
              </a:solidFill>
              <a:effectLst/>
              <a:latin typeface="+mn-lt"/>
              <a:ea typeface="+mn-ea"/>
              <a:cs typeface="+mn-cs"/>
            </a:endParaRPr>
          </a:p>
          <a:p>
            <a:r>
              <a:rPr lang="en-GB" sz="1200" b="1" u="sng" kern="1200" dirty="0" smtClean="0">
                <a:solidFill>
                  <a:schemeClr val="tx1"/>
                </a:solidFill>
                <a:effectLst/>
                <a:latin typeface="+mn-lt"/>
                <a:ea typeface="+mn-ea"/>
                <a:cs typeface="+mn-cs"/>
              </a:rPr>
              <a:t>Sola Airport (2014)</a:t>
            </a:r>
            <a:r>
              <a:rPr lang="en-GB" sz="1200" b="1" kern="1200" dirty="0" smtClean="0">
                <a:solidFill>
                  <a:schemeClr val="tx1"/>
                </a:solidFill>
                <a:effectLst/>
                <a:latin typeface="+mn-lt"/>
                <a:ea typeface="+mn-ea"/>
                <a:cs typeface="+mn-cs"/>
              </a:rPr>
              <a:t>:</a:t>
            </a:r>
            <a:r>
              <a:rPr lang="en-GB" sz="1200" kern="1200" dirty="0" smtClean="0">
                <a:solidFill>
                  <a:schemeClr val="tx1"/>
                </a:solidFill>
                <a:effectLst/>
                <a:latin typeface="+mn-lt"/>
                <a:ea typeface="+mn-ea"/>
                <a:cs typeface="+mn-cs"/>
              </a:rPr>
              <a:t> A regional inter agency training process based on a mass casualty aircraft accident. The training process consisted of an inter agency Table Top and a live exercise.</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CTAS supported the table top exercise as an evaluator and by using the Virtual training simulator for scenario build up. The Virtual training simulator was demonstrated for a dedicated group of end users mainly for validation purposes.</a:t>
            </a:r>
            <a:endParaRPr lang="en-US" sz="1200" kern="1200" dirty="0" smtClean="0">
              <a:solidFill>
                <a:schemeClr val="tx1"/>
              </a:solidFill>
              <a:effectLst/>
              <a:latin typeface="+mn-lt"/>
              <a:ea typeface="+mn-ea"/>
              <a:cs typeface="+mn-cs"/>
            </a:endParaRPr>
          </a:p>
          <a:p>
            <a:r>
              <a:rPr lang="en-GB" sz="1200" b="1" u="sng" kern="1200" dirty="0" smtClean="0">
                <a:solidFill>
                  <a:schemeClr val="tx1"/>
                </a:solidFill>
                <a:effectLst/>
                <a:latin typeface="+mn-lt"/>
                <a:ea typeface="+mn-ea"/>
                <a:cs typeface="+mn-cs"/>
              </a:rPr>
              <a:t>HarborEx15:</a:t>
            </a:r>
            <a:r>
              <a:rPr lang="en-GB" sz="1200" kern="1200" dirty="0" smtClean="0">
                <a:solidFill>
                  <a:schemeClr val="tx1"/>
                </a:solidFill>
                <a:effectLst/>
                <a:latin typeface="+mn-lt"/>
                <a:ea typeface="+mn-ea"/>
                <a:cs typeface="+mn-cs"/>
              </a:rPr>
              <a:t> A full scale live exercise for a multi-dimensional incident in the </a:t>
            </a:r>
            <a:r>
              <a:rPr lang="en-GB" sz="1200" kern="1200" dirty="0" err="1" smtClean="0">
                <a:solidFill>
                  <a:schemeClr val="tx1"/>
                </a:solidFill>
                <a:effectLst/>
                <a:latin typeface="+mn-lt"/>
                <a:ea typeface="+mn-ea"/>
                <a:cs typeface="+mn-cs"/>
              </a:rPr>
              <a:t>Sjursøya</a:t>
            </a:r>
            <a:r>
              <a:rPr lang="en-GB" sz="1200" kern="1200" dirty="0" smtClean="0">
                <a:solidFill>
                  <a:schemeClr val="tx1"/>
                </a:solidFill>
                <a:effectLst/>
                <a:latin typeface="+mn-lt"/>
                <a:ea typeface="+mn-ea"/>
                <a:cs typeface="+mn-cs"/>
              </a:rPr>
              <a:t> area in Oslo. The main exercise will be held in May 2015.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CTAS developed a virtual training environment for HarborEx15 and a virtual training activity was performed for 18 incident commanders in March 2015. This, as a part of the incident commander's preparation for the live exercise. </a:t>
            </a:r>
            <a:endParaRPr lang="nb-NO" altLang="en-US" dirty="0" smtClean="0">
              <a:ea typeface="ＭＳ Ｐゴシック" pitchFamily="34" charset="-128"/>
            </a:endParaRPr>
          </a:p>
          <a:p>
            <a:pPr marL="0" marR="0" indent="0" algn="l" defTabSz="457200" rtl="0" eaLnBrk="1" fontAlgn="base" latinLnBrk="0" hangingPunct="1">
              <a:lnSpc>
                <a:spcPct val="100000"/>
              </a:lnSpc>
              <a:spcBef>
                <a:spcPct val="0"/>
              </a:spcBef>
              <a:spcAft>
                <a:spcPct val="0"/>
              </a:spcAft>
              <a:buClrTx/>
              <a:buSzTx/>
              <a:buFontTx/>
              <a:buNone/>
              <a:tabLst/>
              <a:defRPr/>
            </a:pPr>
            <a:r>
              <a:rPr lang="nb-NO" altLang="zh-TW" dirty="0" smtClean="0"/>
              <a:t> Now, I would like to introduce the First</a:t>
            </a:r>
            <a:r>
              <a:rPr lang="nb-NO" altLang="zh-TW" baseline="0" dirty="0" smtClean="0"/>
              <a:t> Responder Intergrated Training System. </a:t>
            </a:r>
            <a:r>
              <a:rPr lang="nb-NO" altLang="en-US" dirty="0" smtClean="0">
                <a:ea typeface="ＭＳ Ｐゴシック" pitchFamily="34" charset="-128"/>
              </a:rPr>
              <a:t>The FRITS training concept has been Demonstrated, Validated and Exploited through participation in a number of exercises. In some exercises only the logic behind the methodology has been validated, in others some of the tools has been demonstrated. These activities together with other Domain Analysis activities in BRIDGE has given us a good understanding of how to develop a fully integrated training system for collaborative training.</a:t>
            </a:r>
          </a:p>
          <a:p>
            <a:pPr marL="0" marR="0" indent="0" algn="l" defTabSz="457200" rtl="0" eaLnBrk="1" fontAlgn="base" latinLnBrk="0" hangingPunct="1">
              <a:lnSpc>
                <a:spcPct val="100000"/>
              </a:lnSpc>
              <a:spcBef>
                <a:spcPct val="0"/>
              </a:spcBef>
              <a:spcAft>
                <a:spcPct val="0"/>
              </a:spcAft>
              <a:buClrTx/>
              <a:buSzTx/>
              <a:buFontTx/>
              <a:buNone/>
              <a:tabLst/>
              <a:defRPr/>
            </a:pPr>
            <a:endParaRPr lang="nb-NO" altLang="en-US" dirty="0" smtClean="0">
              <a:ea typeface="ＭＳ Ｐゴシック" pitchFamily="34" charset="-128"/>
            </a:endParaRPr>
          </a:p>
          <a:p>
            <a:pPr marL="0" marR="0" indent="0" algn="l" defTabSz="457200" rtl="0" eaLnBrk="1" fontAlgn="base" latinLnBrk="0" hangingPunct="1">
              <a:lnSpc>
                <a:spcPct val="100000"/>
              </a:lnSpc>
              <a:spcBef>
                <a:spcPct val="0"/>
              </a:spcBef>
              <a:spcAft>
                <a:spcPct val="0"/>
              </a:spcAft>
              <a:buClrTx/>
              <a:buSzTx/>
              <a:buFontTx/>
              <a:buNone/>
              <a:tabLst/>
              <a:defRPr/>
            </a:pPr>
            <a:endParaRPr lang="nb-NO" altLang="en-US" dirty="0" smtClean="0">
              <a:ea typeface="ＭＳ Ｐゴシック" pitchFamily="34" charset="-128"/>
            </a:endParaRPr>
          </a:p>
        </p:txBody>
      </p:sp>
      <p:sp>
        <p:nvSpPr>
          <p:cNvPr id="34820" name="Slide Number Placeholder 3"/>
          <p:cNvSpPr>
            <a:spLocks noGrp="1"/>
          </p:cNvSpPr>
          <p:nvPr>
            <p:ph type="sldNum" sz="quarter" idx="5"/>
          </p:nvPr>
        </p:nvSpPr>
        <p:spPr bwMode="auto">
          <a:noFill/>
          <a:ln>
            <a:miter lim="800000"/>
            <a:headEnd/>
            <a:tailEnd/>
          </a:ln>
        </p:spPr>
        <p:txBody>
          <a:bodyPr/>
          <a:lstStyle/>
          <a:p>
            <a:fld id="{266BB6E9-5229-469A-B9F8-AE3B8F3396B9}" type="slidenum">
              <a:rPr lang="nb-NO" altLang="zh-TW">
                <a:ea typeface="MS PGothic" pitchFamily="34" charset="-128"/>
              </a:rPr>
              <a:pPr/>
              <a:t>2</a:t>
            </a:fld>
            <a:endParaRPr lang="nb-NO" altLang="zh-TW">
              <a:ea typeface="MS PGothic"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dirty="0" smtClean="0"/>
              <a:t>There are two types</a:t>
            </a:r>
            <a:r>
              <a:rPr lang="en-US" baseline="0" dirty="0" smtClean="0"/>
              <a:t> of theories we really need to be familiar with : learning and teaching theories. Here we see two types of learning approaches.</a:t>
            </a:r>
            <a:endParaRPr lang="en-US" dirty="0" smtClean="0"/>
          </a:p>
          <a:p>
            <a:endParaRPr lang="en-US" dirty="0" smtClean="0"/>
          </a:p>
          <a:p>
            <a:r>
              <a:rPr lang="en-US" dirty="0" smtClean="0"/>
              <a:t>The Experience learning model on the left : </a:t>
            </a:r>
            <a:r>
              <a:rPr lang="en-GB" sz="1200" kern="1200" dirty="0" smtClean="0">
                <a:solidFill>
                  <a:schemeClr val="tx1"/>
                </a:solidFill>
                <a:effectLst/>
                <a:latin typeface="+mn-lt"/>
                <a:ea typeface="+mn-ea"/>
                <a:cs typeface="+mn-cs"/>
              </a:rPr>
              <a:t>The model is also often called "learning by doing".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Dewey’s model is described in five steps: </a:t>
            </a:r>
            <a:endParaRPr lang="en-US" sz="1200" kern="1200" dirty="0" smtClean="0">
              <a:solidFill>
                <a:schemeClr val="tx1"/>
              </a:solidFill>
              <a:effectLst/>
              <a:latin typeface="+mn-lt"/>
              <a:ea typeface="+mn-ea"/>
              <a:cs typeface="+mn-cs"/>
            </a:endParaRPr>
          </a:p>
          <a:p>
            <a:pPr lvl="0"/>
            <a:r>
              <a:rPr lang="nl-NL" sz="1200" kern="1200" dirty="0" smtClean="0">
                <a:solidFill>
                  <a:schemeClr val="tx1"/>
                </a:solidFill>
                <a:effectLst/>
                <a:latin typeface="+mn-lt"/>
                <a:ea typeface="+mn-ea"/>
                <a:cs typeface="+mn-cs"/>
              </a:rPr>
              <a:t>The students experiences a problem and get motivation to solve it</a:t>
            </a:r>
            <a:endParaRPr lang="en-US" sz="1200" kern="1200" dirty="0" smtClean="0">
              <a:solidFill>
                <a:schemeClr val="tx1"/>
              </a:solidFill>
              <a:effectLst/>
              <a:latin typeface="+mn-lt"/>
              <a:ea typeface="+mn-ea"/>
              <a:cs typeface="+mn-cs"/>
            </a:endParaRPr>
          </a:p>
          <a:p>
            <a:pPr lvl="0"/>
            <a:r>
              <a:rPr lang="nl-NL" sz="1200" kern="1200" dirty="0" smtClean="0">
                <a:solidFill>
                  <a:schemeClr val="tx1"/>
                </a:solidFill>
                <a:effectLst/>
                <a:latin typeface="+mn-lt"/>
                <a:ea typeface="+mn-ea"/>
                <a:cs typeface="+mn-cs"/>
              </a:rPr>
              <a:t>Defining and analysing the problem </a:t>
            </a:r>
            <a:endParaRPr lang="en-US" sz="1200" kern="1200" dirty="0" smtClean="0">
              <a:solidFill>
                <a:schemeClr val="tx1"/>
              </a:solidFill>
              <a:effectLst/>
              <a:latin typeface="+mn-lt"/>
              <a:ea typeface="+mn-ea"/>
              <a:cs typeface="+mn-cs"/>
            </a:endParaRPr>
          </a:p>
          <a:p>
            <a:pPr lvl="0"/>
            <a:r>
              <a:rPr lang="nl-NL" sz="1200" kern="1200" dirty="0" smtClean="0">
                <a:solidFill>
                  <a:schemeClr val="tx1"/>
                </a:solidFill>
                <a:effectLst/>
                <a:latin typeface="+mn-lt"/>
                <a:ea typeface="+mn-ea"/>
                <a:cs typeface="+mn-cs"/>
              </a:rPr>
              <a:t>Collection of knowledge and other experiences </a:t>
            </a:r>
            <a:endParaRPr lang="en-US" sz="1200" kern="1200" dirty="0" smtClean="0">
              <a:solidFill>
                <a:schemeClr val="tx1"/>
              </a:solidFill>
              <a:effectLst/>
              <a:latin typeface="+mn-lt"/>
              <a:ea typeface="+mn-ea"/>
              <a:cs typeface="+mn-cs"/>
            </a:endParaRPr>
          </a:p>
          <a:p>
            <a:pPr lvl="0"/>
            <a:r>
              <a:rPr lang="nl-NL" sz="1200" kern="1200" dirty="0" smtClean="0">
                <a:solidFill>
                  <a:schemeClr val="tx1"/>
                </a:solidFill>
                <a:effectLst/>
                <a:latin typeface="+mn-lt"/>
                <a:ea typeface="+mn-ea"/>
                <a:cs typeface="+mn-cs"/>
              </a:rPr>
              <a:t>Creating one or more hypotheses based on the previous steps </a:t>
            </a:r>
            <a:endParaRPr lang="en-US" sz="1200" kern="1200" dirty="0" smtClean="0">
              <a:solidFill>
                <a:schemeClr val="tx1"/>
              </a:solidFill>
              <a:effectLst/>
              <a:latin typeface="+mn-lt"/>
              <a:ea typeface="+mn-ea"/>
              <a:cs typeface="+mn-cs"/>
            </a:endParaRPr>
          </a:p>
          <a:p>
            <a:pPr lvl="0"/>
            <a:r>
              <a:rPr lang="nl-NL" sz="1200" kern="1200" dirty="0" smtClean="0">
                <a:solidFill>
                  <a:schemeClr val="tx1"/>
                </a:solidFill>
                <a:effectLst/>
                <a:latin typeface="+mn-lt"/>
                <a:ea typeface="+mn-ea"/>
                <a:cs typeface="+mn-cs"/>
              </a:rPr>
              <a:t>Test the most likely hypothesis experimentally </a:t>
            </a:r>
          </a:p>
          <a:p>
            <a:pPr marL="0" marR="0" lvl="0" indent="0" algn="l" defTabSz="457200" rtl="0" eaLnBrk="1" fontAlgn="base" latinLnBrk="0" hangingPunct="1">
              <a:lnSpc>
                <a:spcPct val="100000"/>
              </a:lnSpc>
              <a:spcBef>
                <a:spcPct val="30000"/>
              </a:spcBef>
              <a:spcAft>
                <a:spcPct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457200" rtl="0" eaLnBrk="1" fontAlgn="base" latinLnBrk="0" hangingPunct="1">
              <a:lnSpc>
                <a:spcPct val="100000"/>
              </a:lnSpc>
              <a:spcBef>
                <a:spcPct val="30000"/>
              </a:spcBef>
              <a:spcAft>
                <a:spcPct val="0"/>
              </a:spcAft>
              <a:buClrTx/>
              <a:buSzTx/>
              <a:buFontTx/>
              <a:buNone/>
              <a:tabLst/>
              <a:defRPr/>
            </a:pPr>
            <a:r>
              <a:rPr lang="en-GB" sz="1200" kern="1200" dirty="0" smtClean="0">
                <a:solidFill>
                  <a:schemeClr val="tx1"/>
                </a:solidFill>
                <a:effectLst/>
                <a:latin typeface="+mn-lt"/>
                <a:ea typeface="+mn-ea"/>
                <a:cs typeface="+mn-cs"/>
              </a:rPr>
              <a:t>Our experience helps us to deal with challenging situations. We all have different ways to solve a problem, and they are often un-reflected. We are neither aware of our own actions, or the consequences of our reactions. Theories and models that explain experiential learning can help us become more aware of how to handle problems. David A. Kolb (1939) has a model of experience learning, where he describes a learning cycle in four steps, as depicted in the figure on the left.</a:t>
            </a:r>
            <a:endParaRPr lang="en-US" sz="1200" kern="1200" dirty="0" smtClean="0">
              <a:solidFill>
                <a:schemeClr val="tx1"/>
              </a:solidFill>
              <a:effectLst/>
              <a:latin typeface="+mn-lt"/>
              <a:ea typeface="+mn-ea"/>
              <a:cs typeface="+mn-cs"/>
            </a:endParaRPr>
          </a:p>
          <a:p>
            <a:pPr lvl="0"/>
            <a:endParaRPr lang="nl-NL"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1978 the Norwegian phycologists Bjarne </a:t>
            </a:r>
            <a:r>
              <a:rPr lang="en-GB" sz="1200" kern="1200" dirty="0" err="1" smtClean="0">
                <a:solidFill>
                  <a:schemeClr val="tx1"/>
                </a:solidFill>
                <a:effectLst/>
                <a:latin typeface="+mn-lt"/>
                <a:ea typeface="+mn-ea"/>
                <a:cs typeface="+mn-cs"/>
              </a:rPr>
              <a:t>Bjorndal</a:t>
            </a:r>
            <a:r>
              <a:rPr lang="en-GB" sz="1200" kern="1200" dirty="0" smtClean="0">
                <a:solidFill>
                  <a:schemeClr val="tx1"/>
                </a:solidFill>
                <a:effectLst/>
                <a:latin typeface="+mn-lt"/>
                <a:ea typeface="+mn-ea"/>
                <a:cs typeface="+mn-cs"/>
              </a:rPr>
              <a:t> and Sigmund </a:t>
            </a:r>
            <a:r>
              <a:rPr lang="en-GB" sz="1200" kern="1200" dirty="0" err="1" smtClean="0">
                <a:solidFill>
                  <a:schemeClr val="tx1"/>
                </a:solidFill>
                <a:effectLst/>
                <a:latin typeface="+mn-lt"/>
                <a:ea typeface="+mn-ea"/>
                <a:cs typeface="+mn-cs"/>
              </a:rPr>
              <a:t>Lieberg</a:t>
            </a:r>
            <a:r>
              <a:rPr lang="en-GB" sz="1200" kern="1200" dirty="0" smtClean="0">
                <a:solidFill>
                  <a:schemeClr val="tx1"/>
                </a:solidFill>
                <a:effectLst/>
                <a:latin typeface="+mn-lt"/>
                <a:ea typeface="+mn-ea"/>
                <a:cs typeface="+mn-cs"/>
              </a:rPr>
              <a:t> introduced a model describing key elements of a teaching process. Their model was named the </a:t>
            </a:r>
            <a:r>
              <a:rPr lang="en-GB" sz="1200" i="1" kern="1200" dirty="0" smtClean="0">
                <a:solidFill>
                  <a:schemeClr val="tx1"/>
                </a:solidFill>
                <a:effectLst/>
                <a:latin typeface="+mn-lt"/>
                <a:ea typeface="+mn-ea"/>
                <a:cs typeface="+mn-cs"/>
              </a:rPr>
              <a:t>didactic relation model</a:t>
            </a:r>
            <a:r>
              <a:rPr lang="en-GB" sz="1200" kern="1200" dirty="0" smtClean="0">
                <a:solidFill>
                  <a:schemeClr val="tx1"/>
                </a:solidFill>
                <a:effectLst/>
                <a:latin typeface="+mn-lt"/>
                <a:ea typeface="+mn-ea"/>
                <a:cs typeface="+mn-cs"/>
              </a:rPr>
              <a:t>, because it emphasizes how all the elements must be in relationship with each other so that one can achieve a good learning process.  The model consists of the following six elements: </a:t>
            </a:r>
            <a:endParaRPr lang="en-US" sz="1200" kern="1200" dirty="0" smtClean="0">
              <a:solidFill>
                <a:schemeClr val="tx1"/>
              </a:solidFill>
              <a:effectLst/>
              <a:latin typeface="+mn-lt"/>
              <a:ea typeface="+mn-ea"/>
              <a:cs typeface="+mn-cs"/>
            </a:endParaRPr>
          </a:p>
          <a:p>
            <a:pPr lvl="0"/>
            <a:r>
              <a:rPr lang="nl-NL" sz="1200" kern="1200" dirty="0" smtClean="0">
                <a:solidFill>
                  <a:schemeClr val="tx1"/>
                </a:solidFill>
                <a:effectLst/>
                <a:latin typeface="+mn-lt"/>
                <a:ea typeface="+mn-ea"/>
                <a:cs typeface="+mn-cs"/>
              </a:rPr>
              <a:t>The training objectives </a:t>
            </a:r>
            <a:endParaRPr lang="en-US" sz="1200" kern="1200" dirty="0" smtClean="0">
              <a:solidFill>
                <a:schemeClr val="tx1"/>
              </a:solidFill>
              <a:effectLst/>
              <a:latin typeface="+mn-lt"/>
              <a:ea typeface="+mn-ea"/>
              <a:cs typeface="+mn-cs"/>
            </a:endParaRPr>
          </a:p>
          <a:p>
            <a:pPr lvl="0"/>
            <a:r>
              <a:rPr lang="nl-NL" sz="1200" kern="1200" dirty="0" smtClean="0">
                <a:solidFill>
                  <a:schemeClr val="tx1"/>
                </a:solidFill>
                <a:effectLst/>
                <a:latin typeface="+mn-lt"/>
                <a:ea typeface="+mn-ea"/>
                <a:cs typeface="+mn-cs"/>
              </a:rPr>
              <a:t>Content of training </a:t>
            </a:r>
            <a:endParaRPr lang="en-US" sz="1200" kern="1200" dirty="0" smtClean="0">
              <a:solidFill>
                <a:schemeClr val="tx1"/>
              </a:solidFill>
              <a:effectLst/>
              <a:latin typeface="+mn-lt"/>
              <a:ea typeface="+mn-ea"/>
              <a:cs typeface="+mn-cs"/>
            </a:endParaRPr>
          </a:p>
          <a:p>
            <a:pPr lvl="0"/>
            <a:r>
              <a:rPr lang="nl-NL" sz="1200" kern="1200" dirty="0" smtClean="0">
                <a:solidFill>
                  <a:schemeClr val="tx1"/>
                </a:solidFill>
                <a:effectLst/>
                <a:latin typeface="+mn-lt"/>
                <a:ea typeface="+mn-ea"/>
                <a:cs typeface="+mn-cs"/>
              </a:rPr>
              <a:t>Training methods  </a:t>
            </a:r>
            <a:endParaRPr lang="en-US" sz="1200" kern="1200" dirty="0" smtClean="0">
              <a:solidFill>
                <a:schemeClr val="tx1"/>
              </a:solidFill>
              <a:effectLst/>
              <a:latin typeface="+mn-lt"/>
              <a:ea typeface="+mn-ea"/>
              <a:cs typeface="+mn-cs"/>
            </a:endParaRPr>
          </a:p>
          <a:p>
            <a:pPr lvl="0"/>
            <a:r>
              <a:rPr lang="nl-NL" sz="1200" kern="1200" dirty="0" smtClean="0">
                <a:solidFill>
                  <a:schemeClr val="tx1"/>
                </a:solidFill>
                <a:effectLst/>
                <a:latin typeface="+mn-lt"/>
                <a:ea typeface="+mn-ea"/>
                <a:cs typeface="+mn-cs"/>
              </a:rPr>
              <a:t>Training conditions/framework </a:t>
            </a:r>
            <a:endParaRPr lang="en-US" sz="1200" kern="1200" dirty="0" smtClean="0">
              <a:solidFill>
                <a:schemeClr val="tx1"/>
              </a:solidFill>
              <a:effectLst/>
              <a:latin typeface="+mn-lt"/>
              <a:ea typeface="+mn-ea"/>
              <a:cs typeface="+mn-cs"/>
            </a:endParaRPr>
          </a:p>
          <a:p>
            <a:pPr lvl="0"/>
            <a:r>
              <a:rPr lang="nl-NL" sz="1200" kern="1200" dirty="0" smtClean="0">
                <a:solidFill>
                  <a:schemeClr val="tx1"/>
                </a:solidFill>
                <a:effectLst/>
                <a:latin typeface="+mn-lt"/>
                <a:ea typeface="+mn-ea"/>
                <a:cs typeface="+mn-cs"/>
              </a:rPr>
              <a:t>Student factors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Evaluations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main choice for determining the teaching method lies with who has the ownership of the learning process. The </a:t>
            </a:r>
            <a:r>
              <a:rPr lang="en-GB" sz="1200" i="1" kern="1200" dirty="0" smtClean="0">
                <a:solidFill>
                  <a:schemeClr val="tx1"/>
                </a:solidFill>
                <a:effectLst/>
                <a:latin typeface="+mn-lt"/>
                <a:ea typeface="+mn-ea"/>
                <a:cs typeface="+mn-cs"/>
              </a:rPr>
              <a:t>deductive method</a:t>
            </a:r>
            <a:r>
              <a:rPr lang="en-GB" sz="1200" kern="1200" dirty="0" smtClean="0">
                <a:solidFill>
                  <a:schemeClr val="tx1"/>
                </a:solidFill>
                <a:effectLst/>
                <a:latin typeface="+mn-lt"/>
                <a:ea typeface="+mn-ea"/>
                <a:cs typeface="+mn-cs"/>
              </a:rPr>
              <a:t> is more teacher-oriented, in which students are directed on how activities and tasks should be performed. The </a:t>
            </a:r>
            <a:r>
              <a:rPr lang="en-GB" sz="1200" i="1" kern="1200" dirty="0" smtClean="0">
                <a:solidFill>
                  <a:schemeClr val="tx1"/>
                </a:solidFill>
                <a:effectLst/>
                <a:latin typeface="+mn-lt"/>
                <a:ea typeface="+mn-ea"/>
                <a:cs typeface="+mn-cs"/>
              </a:rPr>
              <a:t>inductive method</a:t>
            </a:r>
            <a:r>
              <a:rPr lang="en-GB" sz="1200" kern="1200" dirty="0" smtClean="0">
                <a:solidFill>
                  <a:schemeClr val="tx1"/>
                </a:solidFill>
                <a:effectLst/>
                <a:latin typeface="+mn-lt"/>
                <a:ea typeface="+mn-ea"/>
                <a:cs typeface="+mn-cs"/>
              </a:rPr>
              <a:t> is more student-oriented, in which the students determine themselves how activities and tasks can or should be performed. Hence, learning can be completed with both inductive and deductive methods, or by a combination of these two.</a:t>
            </a:r>
          </a:p>
          <a:p>
            <a:endParaRPr lang="en-GB"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However, </a:t>
            </a:r>
            <a:r>
              <a:rPr lang="en-GB" sz="1200" kern="1200" dirty="0" smtClean="0">
                <a:solidFill>
                  <a:schemeClr val="tx1"/>
                </a:solidFill>
                <a:effectLst/>
                <a:latin typeface="+mn-lt"/>
                <a:ea typeface="+mn-ea"/>
                <a:cs typeface="+mn-cs"/>
              </a:rPr>
              <a:t>from a training perspective the context that the civil security organisation offers for learning is an important context.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David A. Garvin (2000) "A learning organization is an organization skilled at creating, acquiring, and transferring knowledge, and that its behaviour is modifying and reflecting new knowledge and insights." "Learning organizations", are according to Garvin skilled in five main activities:</a:t>
            </a:r>
          </a:p>
          <a:p>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Systematic troubleshooting</a:t>
            </a:r>
          </a:p>
          <a:p>
            <a:pPr lvl="0"/>
            <a:r>
              <a:rPr lang="en-US" sz="1200" kern="1200" dirty="0" smtClean="0">
                <a:solidFill>
                  <a:schemeClr val="tx1"/>
                </a:solidFill>
                <a:effectLst/>
                <a:latin typeface="+mn-lt"/>
                <a:ea typeface="+mn-ea"/>
                <a:cs typeface="+mn-cs"/>
              </a:rPr>
              <a:t>Experimentation </a:t>
            </a:r>
          </a:p>
          <a:p>
            <a:pPr lvl="0"/>
            <a:r>
              <a:rPr lang="en-US" sz="1200" kern="1200" dirty="0" smtClean="0">
                <a:solidFill>
                  <a:schemeClr val="tx1"/>
                </a:solidFill>
                <a:effectLst/>
                <a:latin typeface="+mn-lt"/>
                <a:ea typeface="+mn-ea"/>
                <a:cs typeface="+mn-cs"/>
              </a:rPr>
              <a:t>Learning from own experience</a:t>
            </a:r>
          </a:p>
          <a:p>
            <a:pPr lvl="0"/>
            <a:r>
              <a:rPr lang="en-US" sz="1200" kern="1200" dirty="0" smtClean="0">
                <a:solidFill>
                  <a:schemeClr val="tx1"/>
                </a:solidFill>
                <a:effectLst/>
                <a:latin typeface="+mn-lt"/>
                <a:ea typeface="+mn-ea"/>
                <a:cs typeface="+mn-cs"/>
              </a:rPr>
              <a:t>Learning by others </a:t>
            </a:r>
          </a:p>
          <a:p>
            <a:pPr lvl="0"/>
            <a:r>
              <a:rPr lang="en-US" sz="1200" b="1" kern="1200" dirty="0" smtClean="0">
                <a:solidFill>
                  <a:schemeClr val="tx1"/>
                </a:solidFill>
                <a:effectLst/>
                <a:latin typeface="+mn-lt"/>
                <a:ea typeface="+mn-ea"/>
                <a:cs typeface="+mn-cs"/>
              </a:rPr>
              <a:t>The ability to quickly and efficiently transfer knowledge throughout the organization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 challenge for learning organisations is that tools for benchmarking are likewise often very difficult to find. The consequence is that it makes it difficult for the practitioners to know what they should do to develop their business into "learning organizations". In a dissertation at the London School of Economics, however Phil Rosengarten (1999) made ​​a compilation of research in this area, and came to the following 10 characteristics of learning organizations; </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Team work and team learning </a:t>
            </a:r>
          </a:p>
          <a:p>
            <a:pPr lvl="0"/>
            <a:r>
              <a:rPr lang="en-US" sz="1200" kern="1200" dirty="0" smtClean="0">
                <a:solidFill>
                  <a:schemeClr val="tx1"/>
                </a:solidFill>
                <a:effectLst/>
                <a:latin typeface="+mn-lt"/>
                <a:ea typeface="+mn-ea"/>
                <a:cs typeface="+mn-cs"/>
              </a:rPr>
              <a:t>Systematic thinking and mental models</a:t>
            </a:r>
          </a:p>
          <a:p>
            <a:pPr lvl="0"/>
            <a:r>
              <a:rPr lang="en-US" sz="1200" kern="1200" dirty="0" smtClean="0">
                <a:solidFill>
                  <a:schemeClr val="tx1"/>
                </a:solidFill>
                <a:effectLst/>
                <a:latin typeface="+mn-lt"/>
                <a:ea typeface="+mn-ea"/>
                <a:cs typeface="+mn-cs"/>
              </a:rPr>
              <a:t>Free flow of information vertically and horizontally</a:t>
            </a:r>
          </a:p>
          <a:p>
            <a:pPr lvl="0"/>
            <a:r>
              <a:rPr lang="en-US" sz="1200" kern="1200" dirty="0" smtClean="0">
                <a:solidFill>
                  <a:schemeClr val="tx1"/>
                </a:solidFill>
                <a:effectLst/>
                <a:latin typeface="+mn-lt"/>
                <a:ea typeface="+mn-ea"/>
                <a:cs typeface="+mn-cs"/>
              </a:rPr>
              <a:t>Education and training of the entire workforce</a:t>
            </a:r>
          </a:p>
          <a:p>
            <a:pPr lvl="0"/>
            <a:r>
              <a:rPr lang="en-US" sz="1200" kern="1200" dirty="0" smtClean="0">
                <a:solidFill>
                  <a:schemeClr val="tx1"/>
                </a:solidFill>
                <a:effectLst/>
                <a:latin typeface="+mn-lt"/>
                <a:ea typeface="+mn-ea"/>
                <a:cs typeface="+mn-cs"/>
              </a:rPr>
              <a:t>Reward System for Learning</a:t>
            </a:r>
          </a:p>
          <a:p>
            <a:pPr lvl="0"/>
            <a:r>
              <a:rPr lang="en-US" sz="1200" kern="1200" dirty="0" smtClean="0">
                <a:solidFill>
                  <a:schemeClr val="tx1"/>
                </a:solidFill>
                <a:effectLst/>
                <a:latin typeface="+mn-lt"/>
                <a:ea typeface="+mn-ea"/>
                <a:cs typeface="+mn-cs"/>
              </a:rPr>
              <a:t>Continuous improvement</a:t>
            </a:r>
          </a:p>
          <a:p>
            <a:pPr lvl="0"/>
            <a:r>
              <a:rPr lang="en-US" sz="1200" kern="1200" dirty="0" smtClean="0">
                <a:solidFill>
                  <a:schemeClr val="tx1"/>
                </a:solidFill>
                <a:effectLst/>
                <a:latin typeface="+mn-lt"/>
                <a:ea typeface="+mn-ea"/>
                <a:cs typeface="+mn-cs"/>
              </a:rPr>
              <a:t>Flexibility in business strategy and among employees</a:t>
            </a:r>
          </a:p>
          <a:p>
            <a:pPr lvl="0"/>
            <a:r>
              <a:rPr lang="en-US" sz="1200" kern="1200" dirty="0" smtClean="0">
                <a:solidFill>
                  <a:schemeClr val="tx1"/>
                </a:solidFill>
                <a:effectLst/>
                <a:latin typeface="+mn-lt"/>
                <a:ea typeface="+mn-ea"/>
                <a:cs typeface="+mn-cs"/>
              </a:rPr>
              <a:t>Decentralized hierarchy and participatory management </a:t>
            </a:r>
          </a:p>
          <a:p>
            <a:pPr lvl="0"/>
            <a:r>
              <a:rPr lang="en-US" sz="1200" kern="1200" dirty="0" smtClean="0">
                <a:solidFill>
                  <a:schemeClr val="tx1"/>
                </a:solidFill>
                <a:effectLst/>
                <a:latin typeface="+mn-lt"/>
                <a:ea typeface="+mn-ea"/>
                <a:cs typeface="+mn-cs"/>
              </a:rPr>
              <a:t>Learning laboratories and continuous experimentation </a:t>
            </a:r>
          </a:p>
          <a:p>
            <a:r>
              <a:rPr lang="en-US" sz="1200" kern="1200" dirty="0" smtClean="0">
                <a:solidFill>
                  <a:schemeClr val="tx1"/>
                </a:solidFill>
                <a:effectLst/>
                <a:latin typeface="+mn-lt"/>
                <a:ea typeface="+mn-ea"/>
                <a:cs typeface="+mn-cs"/>
              </a:rPr>
              <a:t>Supporting, learning corporate culture </a:t>
            </a:r>
          </a:p>
          <a:p>
            <a:endParaRPr lang="en-US" dirty="0"/>
          </a:p>
        </p:txBody>
      </p:sp>
      <p:sp>
        <p:nvSpPr>
          <p:cNvPr id="4" name="Slide Number Placeholder 3"/>
          <p:cNvSpPr>
            <a:spLocks noGrp="1"/>
          </p:cNvSpPr>
          <p:nvPr>
            <p:ph type="sldNum" sz="quarter" idx="10"/>
          </p:nvPr>
        </p:nvSpPr>
        <p:spPr/>
        <p:txBody>
          <a:bodyPr/>
          <a:lstStyle/>
          <a:p>
            <a:fld id="{A14E6C5A-01FB-4F1C-B2F7-298EC4D1AE55}" type="slidenum">
              <a:rPr lang="nb-NO" altLang="zh-TW" smtClean="0"/>
              <a:pPr/>
              <a:t>3</a:t>
            </a:fld>
            <a:endParaRPr lang="nb-NO" altLang="zh-TW"/>
          </a:p>
        </p:txBody>
      </p:sp>
    </p:spTree>
    <p:extLst>
      <p:ext uri="{BB962C8B-B14F-4D97-AF65-F5344CB8AC3E}">
        <p14:creationId xmlns:p14="http://schemas.microsoft.com/office/powerpoint/2010/main" val="2825162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ltLang="zh-TW" dirty="0" smtClean="0"/>
              <a:t>To meet these challenges &amp; in </a:t>
            </a:r>
            <a:r>
              <a:rPr lang="en-US" altLang="zh-TW" dirty="0" smtClean="0"/>
              <a:t>cooperation with the Competence Centre at </a:t>
            </a:r>
            <a:r>
              <a:rPr lang="en-US" altLang="zh-TW" dirty="0" err="1" smtClean="0"/>
              <a:t>Hedmark</a:t>
            </a:r>
            <a:r>
              <a:rPr lang="en-US" altLang="zh-TW" dirty="0" smtClean="0"/>
              <a:t> University College, which has a </a:t>
            </a:r>
            <a:r>
              <a:rPr lang="en-US" altLang="zh-TW" dirty="0" err="1" smtClean="0"/>
              <a:t>specialised</a:t>
            </a:r>
            <a:r>
              <a:rPr lang="en-US" altLang="zh-TW" dirty="0" smtClean="0"/>
              <a:t> education in crisis management, we have prepared a rehearsal and learning model. This ensures the optimal use of all collected data from our unique evaluation tool in the exercise. I want to </a:t>
            </a:r>
            <a:r>
              <a:rPr lang="en-US" altLang="zh-TW" dirty="0" err="1" smtClean="0"/>
              <a:t>emphasise</a:t>
            </a:r>
            <a:r>
              <a:rPr lang="en-US" altLang="zh-TW" dirty="0" smtClean="0"/>
              <a:t> how important it is to get a good evaluation of the exercise . This must begin as early as possible in the analysis phase in order to form a detailed and comprehensive picture of the areas you are going to practice. A good goal structure is essential to detail the planning exercise. Appropriate Scenario Development ensures optimal substrates for measuring value added and learning. Therefore train the trainers and capacity building is provided to ensure that participants are well prepared and capable of receiving the benefits of high-tech training.</a:t>
            </a:r>
          </a:p>
          <a:p>
            <a:pPr>
              <a:spcBef>
                <a:spcPct val="0"/>
              </a:spcBef>
            </a:pPr>
            <a:endParaRPr lang="en-US" altLang="zh-TW" dirty="0" smtClean="0"/>
          </a:p>
          <a:p>
            <a:pPr>
              <a:spcBef>
                <a:spcPct val="0"/>
              </a:spcBef>
            </a:pPr>
            <a:r>
              <a:rPr lang="en-US" altLang="zh-TW" dirty="0" smtClean="0"/>
              <a:t>CT must ensures that your training area and the participants are instrumented in an optimal way, so that you get the best possible evaluation through exercise. </a:t>
            </a:r>
            <a:r>
              <a:rPr lang="en-US" altLang="zh-TW" dirty="0" smtClean="0"/>
              <a:t>But </a:t>
            </a:r>
            <a:r>
              <a:rPr lang="en-US" altLang="zh-TW" dirty="0" smtClean="0"/>
              <a:t>our Experience from practice in </a:t>
            </a:r>
            <a:r>
              <a:rPr lang="en-US" altLang="zh-TW" dirty="0" err="1" smtClean="0"/>
              <a:t>Elverum</a:t>
            </a:r>
            <a:r>
              <a:rPr lang="en-US" altLang="zh-TW" dirty="0" smtClean="0"/>
              <a:t> revealed the need to further develop the technology - and the methodology – for a more efficient or rapid analysis of all collected data. This is the development area that our company is </a:t>
            </a:r>
            <a:r>
              <a:rPr lang="en-US" altLang="zh-TW" dirty="0" err="1" smtClean="0"/>
              <a:t>focussing</a:t>
            </a:r>
            <a:r>
              <a:rPr lang="en-US" altLang="zh-TW" dirty="0" smtClean="0"/>
              <a:t> on to optimize product and service portfolio for the future. </a:t>
            </a:r>
          </a:p>
          <a:p>
            <a:pPr>
              <a:spcBef>
                <a:spcPct val="0"/>
              </a:spcBef>
            </a:pPr>
            <a:endParaRPr lang="en-US" altLang="zh-TW" dirty="0" smtClean="0"/>
          </a:p>
          <a:p>
            <a:pPr>
              <a:spcBef>
                <a:spcPct val="0"/>
              </a:spcBef>
            </a:pPr>
            <a:r>
              <a:rPr lang="en-US" altLang="zh-TW" dirty="0" smtClean="0"/>
              <a:t>Another area our customers are recognizing that they can improve themselves is the implementation of the lessons learned from exercises into routines. Naturally this has been a challenge since there have often not been good evaluation documents as a starting point.</a:t>
            </a:r>
          </a:p>
          <a:p>
            <a:pPr>
              <a:spcBef>
                <a:spcPct val="0"/>
              </a:spcBef>
            </a:pPr>
            <a:endParaRPr lang="en-US" altLang="zh-TW" dirty="0" smtClean="0"/>
          </a:p>
          <a:p>
            <a:pPr marL="0" marR="0" indent="0" algn="l" defTabSz="457200" rtl="0" eaLnBrk="1" fontAlgn="base" latinLnBrk="0" hangingPunct="1">
              <a:lnSpc>
                <a:spcPct val="100000"/>
              </a:lnSpc>
              <a:spcBef>
                <a:spcPct val="0"/>
              </a:spcBef>
              <a:spcAft>
                <a:spcPct val="0"/>
              </a:spcAft>
              <a:buClrTx/>
              <a:buSzTx/>
              <a:buFontTx/>
              <a:buNone/>
              <a:tabLst/>
              <a:defRPr/>
            </a:pPr>
            <a:r>
              <a:rPr lang="nb-NO" altLang="en-US" dirty="0" smtClean="0">
                <a:ea typeface="ＭＳ Ｐゴシック" pitchFamily="34" charset="-128"/>
              </a:rPr>
              <a:t>The five phases with it´s defined activities has been further optimised during the last period of the project. The reasoning behind the 5 phases is to emphasize the areas proven to be lacking focus and supporting tools - where the FRITS will make a differens. These phases are Analyse, Evaluate and Transfer og know how</a:t>
            </a:r>
            <a:r>
              <a:rPr lang="nb-NO" altLang="en-US" dirty="0" smtClean="0">
                <a:ea typeface="ＭＳ Ｐゴシック" pitchFamily="34" charset="-128"/>
              </a:rPr>
              <a:t>.</a:t>
            </a:r>
          </a:p>
          <a:p>
            <a:pPr marL="0" marR="0" indent="0" algn="l" defTabSz="457200" rtl="0" eaLnBrk="1" fontAlgn="base" latinLnBrk="0" hangingPunct="1">
              <a:lnSpc>
                <a:spcPct val="100000"/>
              </a:lnSpc>
              <a:spcBef>
                <a:spcPct val="0"/>
              </a:spcBef>
              <a:spcAft>
                <a:spcPct val="0"/>
              </a:spcAft>
              <a:buClrTx/>
              <a:buSzTx/>
              <a:buFontTx/>
              <a:buNone/>
              <a:tabLst/>
              <a:defRPr/>
            </a:pPr>
            <a:endParaRPr lang="nb-NO" altLang="en-US" dirty="0" smtClean="0">
              <a:ea typeface="ＭＳ Ｐゴシック" pitchFamily="34" charset="-128"/>
            </a:endParaRPr>
          </a:p>
        </p:txBody>
      </p:sp>
      <p:sp>
        <p:nvSpPr>
          <p:cNvPr id="40964" name="Slide Number Placeholder 3"/>
          <p:cNvSpPr>
            <a:spLocks noGrp="1"/>
          </p:cNvSpPr>
          <p:nvPr>
            <p:ph type="sldNum" sz="quarter" idx="5"/>
          </p:nvPr>
        </p:nvSpPr>
        <p:spPr bwMode="auto">
          <a:noFill/>
          <a:ln>
            <a:miter lim="800000"/>
            <a:headEnd/>
            <a:tailEnd/>
          </a:ln>
        </p:spPr>
        <p:txBody>
          <a:bodyPr/>
          <a:lstStyle/>
          <a:p>
            <a:fld id="{45AD28F4-BCFC-4B56-87A8-4959EAD7E36C}" type="slidenum">
              <a:rPr lang="nb-NO" altLang="zh-TW">
                <a:ea typeface="MS PGothic" pitchFamily="34" charset="-128"/>
              </a:rPr>
              <a:pPr/>
              <a:t>4</a:t>
            </a:fld>
            <a:endParaRPr lang="nb-NO" altLang="zh-TW">
              <a:ea typeface="MS PGothic"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GB" sz="1200" kern="1200" dirty="0" smtClean="0">
                <a:solidFill>
                  <a:schemeClr val="tx1"/>
                </a:solidFill>
                <a:effectLst/>
                <a:latin typeface="+mn-lt"/>
                <a:ea typeface="+mn-ea"/>
                <a:cs typeface="+mn-cs"/>
              </a:rPr>
              <a:t>Crisis training doesn’t replace native trainers but rather supports them therefore it’s</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It is common that trainers (training managers) prepare their training sessions. Their competences and background will influence</a:t>
            </a:r>
            <a:r>
              <a:rPr lang="en-GB" sz="1200" b="1" i="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on the outcome of the training session. Therefore a basic</a:t>
            </a:r>
            <a:r>
              <a:rPr lang="en-GB" sz="1200" b="1" i="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understanding by the trainers is important of what the participants (the trainees) do on a regular basis and that they are in a position to relate</a:t>
            </a:r>
            <a:r>
              <a:rPr lang="en-GB" sz="1200" b="1" i="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to the end users needs (Bennett, 2010). </a:t>
            </a:r>
            <a:r>
              <a:rPr lang="en-GB" sz="1200" b="1" i="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Early in the pre-training phase one should identify the relevant plans/procedures that should be tested (Bennett, 2010). Further it is important to determine the prior knowledge of the trainees so that the exercise can be designed based on their needs. This is commonly known as a Training Need Analysis (TNA). To assure optimal learning outcome it is important that both the trainees (Main Training Audience (MTA)), and their stakeholders are involved in this phase. This assures ownership and commitment, which again results in better outcome (‘t Hart, 2002).</a:t>
            </a:r>
            <a:r>
              <a:rPr lang="en-GB" sz="1200" b="1"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Based on the training needs, the Main Training Objectives (MTO) should be defined and as a main contribution for establishing the training activities framework. To assure a common understanding and acceptance of the MTOs, it is important to include the MTA, in the pre-training phase (Vogel-</a:t>
            </a:r>
            <a:r>
              <a:rPr lang="en-GB" sz="1200" kern="1200" dirty="0" err="1" smtClean="0">
                <a:solidFill>
                  <a:schemeClr val="tx1"/>
                </a:solidFill>
                <a:effectLst/>
                <a:latin typeface="+mn-lt"/>
                <a:ea typeface="+mn-ea"/>
                <a:cs typeface="+mn-cs"/>
              </a:rPr>
              <a:t>Walcutt</a:t>
            </a:r>
            <a:r>
              <a:rPr lang="en-GB" sz="1200" kern="1200" dirty="0" smtClean="0">
                <a:solidFill>
                  <a:schemeClr val="tx1"/>
                </a:solidFill>
                <a:effectLst/>
                <a:latin typeface="+mn-lt"/>
                <a:ea typeface="+mn-ea"/>
                <a:cs typeface="+mn-cs"/>
              </a:rPr>
              <a:t> et al., 2013). Without influence, lack of commitment can be crucial due to the fact that the participants don’t consider the MTOs as relevant and the probability of learning decreases (</a:t>
            </a:r>
            <a:r>
              <a:rPr lang="en-GB" sz="1200" kern="1200" dirty="0" err="1" smtClean="0">
                <a:solidFill>
                  <a:schemeClr val="tx1"/>
                </a:solidFill>
                <a:effectLst/>
                <a:latin typeface="+mn-lt"/>
                <a:ea typeface="+mn-ea"/>
                <a:cs typeface="+mn-cs"/>
              </a:rPr>
              <a:t>Sommer</a:t>
            </a:r>
            <a:r>
              <a:rPr lang="en-GB" sz="1200" kern="1200" dirty="0" smtClean="0">
                <a:solidFill>
                  <a:schemeClr val="tx1"/>
                </a:solidFill>
                <a:effectLst/>
                <a:latin typeface="+mn-lt"/>
                <a:ea typeface="+mn-ea"/>
                <a:cs typeface="+mn-cs"/>
              </a:rPr>
              <a:t> et al., 2013).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Focus on the MTOs prior to the defined training activity can increase the motivation for the MTAs and help them focusing on the most relevant material during training. It could also support in selecting appropriate learning strategies (Vogel-</a:t>
            </a:r>
            <a:r>
              <a:rPr lang="en-GB" sz="1200" kern="1200" dirty="0" err="1" smtClean="0">
                <a:solidFill>
                  <a:schemeClr val="tx1"/>
                </a:solidFill>
                <a:effectLst/>
                <a:latin typeface="+mn-lt"/>
                <a:ea typeface="+mn-ea"/>
                <a:cs typeface="+mn-cs"/>
              </a:rPr>
              <a:t>Walcutt</a:t>
            </a:r>
            <a:r>
              <a:rPr lang="en-GB" sz="1200" kern="1200" dirty="0" smtClean="0">
                <a:solidFill>
                  <a:schemeClr val="tx1"/>
                </a:solidFill>
                <a:effectLst/>
                <a:latin typeface="+mn-lt"/>
                <a:ea typeface="+mn-ea"/>
                <a:cs typeface="+mn-cs"/>
              </a:rPr>
              <a:t> et al., 2013). The training activity should not be predictable; pre-planned training activities with only a limited range of inputs can easily appear uninteresting to the participants and lead to a more automated process (t Hart, 2002). The exercise scenario represents parts of the context were the learning happens. A training scenario should appear relevant and interesting to the trainees, and if the exercise is too familiar one risks that the trainees lose interest and perform their tasks without reflection (‘t Hart, 2002).</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during-training phase can contain multiple training activities at different complexity levels.</a:t>
            </a:r>
          </a:p>
          <a:p>
            <a:r>
              <a:rPr lang="en-GB" sz="1200" kern="1200" dirty="0" smtClean="0">
                <a:solidFill>
                  <a:schemeClr val="tx1"/>
                </a:solidFill>
                <a:effectLst/>
                <a:latin typeface="+mn-lt"/>
                <a:ea typeface="+mn-ea"/>
                <a:cs typeface="+mn-cs"/>
              </a:rPr>
              <a:t>Teaching abilities are considered of importance (Vogel-</a:t>
            </a:r>
            <a:r>
              <a:rPr lang="en-GB" sz="1200" kern="1200" dirty="0" err="1" smtClean="0">
                <a:solidFill>
                  <a:schemeClr val="tx1"/>
                </a:solidFill>
                <a:effectLst/>
                <a:latin typeface="+mn-lt"/>
                <a:ea typeface="+mn-ea"/>
                <a:cs typeface="+mn-cs"/>
              </a:rPr>
              <a:t>Walcutt</a:t>
            </a:r>
            <a:r>
              <a:rPr lang="en-GB" sz="1200" kern="1200" dirty="0" smtClean="0">
                <a:solidFill>
                  <a:schemeClr val="tx1"/>
                </a:solidFill>
                <a:effectLst/>
                <a:latin typeface="+mn-lt"/>
                <a:ea typeface="+mn-ea"/>
                <a:cs typeface="+mn-cs"/>
              </a:rPr>
              <a:t> et al. 2013) identifying three sub-categories to describe different strategies during training; 1) information presentation, 2) providing guidance and 3) practice.</a:t>
            </a:r>
          </a:p>
          <a:p>
            <a:r>
              <a:rPr lang="en-GB" sz="1200" kern="1200" dirty="0" smtClean="0">
                <a:solidFill>
                  <a:schemeClr val="tx1"/>
                </a:solidFill>
                <a:effectLst/>
                <a:latin typeface="+mn-lt"/>
                <a:ea typeface="+mn-ea"/>
                <a:cs typeface="+mn-cs"/>
              </a:rPr>
              <a:t>The post-training phase consists of the analysis and evaluation of the exercise. From a cognitive learning perspective, the analysis and evaluation phases are more important than the exercise itself. Hence, sufficient time should be reserved for the post-training phase.</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results of the exercise should reflect the main training objectives. After the exercise a debriefing, After Action review, should be conducted. This can, for example, be a brief oral review right after the exercise, followed by a review meeting later. Written reviews by the observers and instructors are important in the evaluation of the exercise. They should therefore provide open, honest and fair feedback from the exercise. Their written reviews can be used as a checklist for the discussion during the debriefing meeting. The purpose of the meeting is to allow for honest assessment of everyone involved in the exercise. Leaders of the review should make it clear that the actions discussed during the meetings should not be taken personally (Bennett, 2010). The instructor should present for further discussions corrective and explanatory feedback, in addition to suggestions for performance improvement.</a:t>
            </a:r>
            <a:endParaRPr lang="en-US" i="0" dirty="0"/>
          </a:p>
        </p:txBody>
      </p:sp>
      <p:sp>
        <p:nvSpPr>
          <p:cNvPr id="4" name="Slide Number Placeholder 3"/>
          <p:cNvSpPr>
            <a:spLocks noGrp="1"/>
          </p:cNvSpPr>
          <p:nvPr>
            <p:ph type="sldNum" sz="quarter" idx="10"/>
          </p:nvPr>
        </p:nvSpPr>
        <p:spPr/>
        <p:txBody>
          <a:bodyPr/>
          <a:lstStyle/>
          <a:p>
            <a:fld id="{A14E6C5A-01FB-4F1C-B2F7-298EC4D1AE55}" type="slidenum">
              <a:rPr lang="nb-NO" altLang="zh-TW" smtClean="0"/>
              <a:pPr/>
              <a:t>5</a:t>
            </a:fld>
            <a:endParaRPr lang="nb-NO" altLang="zh-TW"/>
          </a:p>
        </p:txBody>
      </p:sp>
    </p:spTree>
    <p:extLst>
      <p:ext uri="{BB962C8B-B14F-4D97-AF65-F5344CB8AC3E}">
        <p14:creationId xmlns:p14="http://schemas.microsoft.com/office/powerpoint/2010/main" val="1299871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p:txBody>
          <a:bodyPr wrap="square" numCol="1" anchor="t" anchorCtr="0" compatLnSpc="1">
            <a:prstTxWarp prst="textNoShape">
              <a:avLst/>
            </a:prstTxWarp>
          </a:bodyPr>
          <a:lstStyle/>
          <a:p>
            <a:r>
              <a:rPr lang="en-GB" sz="1200" b="1" kern="1200" dirty="0" smtClean="0">
                <a:solidFill>
                  <a:schemeClr val="tx1"/>
                </a:solidFill>
                <a:effectLst/>
                <a:latin typeface="+mn-lt"/>
                <a:ea typeface="+mn-ea"/>
                <a:cs typeface="+mn-cs"/>
              </a:rPr>
              <a:t>Lessons learned from the Analyse phase</a:t>
            </a:r>
            <a:endParaRPr lang="en-US" sz="1200" b="1"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Collaborative training processes are very cost- and resource demanding, implying the importance of establishing a good coordinated foundation in the Analyse phase. In most cases the Analyse phase is managed in a premature way and not well coordinated, in which each of the involved organisations establishes its own baseline. To reduce the cost and the need for resources it would be advisable to establish a database with information from earlier exercises giving the management team the opportunity for reuse. </a:t>
            </a:r>
            <a:endParaRPr lang="en-US" sz="1200" kern="1200" dirty="0" smtClean="0">
              <a:solidFill>
                <a:schemeClr val="tx1"/>
              </a:solidFill>
              <a:effectLst/>
              <a:latin typeface="+mn-lt"/>
              <a:ea typeface="+mn-ea"/>
              <a:cs typeface="+mn-cs"/>
            </a:endParaRPr>
          </a:p>
          <a:p>
            <a:endParaRPr lang="nb-NO" altLang="en-US" sz="1400" dirty="0" smtClean="0">
              <a:ea typeface="ＭＳ Ｐゴシック" pitchFamily="34" charset="-128"/>
            </a:endParaRPr>
          </a:p>
          <a:p>
            <a:endParaRPr lang="nb-NO" altLang="en-US" sz="1400" dirty="0" smtClean="0">
              <a:ea typeface="ＭＳ Ｐゴシック" pitchFamily="34" charset="-128"/>
            </a:endParaRPr>
          </a:p>
          <a:p>
            <a:r>
              <a:rPr lang="nb-NO" altLang="en-US" sz="1400" dirty="0" smtClean="0">
                <a:ea typeface="ＭＳ Ｐゴシック" pitchFamily="34" charset="-128"/>
              </a:rPr>
              <a:t>This </a:t>
            </a:r>
            <a:r>
              <a:rPr lang="nb-NO" altLang="en-US" sz="1400" dirty="0" smtClean="0">
                <a:ea typeface="ＭＳ Ｐゴシック" pitchFamily="34" charset="-128"/>
              </a:rPr>
              <a:t>is an overall view of potential training activities in an overall training process, the tools that can support each of the training activities and which Main Training Audience that each of these training activities can be  used for. As an example, based on a training need analyses there could be a need for building up basic competence in how to establish the different functions in an incident area through a seminar/workshop. This could be further discussed in a table top prior to a collaboration exercise using simulators or in a live exercise. The earlier mentioned training methodology should be the backbone supporting such a training process.</a:t>
            </a:r>
          </a:p>
        </p:txBody>
      </p:sp>
      <p:sp>
        <p:nvSpPr>
          <p:cNvPr id="57348" name="Slide Number Placeholder 3"/>
          <p:cNvSpPr>
            <a:spLocks noGrp="1"/>
          </p:cNvSpPr>
          <p:nvPr>
            <p:ph type="sldNum" sz="quarter" idx="5"/>
          </p:nvPr>
        </p:nvSpPr>
        <p:spPr bwMode="auto">
          <a:noFill/>
          <a:ln>
            <a:miter lim="800000"/>
            <a:headEnd/>
            <a:tailEnd/>
          </a:ln>
        </p:spPr>
        <p:txBody>
          <a:bodyPr/>
          <a:lstStyle/>
          <a:p>
            <a:fld id="{09CBEBF8-3EE9-43A0-9A4F-F6B43203D1B2}" type="slidenum">
              <a:rPr lang="nb-NO" altLang="zh-TW">
                <a:ea typeface="MS PGothic" pitchFamily="34" charset="-128"/>
              </a:rPr>
              <a:pPr/>
              <a:t>6</a:t>
            </a:fld>
            <a:endParaRPr lang="nb-NO" altLang="zh-TW">
              <a:ea typeface="MS PGothic"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ltLang="en-US" dirty="0" smtClean="0">
                <a:ea typeface="ＭＳ Ｐゴシック" pitchFamily="34" charset="-128"/>
              </a:rPr>
              <a:t>If we look at the FRITS toolbox, it consists of tools supporting the overall training life cycle, tools supporting the training activity, if it is live, virtual or constructive training. And finally a database or a repository that will be populated with all relevant information from the overall training process. </a:t>
            </a:r>
          </a:p>
          <a:p>
            <a:r>
              <a:rPr lang="nb-NO" altLang="en-US" dirty="0" smtClean="0">
                <a:ea typeface="ＭＳ Ｐゴシック" pitchFamily="34" charset="-128"/>
              </a:rPr>
              <a:t>In BRIDGE we have mainly been focusing on the training methodology resulting in the MeTracker including the database, TEMIS, Live training tools and Virtual training. This last period the main focus has been on the MeTracker development, the External Modules Interface and Virtual training, and these are the areas we would like to present in more details today.</a:t>
            </a:r>
          </a:p>
          <a:p>
            <a:endParaRPr lang="en-US" dirty="0"/>
          </a:p>
        </p:txBody>
      </p:sp>
      <p:sp>
        <p:nvSpPr>
          <p:cNvPr id="4" name="Slide Number Placeholder 3"/>
          <p:cNvSpPr>
            <a:spLocks noGrp="1"/>
          </p:cNvSpPr>
          <p:nvPr>
            <p:ph type="sldNum" sz="quarter" idx="10"/>
          </p:nvPr>
        </p:nvSpPr>
        <p:spPr/>
        <p:txBody>
          <a:bodyPr/>
          <a:lstStyle/>
          <a:p>
            <a:fld id="{A14E6C5A-01FB-4F1C-B2F7-298EC4D1AE55}" type="slidenum">
              <a:rPr lang="nb-NO" altLang="zh-TW" smtClean="0"/>
              <a:pPr/>
              <a:t>8</a:t>
            </a:fld>
            <a:endParaRPr lang="nb-NO" altLang="zh-TW"/>
          </a:p>
        </p:txBody>
      </p:sp>
    </p:spTree>
    <p:extLst>
      <p:ext uri="{BB962C8B-B14F-4D97-AF65-F5344CB8AC3E}">
        <p14:creationId xmlns:p14="http://schemas.microsoft.com/office/powerpoint/2010/main" val="1754608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p:txBody>
          <a:bodyPr wrap="square" numCol="1" anchor="t" anchorCtr="0" compatLnSpc="1">
            <a:prstTxWarp prst="textNoShape">
              <a:avLst/>
            </a:prstTxWarp>
            <a:normAutofit fontScale="47500" lnSpcReduction="20000"/>
          </a:bodyPr>
          <a:lstStyle/>
          <a:p>
            <a:pPr fontAlgn="auto">
              <a:spcBef>
                <a:spcPts val="0"/>
              </a:spcBef>
              <a:spcAft>
                <a:spcPts val="0"/>
              </a:spcAft>
              <a:defRPr/>
            </a:pPr>
            <a:r>
              <a:rPr lang="nb-NO" sz="2800" dirty="0" smtClean="0"/>
              <a:t>Et utsnitt av hvordan øvingsledelsen kan følge med på hver enkelt aktørs bevegelse og status.</a:t>
            </a:r>
          </a:p>
        </p:txBody>
      </p:sp>
      <p:sp>
        <p:nvSpPr>
          <p:cNvPr id="44036" name="Slide Number Placeholder 3"/>
          <p:cNvSpPr>
            <a:spLocks noGrp="1"/>
          </p:cNvSpPr>
          <p:nvPr>
            <p:ph type="sldNum" sz="quarter" idx="5"/>
          </p:nvPr>
        </p:nvSpPr>
        <p:spPr bwMode="auto">
          <a:noFill/>
          <a:ln>
            <a:miter lim="800000"/>
            <a:headEnd/>
            <a:tailEnd/>
          </a:ln>
        </p:spPr>
        <p:txBody>
          <a:bodyPr/>
          <a:lstStyle/>
          <a:p>
            <a:fld id="{13873476-4BD5-4A88-8D45-494494B4BA3C}" type="slidenum">
              <a:rPr lang="nb-NO" altLang="zh-TW">
                <a:ea typeface="MS PGothic" pitchFamily="34" charset="-128"/>
              </a:rPr>
              <a:pPr/>
              <a:t>9</a:t>
            </a:fld>
            <a:endParaRPr lang="nb-NO" altLang="zh-TW">
              <a:ea typeface="MS PGothic"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smtClean="0">
                <a:ea typeface="ＭＳ Ｐゴシック" pitchFamily="34" charset="-128"/>
              </a:rPr>
              <a:t>The purpose of the </a:t>
            </a:r>
            <a:r>
              <a:rPr lang="en-GB" altLang="en-US" dirty="0" err="1" smtClean="0">
                <a:ea typeface="ＭＳ Ｐゴシック" pitchFamily="34" charset="-128"/>
              </a:rPr>
              <a:t>MeTracker</a:t>
            </a:r>
            <a:r>
              <a:rPr lang="en-GB" altLang="en-US" dirty="0" smtClean="0">
                <a:ea typeface="ＭＳ Ｐゴシック" pitchFamily="34" charset="-128"/>
              </a:rPr>
              <a:t> is to guide the Training staff through each of the 5 phases and tasks as defined in the Training methodology. </a:t>
            </a:r>
            <a:r>
              <a:rPr lang="nb-NO" altLang="en-US" dirty="0" smtClean="0">
                <a:ea typeface="ＭＳ Ｐゴシック" pitchFamily="34" charset="-128"/>
              </a:rPr>
              <a:t>MeTracker is </a:t>
            </a:r>
            <a:r>
              <a:rPr lang="en-GB" altLang="en-US" dirty="0" smtClean="0">
                <a:ea typeface="ＭＳ Ｐゴシック" pitchFamily="34" charset="-128"/>
              </a:rPr>
              <a:t>a distributed dynamic tool for managing the activities in the training life cycle in a cost effective way, by others through reducing the need for resources throughout the overall training process. This picture shows the </a:t>
            </a:r>
            <a:r>
              <a:rPr lang="en-GB" altLang="en-US" dirty="0" err="1" smtClean="0">
                <a:ea typeface="ＭＳ Ｐゴシック" pitchFamily="34" charset="-128"/>
              </a:rPr>
              <a:t>initate</a:t>
            </a:r>
            <a:r>
              <a:rPr lang="en-GB" altLang="en-US" dirty="0" smtClean="0">
                <a:ea typeface="ＭＳ Ｐゴシック" pitchFamily="34" charset="-128"/>
              </a:rPr>
              <a:t> phase where you define your training process. You can start a new training process by using the repository from an earlier process.</a:t>
            </a:r>
          </a:p>
          <a:p>
            <a:endParaRPr lang="nb-NO" altLang="en-US" dirty="0" smtClean="0">
              <a:ea typeface="ＭＳ Ｐゴシック" pitchFamily="34" charset="-128"/>
            </a:endParaRPr>
          </a:p>
        </p:txBody>
      </p:sp>
      <p:sp>
        <p:nvSpPr>
          <p:cNvPr id="4" name="Slide Number Placeholder 3"/>
          <p:cNvSpPr>
            <a:spLocks noGrp="1"/>
          </p:cNvSpPr>
          <p:nvPr>
            <p:ph type="sldNum" sz="quarter" idx="10"/>
          </p:nvPr>
        </p:nvSpPr>
        <p:spPr/>
        <p:txBody>
          <a:bodyPr/>
          <a:lstStyle/>
          <a:p>
            <a:fld id="{A14E6C5A-01FB-4F1C-B2F7-298EC4D1AE55}" type="slidenum">
              <a:rPr lang="nb-NO" altLang="zh-TW" smtClean="0"/>
              <a:pPr/>
              <a:t>10</a:t>
            </a:fld>
            <a:endParaRPr lang="nb-NO" altLang="zh-TW"/>
          </a:p>
        </p:txBody>
      </p:sp>
    </p:spTree>
    <p:extLst>
      <p:ext uri="{BB962C8B-B14F-4D97-AF65-F5344CB8AC3E}">
        <p14:creationId xmlns:p14="http://schemas.microsoft.com/office/powerpoint/2010/main" val="2406559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b-NO" altLang="zh-TW" smtClean="0"/>
          </a:p>
        </p:txBody>
      </p:sp>
      <p:sp>
        <p:nvSpPr>
          <p:cNvPr id="50180" name="Slide Number Placeholder 3"/>
          <p:cNvSpPr>
            <a:spLocks noGrp="1"/>
          </p:cNvSpPr>
          <p:nvPr>
            <p:ph type="sldNum" sz="quarter" idx="5"/>
          </p:nvPr>
        </p:nvSpPr>
        <p:spPr bwMode="auto">
          <a:noFill/>
          <a:ln>
            <a:miter lim="800000"/>
            <a:headEnd/>
            <a:tailEnd/>
          </a:ln>
        </p:spPr>
        <p:txBody>
          <a:bodyPr/>
          <a:lstStyle/>
          <a:p>
            <a:fld id="{E97E5EA1-404B-48FF-B730-761302F4B67B}" type="slidenum">
              <a:rPr lang="nb-NO" altLang="zh-TW">
                <a:ea typeface="MS PGothic" pitchFamily="34" charset="-128"/>
              </a:rPr>
              <a:pPr/>
              <a:t>11</a:t>
            </a:fld>
            <a:endParaRPr lang="nb-NO" altLang="zh-TW">
              <a:ea typeface="MS PGothic"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p:txBody>
          <a:bodyPr wrap="square" numCol="1" anchor="t" anchorCtr="0" compatLnSpc="1">
            <a:prstTxWarp prst="textNoShape">
              <a:avLst/>
            </a:prstTxWarp>
            <a:normAutofit fontScale="47500" lnSpcReduction="20000"/>
          </a:bodyPr>
          <a:lstStyle/>
          <a:p>
            <a:pPr fontAlgn="auto">
              <a:spcBef>
                <a:spcPts val="0"/>
              </a:spcBef>
              <a:spcAft>
                <a:spcPts val="0"/>
              </a:spcAft>
              <a:defRPr/>
            </a:pPr>
            <a:r>
              <a:rPr lang="nb-NO" sz="2800" dirty="0" smtClean="0"/>
              <a:t>Inne i </a:t>
            </a:r>
            <a:r>
              <a:rPr lang="nb-NO" sz="2800" dirty="0" err="1" smtClean="0"/>
              <a:t>øvingslederko</a:t>
            </a:r>
            <a:r>
              <a:rPr lang="nb-NO" sz="2800" dirty="0" smtClean="0"/>
              <a:t> under øvelse Elverum</a:t>
            </a:r>
          </a:p>
        </p:txBody>
      </p:sp>
      <p:sp>
        <p:nvSpPr>
          <p:cNvPr id="54276" name="Slide Number Placeholder 3"/>
          <p:cNvSpPr>
            <a:spLocks noGrp="1"/>
          </p:cNvSpPr>
          <p:nvPr>
            <p:ph type="sldNum" sz="quarter" idx="5"/>
          </p:nvPr>
        </p:nvSpPr>
        <p:spPr bwMode="auto">
          <a:noFill/>
          <a:ln>
            <a:miter lim="800000"/>
            <a:headEnd/>
            <a:tailEnd/>
          </a:ln>
        </p:spPr>
        <p:txBody>
          <a:bodyPr/>
          <a:lstStyle/>
          <a:p>
            <a:fld id="{089CDF9D-49C8-43FC-A17D-DECF83B5B3F1}" type="slidenum">
              <a:rPr lang="nb-NO" altLang="zh-TW">
                <a:ea typeface="MS PGothic" pitchFamily="34" charset="-128"/>
              </a:rPr>
              <a:pPr/>
              <a:t>12</a:t>
            </a:fld>
            <a:endParaRPr lang="nb-NO" altLang="zh-TW">
              <a:ea typeface="MS PGothic"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base" latinLnBrk="0" hangingPunct="1">
              <a:lnSpc>
                <a:spcPct val="100000"/>
              </a:lnSpc>
              <a:spcBef>
                <a:spcPct val="30000"/>
              </a:spcBef>
              <a:spcAft>
                <a:spcPct val="0"/>
              </a:spcAft>
              <a:buClrTx/>
              <a:buSzTx/>
              <a:buFontTx/>
              <a:buNone/>
              <a:tabLst/>
              <a:defRPr/>
            </a:pPr>
            <a:r>
              <a:rPr lang="nb-NO" altLang="en-US" dirty="0" smtClean="0">
                <a:ea typeface="ＭＳ Ｐゴシック" pitchFamily="34" charset="-128"/>
              </a:rPr>
              <a:t>Based on the TNA you will normally define the MTO. Since you have already decided to re-use the repository from an earlier exercise the MTO´s automatically pops up and you have to adjust these and define new ones. You can also search for other MTO´s from other exercises, based on a pre-defined list of relevant subjects here presented as </a:t>
            </a:r>
            <a:r>
              <a:rPr lang="nb-NO" altLang="nb-NO" dirty="0" smtClean="0">
                <a:ea typeface="ＭＳ Ｐゴシック" pitchFamily="34" charset="-128"/>
              </a:rPr>
              <a:t>”</a:t>
            </a:r>
            <a:r>
              <a:rPr lang="nb-NO" altLang="en-US" dirty="0" smtClean="0">
                <a:ea typeface="ＭＳ Ｐゴシック" pitchFamily="34" charset="-128"/>
              </a:rPr>
              <a:t>management and communication</a:t>
            </a:r>
            <a:r>
              <a:rPr lang="nb-NO" altLang="nb-NO" dirty="0" smtClean="0">
                <a:ea typeface="ＭＳ Ｐゴシック" pitchFamily="34" charset="-128"/>
              </a:rPr>
              <a:t>”</a:t>
            </a:r>
            <a:r>
              <a:rPr lang="nb-NO" altLang="en-US" dirty="0" smtClean="0">
                <a:ea typeface="ＭＳ Ｐゴシック" pitchFamily="34" charset="-128"/>
              </a:rPr>
              <a:t>.</a:t>
            </a:r>
          </a:p>
          <a:p>
            <a:endParaRPr lang="en-US" dirty="0"/>
          </a:p>
        </p:txBody>
      </p:sp>
      <p:sp>
        <p:nvSpPr>
          <p:cNvPr id="4" name="Slide Number Placeholder 3"/>
          <p:cNvSpPr>
            <a:spLocks noGrp="1"/>
          </p:cNvSpPr>
          <p:nvPr>
            <p:ph type="sldNum" sz="quarter" idx="10"/>
          </p:nvPr>
        </p:nvSpPr>
        <p:spPr/>
        <p:txBody>
          <a:bodyPr/>
          <a:lstStyle/>
          <a:p>
            <a:fld id="{A14E6C5A-01FB-4F1C-B2F7-298EC4D1AE55}" type="slidenum">
              <a:rPr lang="nb-NO" altLang="zh-TW" smtClean="0"/>
              <a:pPr/>
              <a:t>13</a:t>
            </a:fld>
            <a:endParaRPr lang="nb-NO" altLang="zh-TW"/>
          </a:p>
        </p:txBody>
      </p:sp>
    </p:spTree>
    <p:extLst>
      <p:ext uri="{BB962C8B-B14F-4D97-AF65-F5344CB8AC3E}">
        <p14:creationId xmlns:p14="http://schemas.microsoft.com/office/powerpoint/2010/main" val="766956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base" latinLnBrk="0" hangingPunct="1">
              <a:lnSpc>
                <a:spcPct val="100000"/>
              </a:lnSpc>
              <a:spcBef>
                <a:spcPct val="30000"/>
              </a:spcBef>
              <a:spcAft>
                <a:spcPct val="0"/>
              </a:spcAft>
              <a:buClrTx/>
              <a:buSzTx/>
              <a:buFontTx/>
              <a:buNone/>
              <a:tabLst/>
              <a:defRPr/>
            </a:pPr>
            <a:r>
              <a:rPr lang="nb-NO" altLang="en-US" dirty="0" smtClean="0">
                <a:ea typeface="ＭＳ Ｐゴシック" pitchFamily="34" charset="-128"/>
              </a:rPr>
              <a:t>When the MTO´s are finalised, you should define which training activities that are relevant assuring the right competence build up on each of the MTO´s.</a:t>
            </a:r>
          </a:p>
          <a:p>
            <a:endParaRPr lang="en-US" dirty="0"/>
          </a:p>
        </p:txBody>
      </p:sp>
      <p:sp>
        <p:nvSpPr>
          <p:cNvPr id="4" name="Slide Number Placeholder 3"/>
          <p:cNvSpPr>
            <a:spLocks noGrp="1"/>
          </p:cNvSpPr>
          <p:nvPr>
            <p:ph type="sldNum" sz="quarter" idx="10"/>
          </p:nvPr>
        </p:nvSpPr>
        <p:spPr/>
        <p:txBody>
          <a:bodyPr/>
          <a:lstStyle/>
          <a:p>
            <a:fld id="{A14E6C5A-01FB-4F1C-B2F7-298EC4D1AE55}" type="slidenum">
              <a:rPr lang="nb-NO" altLang="zh-TW" smtClean="0"/>
              <a:pPr/>
              <a:t>14</a:t>
            </a:fld>
            <a:endParaRPr lang="nb-NO" altLang="zh-TW"/>
          </a:p>
        </p:txBody>
      </p:sp>
    </p:spTree>
    <p:extLst>
      <p:ext uri="{BB962C8B-B14F-4D97-AF65-F5344CB8AC3E}">
        <p14:creationId xmlns:p14="http://schemas.microsoft.com/office/powerpoint/2010/main" val="3034362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ltLang="en-US" dirty="0" smtClean="0">
                <a:ea typeface="ＭＳ Ｐゴシック" pitchFamily="34" charset="-128"/>
              </a:rPr>
              <a:t>Resulting in a matrix  for each of the  defined training activities and the MTO´s as a baseline for establishing an execution plan with a timeline, including needed resources and cost.</a:t>
            </a:r>
          </a:p>
        </p:txBody>
      </p:sp>
      <p:sp>
        <p:nvSpPr>
          <p:cNvPr id="4" name="Slide Number Placeholder 3"/>
          <p:cNvSpPr>
            <a:spLocks noGrp="1"/>
          </p:cNvSpPr>
          <p:nvPr>
            <p:ph type="sldNum" sz="quarter" idx="10"/>
          </p:nvPr>
        </p:nvSpPr>
        <p:spPr/>
        <p:txBody>
          <a:bodyPr/>
          <a:lstStyle/>
          <a:p>
            <a:fld id="{A14E6C5A-01FB-4F1C-B2F7-298EC4D1AE55}" type="slidenum">
              <a:rPr lang="nb-NO" altLang="zh-TW" smtClean="0"/>
              <a:pPr/>
              <a:t>16</a:t>
            </a:fld>
            <a:endParaRPr lang="nb-NO" altLang="zh-TW"/>
          </a:p>
        </p:txBody>
      </p:sp>
    </p:spTree>
    <p:extLst>
      <p:ext uri="{BB962C8B-B14F-4D97-AF65-F5344CB8AC3E}">
        <p14:creationId xmlns:p14="http://schemas.microsoft.com/office/powerpoint/2010/main" val="2692786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base" latinLnBrk="0" hangingPunct="1">
              <a:lnSpc>
                <a:spcPct val="100000"/>
              </a:lnSpc>
              <a:spcBef>
                <a:spcPct val="30000"/>
              </a:spcBef>
              <a:spcAft>
                <a:spcPct val="0"/>
              </a:spcAft>
              <a:buClrTx/>
              <a:buSzTx/>
              <a:buFontTx/>
              <a:buNone/>
              <a:tabLst/>
              <a:defRPr/>
            </a:pPr>
            <a:r>
              <a:rPr lang="nb-NO" altLang="en-US" dirty="0" smtClean="0">
                <a:ea typeface="ＭＳ Ｐゴシック" pitchFamily="34" charset="-128"/>
              </a:rPr>
              <a:t>The MTO´s broken down to detailed observation points are then exported to TEMIS used during the execution phase. </a:t>
            </a:r>
            <a:r>
              <a:rPr lang="nb-NO" altLang="en-US" dirty="0" smtClean="0">
                <a:ea typeface="ＭＳ Ｐゴシック" pitchFamily="34" charset="-128"/>
              </a:rPr>
              <a:t>Relevant </a:t>
            </a:r>
            <a:r>
              <a:rPr lang="nb-NO" altLang="en-US" dirty="0" smtClean="0">
                <a:ea typeface="ＭＳ Ｐゴシック" pitchFamily="34" charset="-128"/>
              </a:rPr>
              <a:t>information from the training activity is then imported to MeTracker again to be used for evaluation purposes and LL. This picture shows the overall results for each MTO as well as a matrix with all observations relevant for each MTO. This to be used by the evaluators for their review and then  to be summariesed in an evaluation report.</a:t>
            </a:r>
          </a:p>
          <a:p>
            <a:endParaRPr lang="en-US" dirty="0"/>
          </a:p>
        </p:txBody>
      </p:sp>
      <p:sp>
        <p:nvSpPr>
          <p:cNvPr id="4" name="Slide Number Placeholder 3"/>
          <p:cNvSpPr>
            <a:spLocks noGrp="1"/>
          </p:cNvSpPr>
          <p:nvPr>
            <p:ph type="sldNum" sz="quarter" idx="10"/>
          </p:nvPr>
        </p:nvSpPr>
        <p:spPr/>
        <p:txBody>
          <a:bodyPr/>
          <a:lstStyle/>
          <a:p>
            <a:fld id="{A14E6C5A-01FB-4F1C-B2F7-298EC4D1AE55}" type="slidenum">
              <a:rPr lang="nb-NO" altLang="zh-TW" smtClean="0"/>
              <a:pPr/>
              <a:t>17</a:t>
            </a:fld>
            <a:endParaRPr lang="nb-NO" altLang="zh-TW"/>
          </a:p>
        </p:txBody>
      </p:sp>
    </p:spTree>
    <p:extLst>
      <p:ext uri="{BB962C8B-B14F-4D97-AF65-F5344CB8AC3E}">
        <p14:creationId xmlns:p14="http://schemas.microsoft.com/office/powerpoint/2010/main" val="32083621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b-NO" altLang="zh-TW" smtClean="0"/>
          </a:p>
        </p:txBody>
      </p:sp>
      <p:sp>
        <p:nvSpPr>
          <p:cNvPr id="51204" name="Slide Number Placeholder 3"/>
          <p:cNvSpPr>
            <a:spLocks noGrp="1"/>
          </p:cNvSpPr>
          <p:nvPr>
            <p:ph type="sldNum" sz="quarter" idx="5"/>
          </p:nvPr>
        </p:nvSpPr>
        <p:spPr bwMode="auto">
          <a:noFill/>
          <a:ln>
            <a:miter lim="800000"/>
            <a:headEnd/>
            <a:tailEnd/>
          </a:ln>
        </p:spPr>
        <p:txBody>
          <a:bodyPr/>
          <a:lstStyle/>
          <a:p>
            <a:fld id="{D1A0CF92-6D2D-47A4-B527-9877F5C39BD1}" type="slidenum">
              <a:rPr lang="nb-NO" altLang="zh-TW">
                <a:ea typeface="MS PGothic" pitchFamily="34" charset="-128"/>
              </a:rPr>
              <a:pPr/>
              <a:t>18</a:t>
            </a:fld>
            <a:endParaRPr lang="nb-NO" altLang="zh-TW">
              <a:ea typeface="MS PGothic"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ltLang="en-US" dirty="0" smtClean="0">
                <a:ea typeface="ＭＳ Ｐゴシック" pitchFamily="34" charset="-128"/>
              </a:rPr>
              <a:t>This is a Matrix from the Risavika Evaluation Report.</a:t>
            </a:r>
          </a:p>
          <a:p>
            <a:r>
              <a:rPr lang="nb-NO" altLang="en-US" dirty="0" smtClean="0">
                <a:ea typeface="ＭＳ Ｐゴシック" pitchFamily="34" charset="-128"/>
              </a:rPr>
              <a:t>Relevant information in the repository will then be alligned for use in lessons learned processe, like future certification processes, transfer of know how to existing operatning orgaisations and other relevant competence build up.</a:t>
            </a:r>
          </a:p>
          <a:p>
            <a:endParaRPr lang="nb-NO" altLang="en-US" dirty="0" smtClean="0">
              <a:ea typeface="ＭＳ Ｐゴシック" pitchFamily="34" charset="-128"/>
            </a:endParaRPr>
          </a:p>
          <a:p>
            <a:r>
              <a:rPr lang="nb-NO" altLang="en-US" dirty="0" smtClean="0">
                <a:ea typeface="ＭＳ Ｐゴシック" pitchFamily="34" charset="-128"/>
              </a:rPr>
              <a:t>From an exploitation and business modelling point of view the MeTracker is now in a very interesting phase: </a:t>
            </a:r>
          </a:p>
          <a:p>
            <a:r>
              <a:rPr lang="nb-NO" altLang="en-US" dirty="0" smtClean="0">
                <a:ea typeface="ＭＳ Ｐゴシック" pitchFamily="34" charset="-128"/>
              </a:rPr>
              <a:t>We have a close dialogue with a 2nd level or silver level emergency organisation for the oil industri, having over 100 training activities a year. We have developed a requirement specification and a system description for this organisation and they claim that MeTracker will reduce their need for resources/costs with 20 – 30 %. Negotiation for a customzed solution is planned after the summer.</a:t>
            </a:r>
          </a:p>
          <a:p>
            <a:endParaRPr lang="nb-NO" altLang="en-US" dirty="0" smtClean="0">
              <a:ea typeface="ＭＳ Ｐゴシック" pitchFamily="34" charset="-128"/>
            </a:endParaRPr>
          </a:p>
          <a:p>
            <a:r>
              <a:rPr lang="nb-NO" altLang="en-US" dirty="0" smtClean="0">
                <a:ea typeface="ＭＳ Ｐゴシック" pitchFamily="34" charset="-128"/>
              </a:rPr>
              <a:t>We are also in the final negotiation with a University College for procurement of a customised MeTracker, to be used in the training &amp; exercise module as part of a bachelor degree study in Emergency management.  The students are the future decission makers in the EM domain so this isa part of CTAS market strategy.</a:t>
            </a:r>
          </a:p>
          <a:p>
            <a:endParaRPr lang="en-US" dirty="0"/>
          </a:p>
        </p:txBody>
      </p:sp>
      <p:sp>
        <p:nvSpPr>
          <p:cNvPr id="4" name="Slide Number Placeholder 3"/>
          <p:cNvSpPr>
            <a:spLocks noGrp="1"/>
          </p:cNvSpPr>
          <p:nvPr>
            <p:ph type="sldNum" sz="quarter" idx="10"/>
          </p:nvPr>
        </p:nvSpPr>
        <p:spPr/>
        <p:txBody>
          <a:bodyPr/>
          <a:lstStyle/>
          <a:p>
            <a:fld id="{A14E6C5A-01FB-4F1C-B2F7-298EC4D1AE55}" type="slidenum">
              <a:rPr lang="nb-NO" altLang="zh-TW" smtClean="0"/>
              <a:pPr/>
              <a:t>19</a:t>
            </a:fld>
            <a:endParaRPr lang="nb-NO" altLang="zh-TW"/>
          </a:p>
        </p:txBody>
      </p:sp>
    </p:spTree>
    <p:extLst>
      <p:ext uri="{BB962C8B-B14F-4D97-AF65-F5344CB8AC3E}">
        <p14:creationId xmlns:p14="http://schemas.microsoft.com/office/powerpoint/2010/main" val="15395580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b-NO" altLang="zh-TW" smtClean="0"/>
          </a:p>
        </p:txBody>
      </p:sp>
      <p:sp>
        <p:nvSpPr>
          <p:cNvPr id="48132" name="Slide Number Placeholder 3"/>
          <p:cNvSpPr>
            <a:spLocks noGrp="1"/>
          </p:cNvSpPr>
          <p:nvPr>
            <p:ph type="sldNum" sz="quarter" idx="5"/>
          </p:nvPr>
        </p:nvSpPr>
        <p:spPr bwMode="auto">
          <a:noFill/>
          <a:ln>
            <a:miter lim="800000"/>
            <a:headEnd/>
            <a:tailEnd/>
          </a:ln>
        </p:spPr>
        <p:txBody>
          <a:bodyPr/>
          <a:lstStyle/>
          <a:p>
            <a:fld id="{EC67928A-C11A-490F-AA44-E9A2554A817A}" type="slidenum">
              <a:rPr lang="nb-NO" altLang="zh-TW">
                <a:ea typeface="MS PGothic" pitchFamily="34" charset="-128"/>
              </a:rPr>
              <a:pPr/>
              <a:t>20</a:t>
            </a:fld>
            <a:endParaRPr lang="nb-NO" altLang="zh-TW">
              <a:ea typeface="MS PGothic"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a:t>
            </a:r>
            <a:r>
              <a:rPr lang="en-US" sz="1200" b="0" i="0" kern="1200" dirty="0" err="1" smtClean="0">
                <a:solidFill>
                  <a:schemeClr val="tx1"/>
                </a:solidFill>
                <a:effectLst/>
                <a:latin typeface="+mn-lt"/>
                <a:ea typeface="+mn-ea"/>
                <a:cs typeface="+mn-cs"/>
              </a:rPr>
              <a:t>COncORDE</a:t>
            </a:r>
            <a:r>
              <a:rPr lang="en-US" sz="1200" b="0" i="0" kern="1200" dirty="0" smtClean="0">
                <a:solidFill>
                  <a:schemeClr val="tx1"/>
                </a:solidFill>
                <a:effectLst/>
                <a:latin typeface="+mn-lt"/>
                <a:ea typeface="+mn-ea"/>
                <a:cs typeface="+mn-cs"/>
              </a:rPr>
              <a:t> project investigates healthcare coordination mechanisms in different kinds of emergencies. </a:t>
            </a:r>
          </a:p>
          <a:p>
            <a:r>
              <a:rPr lang="en-US" sz="1200" b="0" i="0" kern="1200" dirty="0" smtClean="0">
                <a:solidFill>
                  <a:schemeClr val="tx1"/>
                </a:solidFill>
                <a:effectLst/>
                <a:latin typeface="+mn-lt"/>
                <a:ea typeface="+mn-ea"/>
                <a:cs typeface="+mn-cs"/>
              </a:rPr>
              <a:t> </a:t>
            </a:r>
          </a:p>
          <a:p>
            <a:r>
              <a:rPr lang="en-US" sz="1200" b="0" i="0" kern="1200" dirty="0" smtClean="0">
                <a:solidFill>
                  <a:schemeClr val="tx1"/>
                </a:solidFill>
                <a:effectLst/>
                <a:latin typeface="+mn-lt"/>
                <a:ea typeface="+mn-ea"/>
                <a:cs typeface="+mn-cs"/>
              </a:rPr>
              <a:t>There are 5 main elements of medical emergency response: </a:t>
            </a:r>
          </a:p>
          <a:p>
            <a:r>
              <a:rPr lang="en-US" sz="1200" b="0" i="0" kern="1200" dirty="0" smtClean="0">
                <a:solidFill>
                  <a:schemeClr val="tx1"/>
                </a:solidFill>
                <a:effectLst/>
                <a:latin typeface="+mn-lt"/>
                <a:ea typeface="+mn-ea"/>
                <a:cs typeface="+mn-cs"/>
              </a:rPr>
              <a:t>The initial alert, </a:t>
            </a:r>
          </a:p>
          <a:p>
            <a:r>
              <a:rPr lang="en-US" sz="1200" b="0" i="0" kern="1200" dirty="0" smtClean="0">
                <a:solidFill>
                  <a:schemeClr val="tx1"/>
                </a:solidFill>
                <a:effectLst/>
                <a:latin typeface="+mn-lt"/>
                <a:ea typeface="+mn-ea"/>
                <a:cs typeface="+mn-cs"/>
              </a:rPr>
              <a:t>The emergency medical response, </a:t>
            </a:r>
          </a:p>
          <a:p>
            <a:r>
              <a:rPr lang="en-US" sz="1200" b="0" i="0" kern="1200" dirty="0" smtClean="0">
                <a:solidFill>
                  <a:schemeClr val="tx1"/>
                </a:solidFill>
                <a:effectLst/>
                <a:latin typeface="+mn-lt"/>
                <a:ea typeface="+mn-ea"/>
                <a:cs typeface="+mn-cs"/>
              </a:rPr>
              <a:t>Field management, </a:t>
            </a:r>
          </a:p>
          <a:p>
            <a:r>
              <a:rPr lang="en-US" sz="1200" b="0" i="0" kern="1200" dirty="0" smtClean="0">
                <a:solidFill>
                  <a:schemeClr val="tx1"/>
                </a:solidFill>
                <a:effectLst/>
                <a:latin typeface="+mn-lt"/>
                <a:ea typeface="+mn-ea"/>
                <a:cs typeface="+mn-cs"/>
              </a:rPr>
              <a:t>Patient transport, </a:t>
            </a:r>
          </a:p>
          <a:p>
            <a:r>
              <a:rPr lang="en-US" sz="1200" b="0" i="0" kern="1200" dirty="0" smtClean="0">
                <a:solidFill>
                  <a:schemeClr val="tx1"/>
                </a:solidFill>
                <a:effectLst/>
                <a:latin typeface="+mn-lt"/>
                <a:ea typeface="+mn-ea"/>
                <a:cs typeface="+mn-cs"/>
              </a:rPr>
              <a:t>The first receiver. </a:t>
            </a:r>
          </a:p>
          <a:p>
            <a:r>
              <a:rPr lang="en-US" sz="1200" b="0" i="0" kern="1200" dirty="0" smtClean="0">
                <a:solidFill>
                  <a:schemeClr val="tx1"/>
                </a:solidFill>
                <a:effectLst/>
                <a:latin typeface="+mn-lt"/>
                <a:ea typeface="+mn-ea"/>
                <a:cs typeface="+mn-cs"/>
              </a:rPr>
              <a:t> </a:t>
            </a:r>
          </a:p>
          <a:p>
            <a:r>
              <a:rPr lang="en-US" sz="1200" b="0" i="0" kern="1200" dirty="0" smtClean="0">
                <a:solidFill>
                  <a:schemeClr val="tx1"/>
                </a:solidFill>
                <a:effectLst/>
                <a:latin typeface="+mn-lt"/>
                <a:ea typeface="+mn-ea"/>
                <a:cs typeface="+mn-cs"/>
              </a:rPr>
              <a:t>The </a:t>
            </a:r>
            <a:r>
              <a:rPr lang="en-US" sz="1200" b="0" i="0" kern="1200" dirty="0" err="1" smtClean="0">
                <a:solidFill>
                  <a:schemeClr val="tx1"/>
                </a:solidFill>
                <a:effectLst/>
                <a:latin typeface="+mn-lt"/>
                <a:ea typeface="+mn-ea"/>
                <a:cs typeface="+mn-cs"/>
              </a:rPr>
              <a:t>COncORDE</a:t>
            </a:r>
            <a:r>
              <a:rPr lang="en-US" sz="1200" b="0" i="0" kern="1200" dirty="0" smtClean="0">
                <a:solidFill>
                  <a:schemeClr val="tx1"/>
                </a:solidFill>
                <a:effectLst/>
                <a:latin typeface="+mn-lt"/>
                <a:ea typeface="+mn-ea"/>
                <a:cs typeface="+mn-cs"/>
              </a:rPr>
              <a:t> project is particularly interested in large scale emergencies, but </a:t>
            </a:r>
            <a:r>
              <a:rPr lang="en-US" sz="1200" b="0" i="0" kern="1200" dirty="0" err="1" smtClean="0">
                <a:solidFill>
                  <a:schemeClr val="tx1"/>
                </a:solidFill>
                <a:effectLst/>
                <a:latin typeface="+mn-lt"/>
                <a:ea typeface="+mn-ea"/>
                <a:cs typeface="+mn-cs"/>
              </a:rPr>
              <a:t>recognises</a:t>
            </a:r>
            <a:r>
              <a:rPr lang="en-US" sz="1200" b="0" i="0" kern="1200" dirty="0" smtClean="0">
                <a:solidFill>
                  <a:schemeClr val="tx1"/>
                </a:solidFill>
                <a:effectLst/>
                <a:latin typeface="+mn-lt"/>
                <a:ea typeface="+mn-ea"/>
                <a:cs typeface="+mn-cs"/>
              </a:rPr>
              <a:t> that the response to "every-day-emergencies” forms the basis of all responses.</a:t>
            </a:r>
          </a:p>
          <a:p>
            <a:endParaRPr lang="en-US" dirty="0"/>
          </a:p>
        </p:txBody>
      </p:sp>
      <p:sp>
        <p:nvSpPr>
          <p:cNvPr id="4" name="Slide Number Placeholder 3"/>
          <p:cNvSpPr>
            <a:spLocks noGrp="1"/>
          </p:cNvSpPr>
          <p:nvPr>
            <p:ph type="sldNum" sz="quarter" idx="10"/>
          </p:nvPr>
        </p:nvSpPr>
        <p:spPr/>
        <p:txBody>
          <a:bodyPr/>
          <a:lstStyle/>
          <a:p>
            <a:fld id="{A14E6C5A-01FB-4F1C-B2F7-298EC4D1AE55}" type="slidenum">
              <a:rPr lang="nb-NO" altLang="zh-TW" smtClean="0"/>
              <a:pPr/>
              <a:t>22</a:t>
            </a:fld>
            <a:endParaRPr lang="nb-NO" altLang="zh-TW"/>
          </a:p>
        </p:txBody>
      </p:sp>
    </p:spTree>
    <p:extLst>
      <p:ext uri="{BB962C8B-B14F-4D97-AF65-F5344CB8AC3E}">
        <p14:creationId xmlns:p14="http://schemas.microsoft.com/office/powerpoint/2010/main" val="33347252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GB" sz="2000" dirty="0" smtClean="0"/>
              <a:t>Global features of the framework architecture:</a:t>
            </a:r>
          </a:p>
          <a:p>
            <a:pPr lvl="1"/>
            <a:r>
              <a:rPr lang="en-GB" sz="1800" dirty="0" smtClean="0"/>
              <a:t>sound distributed complex architecture model, that captures the dynamics of the </a:t>
            </a:r>
            <a:r>
              <a:rPr lang="en-GB" sz="1800" b="1" dirty="0" smtClean="0"/>
              <a:t>inter-dependencies</a:t>
            </a:r>
            <a:r>
              <a:rPr lang="en-GB" sz="1800" dirty="0" smtClean="0"/>
              <a:t> between the organisations/nodes in the healthcare services’ emergency response domain (system of systems)</a:t>
            </a:r>
          </a:p>
          <a:p>
            <a:pPr lvl="1"/>
            <a:r>
              <a:rPr lang="en-GB" sz="1800" dirty="0" smtClean="0"/>
              <a:t>understanding of </a:t>
            </a:r>
            <a:r>
              <a:rPr lang="en-GB" sz="1800" b="1" dirty="0" smtClean="0"/>
              <a:t>the evolution of the collaborative processes</a:t>
            </a:r>
            <a:r>
              <a:rPr lang="en-GB" sz="1800" dirty="0" smtClean="0"/>
              <a:t>, the establishment of </a:t>
            </a:r>
            <a:r>
              <a:rPr lang="en-GB" sz="1800" b="1" dirty="0" smtClean="0"/>
              <a:t>performance measures </a:t>
            </a:r>
            <a:r>
              <a:rPr lang="en-GB" sz="1800" dirty="0" smtClean="0"/>
              <a:t>and subsequently the assessment and </a:t>
            </a:r>
            <a:r>
              <a:rPr lang="en-GB" sz="1800" b="1" dirty="0" smtClean="0"/>
              <a:t>decision making mechanisms</a:t>
            </a:r>
          </a:p>
          <a:p>
            <a:pPr lvl="1"/>
            <a:r>
              <a:rPr lang="en-GB" sz="1800" dirty="0" smtClean="0"/>
              <a:t>support the </a:t>
            </a:r>
            <a:r>
              <a:rPr lang="en-GB" sz="1800" b="1" dirty="0" smtClean="0"/>
              <a:t>orchestration of the collaborative healthcare response services </a:t>
            </a:r>
            <a:r>
              <a:rPr lang="en-GB" sz="1800" dirty="0" smtClean="0"/>
              <a:t>and data</a:t>
            </a:r>
          </a:p>
          <a:p>
            <a:pPr lvl="1"/>
            <a:r>
              <a:rPr lang="en-GB" sz="1800" dirty="0" smtClean="0"/>
              <a:t>deal with </a:t>
            </a:r>
            <a:r>
              <a:rPr lang="en-GB" sz="1800" b="1" dirty="0" smtClean="0"/>
              <a:t>information communication </a:t>
            </a:r>
            <a:r>
              <a:rPr lang="en-GB" sz="1800" dirty="0" smtClean="0"/>
              <a:t>to facilitate the </a:t>
            </a:r>
            <a:r>
              <a:rPr lang="en-GB" sz="1800" b="1" dirty="0" smtClean="0"/>
              <a:t>interoperability</a:t>
            </a:r>
            <a:r>
              <a:rPr lang="en-GB" sz="1800" dirty="0" smtClean="0"/>
              <a:t> between the involved services/components (software, hardware, humans, others)</a:t>
            </a:r>
          </a:p>
          <a:p>
            <a:pPr lvl="1"/>
            <a:r>
              <a:rPr lang="en-GB" sz="1800" dirty="0" smtClean="0"/>
              <a:t>Explore </a:t>
            </a:r>
            <a:r>
              <a:rPr lang="en-GB" sz="1800" b="1" dirty="0" smtClean="0"/>
              <a:t>state-of-art tools and technologies </a:t>
            </a:r>
            <a:r>
              <a:rPr lang="en-GB" sz="1800" dirty="0" smtClean="0"/>
              <a:t>for integration</a:t>
            </a:r>
          </a:p>
          <a:p>
            <a:pPr lvl="1"/>
            <a:r>
              <a:rPr lang="en-GB" sz="1800" dirty="0" smtClean="0"/>
              <a:t>The selections will be performed in the framework of WP2 and revised during the development phase as deemed necessary</a:t>
            </a:r>
            <a:endParaRPr lang="en-US" sz="2800" smtClean="0"/>
          </a:p>
          <a:p>
            <a:endParaRPr lang="en-US"/>
          </a:p>
        </p:txBody>
      </p:sp>
      <p:sp>
        <p:nvSpPr>
          <p:cNvPr id="4" name="Slide Number Placeholder 3"/>
          <p:cNvSpPr>
            <a:spLocks noGrp="1"/>
          </p:cNvSpPr>
          <p:nvPr>
            <p:ph type="sldNum" sz="quarter" idx="10"/>
          </p:nvPr>
        </p:nvSpPr>
        <p:spPr/>
        <p:txBody>
          <a:bodyPr/>
          <a:lstStyle/>
          <a:p>
            <a:fld id="{A14E6C5A-01FB-4F1C-B2F7-298EC4D1AE55}" type="slidenum">
              <a:rPr lang="nb-NO" altLang="zh-TW" smtClean="0"/>
              <a:pPr/>
              <a:t>23</a:t>
            </a:fld>
            <a:endParaRPr lang="nb-NO" altLang="zh-TW"/>
          </a:p>
        </p:txBody>
      </p:sp>
    </p:spTree>
    <p:extLst>
      <p:ext uri="{BB962C8B-B14F-4D97-AF65-F5344CB8AC3E}">
        <p14:creationId xmlns:p14="http://schemas.microsoft.com/office/powerpoint/2010/main" val="29361344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we can see different events modeled by resource</a:t>
            </a:r>
            <a:r>
              <a:rPr lang="en-US" baseline="0" dirty="0" smtClean="0"/>
              <a:t> activation </a:t>
            </a:r>
            <a:endParaRPr lang="en-US" dirty="0"/>
          </a:p>
        </p:txBody>
      </p:sp>
      <p:sp>
        <p:nvSpPr>
          <p:cNvPr id="4" name="Slide Number Placeholder 3"/>
          <p:cNvSpPr>
            <a:spLocks noGrp="1"/>
          </p:cNvSpPr>
          <p:nvPr>
            <p:ph type="sldNum" sz="quarter" idx="10"/>
          </p:nvPr>
        </p:nvSpPr>
        <p:spPr/>
        <p:txBody>
          <a:bodyPr/>
          <a:lstStyle/>
          <a:p>
            <a:fld id="{A14E6C5A-01FB-4F1C-B2F7-298EC4D1AE55}" type="slidenum">
              <a:rPr lang="nb-NO" altLang="zh-TW" smtClean="0"/>
              <a:pPr/>
              <a:t>24</a:t>
            </a:fld>
            <a:endParaRPr lang="nb-NO" altLang="zh-TW"/>
          </a:p>
        </p:txBody>
      </p:sp>
    </p:spTree>
    <p:extLst>
      <p:ext uri="{BB962C8B-B14F-4D97-AF65-F5344CB8AC3E}">
        <p14:creationId xmlns:p14="http://schemas.microsoft.com/office/powerpoint/2010/main" val="23536128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we can see how a structured use-case analysis template can create a systematic way of producing a scenario. </a:t>
            </a:r>
            <a:endParaRPr lang="en-US" dirty="0"/>
          </a:p>
        </p:txBody>
      </p:sp>
      <p:sp>
        <p:nvSpPr>
          <p:cNvPr id="4" name="Slide Number Placeholder 3"/>
          <p:cNvSpPr>
            <a:spLocks noGrp="1"/>
          </p:cNvSpPr>
          <p:nvPr>
            <p:ph type="sldNum" sz="quarter" idx="10"/>
          </p:nvPr>
        </p:nvSpPr>
        <p:spPr/>
        <p:txBody>
          <a:bodyPr/>
          <a:lstStyle/>
          <a:p>
            <a:fld id="{A14E6C5A-01FB-4F1C-B2F7-298EC4D1AE55}" type="slidenum">
              <a:rPr lang="nb-NO" altLang="zh-TW" smtClean="0"/>
              <a:pPr/>
              <a:t>25</a:t>
            </a:fld>
            <a:endParaRPr lang="nb-NO" altLang="zh-TW"/>
          </a:p>
        </p:txBody>
      </p:sp>
    </p:spTree>
    <p:extLst>
      <p:ext uri="{BB962C8B-B14F-4D97-AF65-F5344CB8AC3E}">
        <p14:creationId xmlns:p14="http://schemas.microsoft.com/office/powerpoint/2010/main" val="38598328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GB" sz="2000" dirty="0" smtClean="0"/>
              <a:t>Here is</a:t>
            </a:r>
            <a:r>
              <a:rPr lang="en-GB" sz="2000" baseline="0" dirty="0" smtClean="0"/>
              <a:t> a presentation of in</a:t>
            </a:r>
            <a:r>
              <a:rPr lang="en-GB" sz="2000" dirty="0" smtClean="0"/>
              <a:t>teraction dynamics:</a:t>
            </a:r>
          </a:p>
          <a:p>
            <a:r>
              <a:rPr lang="en-GB" sz="2000" dirty="0" smtClean="0"/>
              <a:t>For example:</a:t>
            </a:r>
            <a:endParaRPr lang="en-GB" sz="2000" dirty="0" smtClean="0"/>
          </a:p>
          <a:p>
            <a:pPr lvl="1"/>
            <a:r>
              <a:rPr lang="en-GB" sz="1800" dirty="0" smtClean="0"/>
              <a:t>in order to be able to support the coordination and decision making, the actors’ individual </a:t>
            </a:r>
            <a:r>
              <a:rPr lang="en-GB" sz="1800" dirty="0" smtClean="0"/>
              <a:t>dynamics</a:t>
            </a:r>
            <a:r>
              <a:rPr lang="en-GB" sz="1800" baseline="0" dirty="0" smtClean="0"/>
              <a:t> </a:t>
            </a:r>
            <a:r>
              <a:rPr lang="en-GB" sz="2000" dirty="0" smtClean="0"/>
              <a:t>and </a:t>
            </a:r>
            <a:r>
              <a:rPr lang="en-GB" sz="2000" dirty="0" smtClean="0"/>
              <a:t>lower-level objectives for individual </a:t>
            </a:r>
            <a:r>
              <a:rPr lang="en-GB" sz="2000" dirty="0" smtClean="0"/>
              <a:t>components must take into account a </a:t>
            </a:r>
            <a:r>
              <a:rPr lang="en-GB" sz="2000" dirty="0" smtClean="0"/>
              <a:t>bigger system with a high-level objective to respond to an event </a:t>
            </a:r>
            <a:endParaRPr lang="en-GB" sz="2000" dirty="0" smtClean="0"/>
          </a:p>
          <a:p>
            <a:pPr lvl="1"/>
            <a:r>
              <a:rPr lang="en-GB" sz="2000" dirty="0" smtClean="0">
                <a:sym typeface="Wingdings" panose="05000000000000000000" pitchFamily="2" charset="2"/>
              </a:rPr>
              <a:t> </a:t>
            </a:r>
            <a:r>
              <a:rPr lang="en-GB" sz="2000" dirty="0" smtClean="0"/>
              <a:t>system-of-systems framework </a:t>
            </a:r>
          </a:p>
          <a:p>
            <a:endParaRPr lang="en-GB" sz="2000" dirty="0" smtClean="0"/>
          </a:p>
          <a:p>
            <a:r>
              <a:rPr lang="en-GB" sz="2000" dirty="0" smtClean="0"/>
              <a:t>The </a:t>
            </a:r>
            <a:r>
              <a:rPr lang="en-GB" sz="2000" dirty="0" smtClean="0"/>
              <a:t>terms “component”, “subsystem”, “process” are used almost interchangeably to refer to processes of any type that involve one or more actors in an emergency response scenario</a:t>
            </a:r>
          </a:p>
          <a:p>
            <a:pPr lvl="1"/>
            <a:r>
              <a:rPr lang="en-GB" sz="1800" dirty="0" smtClean="0"/>
              <a:t>A subsystem may represent a single human actor, the operation of an organisation, the operation of a decision support entity/centre, a cyber or a physical service, etc.</a:t>
            </a:r>
            <a:endParaRPr lang="en-US" sz="1800" dirty="0" smtClean="0"/>
          </a:p>
          <a:p>
            <a:r>
              <a:rPr lang="en-GB" sz="2000" dirty="0" smtClean="0"/>
              <a:t>Examples, assuming the model of a “receiving hospital”</a:t>
            </a:r>
          </a:p>
          <a:p>
            <a:pPr lvl="1"/>
            <a:r>
              <a:rPr lang="en-GB" sz="1800" dirty="0" smtClean="0"/>
              <a:t>State resources: </a:t>
            </a:r>
            <a:r>
              <a:rPr lang="en-GB" sz="1800" dirty="0" err="1" smtClean="0"/>
              <a:t>i</a:t>
            </a:r>
            <a:r>
              <a:rPr lang="en-GB" sz="1800" dirty="0" smtClean="0"/>
              <a:t>) the number of available emergency beds, ii) the number of available emergency nursing staff, iii) the number of available emergency doctors, iv) quantities of available supplies used in emergency rooms</a:t>
            </a:r>
            <a:endParaRPr lang="en-US" sz="1800" dirty="0" smtClean="0"/>
          </a:p>
          <a:p>
            <a:pPr lvl="1"/>
            <a:r>
              <a:rPr lang="en-GB" sz="1800" dirty="0" smtClean="0"/>
              <a:t>Transitions with controlled firing: </a:t>
            </a:r>
            <a:r>
              <a:rPr lang="en-GB" sz="1800" dirty="0" err="1" smtClean="0"/>
              <a:t>i</a:t>
            </a:r>
            <a:r>
              <a:rPr lang="en-GB" sz="1800" dirty="0" smtClean="0"/>
              <a:t>) mechanisms of adding/removing resources/states described above, ii) mechanisms bringing victims in the emergency rooms, iii) mechanisms releasing the victims after being healed.</a:t>
            </a:r>
            <a:endParaRPr lang="en-US" sz="1800" dirty="0" smtClean="0"/>
          </a:p>
          <a:p>
            <a:pPr lvl="1"/>
            <a:r>
              <a:rPr lang="en-GB" sz="1800" dirty="0" smtClean="0"/>
              <a:t>Transitions with uncontrolled firing: </a:t>
            </a:r>
            <a:r>
              <a:rPr lang="en-GB" sz="1800" dirty="0" err="1" smtClean="0"/>
              <a:t>i</a:t>
            </a:r>
            <a:r>
              <a:rPr lang="en-GB" sz="1800" dirty="0" smtClean="0"/>
              <a:t>) uncontrolled entry of victims in the emergency rooms (e.g. victims brought by bystanders without informing PSAP or an emergency operation centre if activated), ii) unavailability of resources due to reasons outside the control of the emergency manager of the hospital, etc. </a:t>
            </a:r>
          </a:p>
          <a:p>
            <a:pPr lvl="1"/>
            <a:r>
              <a:rPr lang="en-GB" sz="1800" dirty="0" smtClean="0"/>
              <a:t>Other parameters in the hospital model: its distance from the emergency event, the weather conditions, the expertise of the staff, etc. </a:t>
            </a:r>
            <a:endParaRPr lang="en-US" sz="1800" dirty="0" smtClean="0"/>
          </a:p>
          <a:p>
            <a:r>
              <a:rPr lang="en-US" sz="2000" dirty="0" smtClean="0"/>
              <a:t>Focus has first been given to the clear and unequivocal definition of components for the scenario modelling (interaction between medical emergency actors, resources, and tools)</a:t>
            </a:r>
          </a:p>
          <a:p>
            <a:pPr lvl="1"/>
            <a:r>
              <a:rPr lang="en-US" sz="1600" dirty="0" smtClean="0"/>
              <a:t>The clarity of the overview is </a:t>
            </a:r>
            <a:r>
              <a:rPr lang="en-US" sz="1600" dirty="0" smtClean="0"/>
              <a:t>enhanced by supporting visual representations, utilizing international standards for general symbols used in emergency response and enhancing them with options for </a:t>
            </a:r>
            <a:r>
              <a:rPr lang="en-US" sz="1600" dirty="0" err="1" smtClean="0"/>
              <a:t>customisation</a:t>
            </a:r>
            <a:r>
              <a:rPr lang="en-US" sz="1600" dirty="0" smtClean="0"/>
              <a:t> to reach fine </a:t>
            </a:r>
            <a:r>
              <a:rPr lang="en-US" sz="1600" dirty="0" smtClean="0"/>
              <a:t>granularity such as the NATO </a:t>
            </a:r>
            <a:r>
              <a:rPr lang="en-US" sz="1600" dirty="0" err="1" smtClean="0"/>
              <a:t>sybology</a:t>
            </a:r>
            <a:endParaRPr lang="en-US" sz="1600" dirty="0" smtClean="0"/>
          </a:p>
          <a:p>
            <a:endParaRPr lang="en-US" sz="2000" dirty="0" smtClean="0"/>
          </a:p>
          <a:p>
            <a:r>
              <a:rPr lang="en-US" sz="2000" dirty="0" smtClean="0"/>
              <a:t>Led </a:t>
            </a:r>
            <a:r>
              <a:rPr lang="en-US" sz="2000" dirty="0" smtClean="0"/>
              <a:t>also to the update of the Petri Net models, and the integration of the individual models of components into composite system models. </a:t>
            </a:r>
          </a:p>
          <a:p>
            <a:endParaRPr lang="en-US" sz="2000" dirty="0" smtClean="0"/>
          </a:p>
          <a:p>
            <a:endParaRPr lang="en-US" sz="2000" dirty="0" smtClean="0"/>
          </a:p>
          <a:p>
            <a:r>
              <a:rPr lang="en-US" sz="2000" dirty="0" smtClean="0"/>
              <a:t>Scenarios </a:t>
            </a:r>
            <a:r>
              <a:rPr lang="en-US" sz="2000" dirty="0" smtClean="0"/>
              <a:t>of the use of the integrated models have been presented and simulated with Petri Nets. </a:t>
            </a:r>
          </a:p>
          <a:p>
            <a:endParaRPr lang="en-US" sz="2000" dirty="0" smtClean="0"/>
          </a:p>
          <a:p>
            <a:r>
              <a:rPr lang="en-US" sz="2000" dirty="0" smtClean="0"/>
              <a:t>In </a:t>
            </a:r>
            <a:r>
              <a:rPr lang="en-US" sz="2000" dirty="0" smtClean="0"/>
              <a:t>addition, example decision support capabilities for resource allocation have been created, aiming to show the potential of having sound modelling of system dynamics. </a:t>
            </a:r>
          </a:p>
          <a:p>
            <a:endParaRPr lang="en-US" dirty="0" smtClean="0"/>
          </a:p>
          <a:p>
            <a:r>
              <a:rPr lang="en-US" dirty="0" smtClean="0"/>
              <a:t>Symbols are as follows :</a:t>
            </a:r>
          </a:p>
          <a:p>
            <a:endParaRPr lang="en-US" dirty="0" smtClean="0"/>
          </a:p>
          <a:p>
            <a:r>
              <a:rPr lang="en-US" dirty="0" smtClean="0"/>
              <a:t>The rectangle</a:t>
            </a:r>
            <a:r>
              <a:rPr lang="en-US" baseline="0" dirty="0" smtClean="0"/>
              <a:t> with three squares at the bottom : C4 site, Square with a small triangle is an Asset, infrastructure is represented with a rectangle with a black rectangle on top, Cordon zones are shaded pink.</a:t>
            </a:r>
            <a:endParaRPr lang="en-US" dirty="0" smtClean="0"/>
          </a:p>
          <a:p>
            <a:endParaRPr lang="en-US" dirty="0" smtClean="0"/>
          </a:p>
          <a:p>
            <a:r>
              <a:rPr lang="en-US" baseline="0" dirty="0" smtClean="0"/>
              <a:t>Flows are as follows : </a:t>
            </a:r>
          </a:p>
          <a:p>
            <a:r>
              <a:rPr lang="en-US" baseline="0" dirty="0" smtClean="0"/>
              <a:t>Continuous black arrows are movements of objects and assets</a:t>
            </a:r>
          </a:p>
          <a:p>
            <a:r>
              <a:rPr lang="en-US" baseline="0" dirty="0" smtClean="0"/>
              <a:t>Dashed arrows represent the movement of information</a:t>
            </a:r>
          </a:p>
          <a:p>
            <a:r>
              <a:rPr lang="en-US" baseline="0" dirty="0" smtClean="0"/>
              <a:t>Dotted arrows represent the examination of a victim</a:t>
            </a:r>
          </a:p>
          <a:p>
            <a:endParaRPr lang="en-US" baseline="0" dirty="0" smtClean="0"/>
          </a:p>
          <a:p>
            <a:r>
              <a:rPr lang="en-US" baseline="0" dirty="0" smtClean="0"/>
              <a:t>[PRESENT FUNCTIONS, TASKS and POSITIONS in SPACE]</a:t>
            </a:r>
          </a:p>
          <a:p>
            <a:endParaRPr lang="en-US" baseline="0" dirty="0" smtClean="0"/>
          </a:p>
          <a:p>
            <a:pPr marL="0" indent="0">
              <a:buNone/>
            </a:pPr>
            <a:r>
              <a:rPr lang="en-US" sz="1200" b="1" dirty="0" smtClean="0"/>
              <a:t>Placing all components in the basic application scenarios</a:t>
            </a:r>
          </a:p>
          <a:p>
            <a:r>
              <a:rPr lang="en-GB" sz="1200" dirty="0" smtClean="0"/>
              <a:t>N1 - </a:t>
            </a:r>
            <a:r>
              <a:rPr lang="en-US" sz="1200" dirty="0" smtClean="0"/>
              <a:t>The "Network of locatable components"</a:t>
            </a:r>
            <a:endParaRPr lang="en-GB" sz="1200" dirty="0" smtClean="0"/>
          </a:p>
          <a:p>
            <a:r>
              <a:rPr lang="en-GB" sz="1200" dirty="0" smtClean="0"/>
              <a:t>N2 - </a:t>
            </a:r>
            <a:r>
              <a:rPr lang="en-US" sz="1200" dirty="0" smtClean="0"/>
              <a:t>The "Network of transmittable victim/patient status parameters" </a:t>
            </a:r>
            <a:endParaRPr lang="en-GB" sz="1200" dirty="0" smtClean="0"/>
          </a:p>
          <a:p>
            <a:r>
              <a:rPr lang="en-GB" sz="1200" dirty="0" smtClean="0"/>
              <a:t>N3 - </a:t>
            </a:r>
            <a:r>
              <a:rPr lang="en-US" sz="1200" dirty="0" smtClean="0"/>
              <a:t>The complete emergency event "e-Form" </a:t>
            </a:r>
            <a:endParaRPr lang="en-GB" sz="1200" dirty="0" smtClean="0"/>
          </a:p>
          <a:p>
            <a:r>
              <a:rPr lang="en-GB" sz="1200" dirty="0" smtClean="0"/>
              <a:t>N4 - The "Joint operational map" </a:t>
            </a:r>
          </a:p>
          <a:p>
            <a:r>
              <a:rPr lang="en-GB" sz="1200" dirty="0" smtClean="0"/>
              <a:t>N5 - </a:t>
            </a:r>
            <a:r>
              <a:rPr lang="en-US" sz="1200" dirty="0" smtClean="0"/>
              <a:t>"Recording and replay" for evaluation, training and accountability </a:t>
            </a:r>
            <a:endParaRPr lang="en-GB" sz="1200" dirty="0" smtClean="0"/>
          </a:p>
          <a:p>
            <a:r>
              <a:rPr lang="en-GB" sz="1200" dirty="0" smtClean="0"/>
              <a:t>Triage</a:t>
            </a:r>
          </a:p>
          <a:p>
            <a:endParaRPr lang="en-GB" sz="1200" dirty="0" smtClean="0"/>
          </a:p>
          <a:p>
            <a:endParaRPr lang="en-GB" sz="1200" dirty="0" smtClean="0"/>
          </a:p>
          <a:p>
            <a:endParaRPr lang="el-GR" sz="1200" dirty="0" smtClean="0"/>
          </a:p>
          <a:p>
            <a:endParaRPr lang="en-US" dirty="0"/>
          </a:p>
        </p:txBody>
      </p:sp>
      <p:sp>
        <p:nvSpPr>
          <p:cNvPr id="4" name="Slide Number Placeholder 3"/>
          <p:cNvSpPr>
            <a:spLocks noGrp="1"/>
          </p:cNvSpPr>
          <p:nvPr>
            <p:ph type="sldNum" sz="quarter" idx="10"/>
          </p:nvPr>
        </p:nvSpPr>
        <p:spPr/>
        <p:txBody>
          <a:bodyPr/>
          <a:lstStyle/>
          <a:p>
            <a:fld id="{A14E6C5A-01FB-4F1C-B2F7-298EC4D1AE55}" type="slidenum">
              <a:rPr lang="nb-NO" altLang="zh-TW" smtClean="0"/>
              <a:pPr/>
              <a:t>26</a:t>
            </a:fld>
            <a:endParaRPr lang="nb-NO" altLang="zh-TW"/>
          </a:p>
        </p:txBody>
      </p:sp>
    </p:spTree>
    <p:extLst>
      <p:ext uri="{BB962C8B-B14F-4D97-AF65-F5344CB8AC3E}">
        <p14:creationId xmlns:p14="http://schemas.microsoft.com/office/powerpoint/2010/main" val="40659094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Then, Decision support is</a:t>
            </a:r>
            <a:r>
              <a:rPr lang="en-US" baseline="0" dirty="0" smtClean="0"/>
              <a:t> quite simple really : the importance of a given action is mapped to it’s observed cost and benefit against a projected cost and this </a:t>
            </a:r>
            <a:r>
              <a:rPr lang="en-US" baseline="0" dirty="0" err="1" smtClean="0"/>
              <a:t>prioritises</a:t>
            </a:r>
            <a:r>
              <a:rPr lang="en-US" baseline="0" dirty="0" smtClean="0"/>
              <a:t> areas of improvement.</a:t>
            </a:r>
            <a:endParaRPr lang="en-US" dirty="0"/>
          </a:p>
        </p:txBody>
      </p:sp>
      <p:sp>
        <p:nvSpPr>
          <p:cNvPr id="4" name="Slide Number Placeholder 3"/>
          <p:cNvSpPr>
            <a:spLocks noGrp="1"/>
          </p:cNvSpPr>
          <p:nvPr>
            <p:ph type="sldNum" sz="quarter" idx="10"/>
          </p:nvPr>
        </p:nvSpPr>
        <p:spPr/>
        <p:txBody>
          <a:bodyPr/>
          <a:lstStyle/>
          <a:p>
            <a:fld id="{A14E6C5A-01FB-4F1C-B2F7-298EC4D1AE55}" type="slidenum">
              <a:rPr lang="nb-NO" altLang="zh-TW" smtClean="0"/>
              <a:pPr/>
              <a:t>27</a:t>
            </a:fld>
            <a:endParaRPr lang="nb-NO" altLang="zh-TW"/>
          </a:p>
        </p:txBody>
      </p:sp>
    </p:spTree>
    <p:extLst>
      <p:ext uri="{BB962C8B-B14F-4D97-AF65-F5344CB8AC3E}">
        <p14:creationId xmlns:p14="http://schemas.microsoft.com/office/powerpoint/2010/main" val="28988091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p:txBody>
          <a:bodyPr wrap="square" numCol="1" anchor="t" anchorCtr="0" compatLnSpc="1">
            <a:prstTxWarp prst="textNoShape">
              <a:avLst/>
            </a:prstTxWarp>
            <a:normAutofit fontScale="47500" lnSpcReduction="20000"/>
          </a:bodyPr>
          <a:lstStyle/>
          <a:p>
            <a:pPr fontAlgn="auto">
              <a:spcBef>
                <a:spcPts val="0"/>
              </a:spcBef>
              <a:spcAft>
                <a:spcPts val="0"/>
              </a:spcAft>
              <a:defRPr/>
            </a:pPr>
            <a:r>
              <a:rPr lang="nb-NO" sz="2800" dirty="0" smtClean="0"/>
              <a:t>Eksempel på hvordan lydfiler og video gir et helhetlig bilde av en sekvens under øvelsen som det er naturlig å benytte i evalueringsøyemed.</a:t>
            </a:r>
          </a:p>
        </p:txBody>
      </p:sp>
      <p:sp>
        <p:nvSpPr>
          <p:cNvPr id="45060" name="Slide Number Placeholder 3"/>
          <p:cNvSpPr>
            <a:spLocks noGrp="1"/>
          </p:cNvSpPr>
          <p:nvPr>
            <p:ph type="sldNum" sz="quarter" idx="5"/>
          </p:nvPr>
        </p:nvSpPr>
        <p:spPr bwMode="auto">
          <a:noFill/>
          <a:ln>
            <a:miter lim="800000"/>
            <a:headEnd/>
            <a:tailEnd/>
          </a:ln>
        </p:spPr>
        <p:txBody>
          <a:bodyPr/>
          <a:lstStyle/>
          <a:p>
            <a:fld id="{EB192666-00D8-4565-B050-C2CF9113964C}" type="slidenum">
              <a:rPr lang="nb-NO" altLang="zh-TW">
                <a:ea typeface="MS PGothic" pitchFamily="34" charset="-128"/>
              </a:rPr>
              <a:pPr/>
              <a:t>30</a:t>
            </a:fld>
            <a:endParaRPr lang="nb-NO" altLang="zh-TW">
              <a:ea typeface="MS PGothic"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p:txBody>
          <a:bodyPr wrap="square" numCol="1" anchor="t" anchorCtr="0" compatLnSpc="1">
            <a:prstTxWarp prst="textNoShape">
              <a:avLst/>
            </a:prstTxWarp>
            <a:normAutofit fontScale="47500" lnSpcReduction="20000"/>
          </a:bodyPr>
          <a:lstStyle/>
          <a:p>
            <a:pPr fontAlgn="auto">
              <a:spcBef>
                <a:spcPts val="0"/>
              </a:spcBef>
              <a:spcAft>
                <a:spcPts val="0"/>
              </a:spcAft>
              <a:defRPr/>
            </a:pPr>
            <a:r>
              <a:rPr lang="nb-NO" sz="2800" dirty="0" smtClean="0"/>
              <a:t>Eksempel på hvordan lydfiler og video gir et helhetlig bilde av en sekvens under øvelsen som det er naturlig å benytte i evalueringsøyemed.</a:t>
            </a:r>
          </a:p>
        </p:txBody>
      </p:sp>
      <p:sp>
        <p:nvSpPr>
          <p:cNvPr id="46084" name="Slide Number Placeholder 3"/>
          <p:cNvSpPr>
            <a:spLocks noGrp="1"/>
          </p:cNvSpPr>
          <p:nvPr>
            <p:ph type="sldNum" sz="quarter" idx="5"/>
          </p:nvPr>
        </p:nvSpPr>
        <p:spPr bwMode="auto">
          <a:noFill/>
          <a:ln>
            <a:miter lim="800000"/>
            <a:headEnd/>
            <a:tailEnd/>
          </a:ln>
        </p:spPr>
        <p:txBody>
          <a:bodyPr/>
          <a:lstStyle/>
          <a:p>
            <a:fld id="{2B0CD326-ECF2-429C-B9BD-73316EF635AA}" type="slidenum">
              <a:rPr lang="nb-NO" altLang="zh-TW">
                <a:ea typeface="MS PGothic" pitchFamily="34" charset="-128"/>
              </a:rPr>
              <a:pPr/>
              <a:t>31</a:t>
            </a:fld>
            <a:endParaRPr lang="nb-NO" altLang="zh-TW">
              <a:ea typeface="MS PGothic"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b-NO" altLang="zh-TW" smtClean="0"/>
          </a:p>
        </p:txBody>
      </p:sp>
      <p:sp>
        <p:nvSpPr>
          <p:cNvPr id="47108" name="Slide Number Placeholder 3"/>
          <p:cNvSpPr>
            <a:spLocks noGrp="1"/>
          </p:cNvSpPr>
          <p:nvPr>
            <p:ph type="sldNum" sz="quarter" idx="5"/>
          </p:nvPr>
        </p:nvSpPr>
        <p:spPr bwMode="auto">
          <a:noFill/>
          <a:ln>
            <a:miter lim="800000"/>
            <a:headEnd/>
            <a:tailEnd/>
          </a:ln>
        </p:spPr>
        <p:txBody>
          <a:bodyPr/>
          <a:lstStyle/>
          <a:p>
            <a:fld id="{AA32D86F-7DB2-407B-8AD7-A4E5B6B88E52}" type="slidenum">
              <a:rPr lang="nb-NO" altLang="zh-TW">
                <a:ea typeface="MS PGothic" pitchFamily="34" charset="-128"/>
              </a:rPr>
              <a:pPr/>
              <a:t>32</a:t>
            </a:fld>
            <a:endParaRPr lang="nb-NO" altLang="zh-TW">
              <a:ea typeface="MS PGothic" pitchFamily="34"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b-NO" altLang="zh-TW" smtClean="0"/>
          </a:p>
        </p:txBody>
      </p:sp>
      <p:sp>
        <p:nvSpPr>
          <p:cNvPr id="49156" name="Slide Number Placeholder 3"/>
          <p:cNvSpPr>
            <a:spLocks noGrp="1"/>
          </p:cNvSpPr>
          <p:nvPr>
            <p:ph type="sldNum" sz="quarter" idx="5"/>
          </p:nvPr>
        </p:nvSpPr>
        <p:spPr bwMode="auto">
          <a:noFill/>
          <a:ln>
            <a:miter lim="800000"/>
            <a:headEnd/>
            <a:tailEnd/>
          </a:ln>
        </p:spPr>
        <p:txBody>
          <a:bodyPr/>
          <a:lstStyle/>
          <a:p>
            <a:fld id="{B06D3B03-3CA9-49A2-A615-EB2F3F448257}" type="slidenum">
              <a:rPr lang="nb-NO" altLang="zh-TW">
                <a:ea typeface="MS PGothic" pitchFamily="34" charset="-128"/>
              </a:rPr>
              <a:pPr/>
              <a:t>33</a:t>
            </a:fld>
            <a:endParaRPr lang="nb-NO" altLang="zh-TW">
              <a:ea typeface="MS PGothic"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b-NO" altLang="zh-TW" smtClean="0"/>
          </a:p>
        </p:txBody>
      </p:sp>
      <p:sp>
        <p:nvSpPr>
          <p:cNvPr id="52228" name="Slide Number Placeholder 3"/>
          <p:cNvSpPr>
            <a:spLocks noGrp="1"/>
          </p:cNvSpPr>
          <p:nvPr>
            <p:ph type="sldNum" sz="quarter" idx="5"/>
          </p:nvPr>
        </p:nvSpPr>
        <p:spPr bwMode="auto">
          <a:noFill/>
          <a:ln>
            <a:miter lim="800000"/>
            <a:headEnd/>
            <a:tailEnd/>
          </a:ln>
        </p:spPr>
        <p:txBody>
          <a:bodyPr/>
          <a:lstStyle/>
          <a:p>
            <a:fld id="{518BA23C-AB02-4E07-859E-97F654CCF4FC}" type="slidenum">
              <a:rPr lang="nb-NO" altLang="zh-TW">
                <a:ea typeface="MS PGothic" pitchFamily="34" charset="-128"/>
              </a:rPr>
              <a:pPr/>
              <a:t>34</a:t>
            </a:fld>
            <a:endParaRPr lang="nb-NO" altLang="zh-TW">
              <a:ea typeface="MS PGothic"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p:txBody>
          <a:bodyPr wrap="square" numCol="1" anchor="t" anchorCtr="0" compatLnSpc="1">
            <a:prstTxWarp prst="textNoShape">
              <a:avLst/>
            </a:prstTxWarp>
            <a:normAutofit fontScale="47500" lnSpcReduction="20000"/>
          </a:bodyPr>
          <a:lstStyle/>
          <a:p>
            <a:pPr fontAlgn="auto">
              <a:spcBef>
                <a:spcPts val="0"/>
              </a:spcBef>
              <a:spcAft>
                <a:spcPts val="0"/>
              </a:spcAft>
              <a:defRPr/>
            </a:pPr>
            <a:r>
              <a:rPr lang="nb-NO" sz="2800" dirty="0" smtClean="0"/>
              <a:t>Eksempel på hvordan lydfiler og video gir et helhetlig bilde av en sekvens under øvelsen som det er naturlig å benytte i evalueringsøyemed.</a:t>
            </a:r>
          </a:p>
        </p:txBody>
      </p:sp>
      <p:sp>
        <p:nvSpPr>
          <p:cNvPr id="53252" name="Slide Number Placeholder 3"/>
          <p:cNvSpPr>
            <a:spLocks noGrp="1"/>
          </p:cNvSpPr>
          <p:nvPr>
            <p:ph type="sldNum" sz="quarter" idx="5"/>
          </p:nvPr>
        </p:nvSpPr>
        <p:spPr bwMode="auto">
          <a:noFill/>
          <a:ln>
            <a:miter lim="800000"/>
            <a:headEnd/>
            <a:tailEnd/>
          </a:ln>
        </p:spPr>
        <p:txBody>
          <a:bodyPr/>
          <a:lstStyle/>
          <a:p>
            <a:fld id="{2BFC35EF-71CC-45B5-8933-E79AAD4B3171}" type="slidenum">
              <a:rPr lang="nb-NO" altLang="zh-TW">
                <a:ea typeface="MS PGothic" pitchFamily="34" charset="-128"/>
              </a:rPr>
              <a:pPr/>
              <a:t>35</a:t>
            </a:fld>
            <a:endParaRPr lang="nb-NO" altLang="zh-TW">
              <a:ea typeface="MS PGothic"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p:txBody>
          <a:bodyPr wrap="square" numCol="1" anchor="t" anchorCtr="0" compatLnSpc="1">
            <a:prstTxWarp prst="textNoShape">
              <a:avLst/>
            </a:prstTxWarp>
          </a:bodyPr>
          <a:lstStyle/>
          <a:p>
            <a:pPr>
              <a:lnSpc>
                <a:spcPct val="80000"/>
              </a:lnSpc>
              <a:spcBef>
                <a:spcPct val="0"/>
              </a:spcBef>
            </a:pPr>
            <a:r>
              <a:rPr lang="en-US" altLang="zh-TW" sz="1300" smtClean="0"/>
              <a:t>Example of how audio and video provides a comprehensive picture of a sequence during exercise as it is natural to use in evaluation purposes.</a:t>
            </a:r>
            <a:endParaRPr lang="nb-NO" altLang="zh-TW" sz="1300" smtClean="0"/>
          </a:p>
        </p:txBody>
      </p:sp>
      <p:sp>
        <p:nvSpPr>
          <p:cNvPr id="55300" name="Slide Number Placeholder 3"/>
          <p:cNvSpPr>
            <a:spLocks noGrp="1"/>
          </p:cNvSpPr>
          <p:nvPr>
            <p:ph type="sldNum" sz="quarter" idx="5"/>
          </p:nvPr>
        </p:nvSpPr>
        <p:spPr bwMode="auto">
          <a:noFill/>
          <a:ln>
            <a:miter lim="800000"/>
            <a:headEnd/>
            <a:tailEnd/>
          </a:ln>
        </p:spPr>
        <p:txBody>
          <a:bodyPr/>
          <a:lstStyle/>
          <a:p>
            <a:fld id="{3445C626-2176-4DD5-8274-1FBFCA854AE8}" type="slidenum">
              <a:rPr lang="nb-NO" altLang="zh-TW">
                <a:ea typeface="MS PGothic" pitchFamily="34" charset="-128"/>
              </a:rPr>
              <a:pPr/>
              <a:t>36</a:t>
            </a:fld>
            <a:endParaRPr lang="nb-NO" altLang="zh-TW">
              <a:ea typeface="MS PGothic" pitchFamily="3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p:txBody>
          <a:bodyPr wrap="square" numCol="1" anchor="t" anchorCtr="0" compatLnSpc="1">
            <a:prstTxWarp prst="textNoShape">
              <a:avLst/>
            </a:prstTxWarp>
          </a:bodyPr>
          <a:lstStyle/>
          <a:p>
            <a:pPr>
              <a:lnSpc>
                <a:spcPct val="80000"/>
              </a:lnSpc>
              <a:spcBef>
                <a:spcPct val="0"/>
              </a:spcBef>
            </a:pPr>
            <a:r>
              <a:rPr lang="en-US" altLang="zh-TW" sz="1300" smtClean="0"/>
              <a:t>Example of how audio and video provides a comprehensive picture of a sequence during exercise as it is natural to use in evaluation purposes.</a:t>
            </a:r>
            <a:endParaRPr lang="nb-NO" altLang="zh-TW" sz="1300" smtClean="0"/>
          </a:p>
        </p:txBody>
      </p:sp>
      <p:sp>
        <p:nvSpPr>
          <p:cNvPr id="56324" name="Slide Number Placeholder 3"/>
          <p:cNvSpPr>
            <a:spLocks noGrp="1"/>
          </p:cNvSpPr>
          <p:nvPr>
            <p:ph type="sldNum" sz="quarter" idx="5"/>
          </p:nvPr>
        </p:nvSpPr>
        <p:spPr bwMode="auto">
          <a:noFill/>
          <a:ln>
            <a:miter lim="800000"/>
            <a:headEnd/>
            <a:tailEnd/>
          </a:ln>
        </p:spPr>
        <p:txBody>
          <a:bodyPr/>
          <a:lstStyle/>
          <a:p>
            <a:fld id="{713DADD8-DA2F-4EED-AB57-827C393AA080}" type="slidenum">
              <a:rPr lang="nb-NO" altLang="zh-TW">
                <a:ea typeface="MS PGothic" pitchFamily="34" charset="-128"/>
              </a:rPr>
              <a:pPr/>
              <a:t>37</a:t>
            </a:fld>
            <a:endParaRPr lang="nb-NO" altLang="zh-TW">
              <a:ea typeface="MS PGothic" pitchFamily="3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3" name="備忘稿版面配置區 2"/>
          <p:cNvSpPr>
            <a:spLocks noGrp="1"/>
          </p:cNvSpPr>
          <p:nvPr>
            <p:ph type="body" idx="1"/>
          </p:nvPr>
        </p:nvSpPr>
        <p:spPr/>
        <p:txBody>
          <a:bodyPr>
            <a:normAutofit fontScale="92500" lnSpcReduction="10000"/>
          </a:bodyPr>
          <a:lstStyle/>
          <a:p>
            <a:pPr fontAlgn="auto">
              <a:spcBef>
                <a:spcPts val="0"/>
              </a:spcBef>
              <a:spcAft>
                <a:spcPts val="0"/>
              </a:spcAft>
              <a:defRPr/>
            </a:pPr>
            <a:r>
              <a:rPr lang="en-US" altLang="zh-TW" dirty="0" smtClean="0"/>
              <a:t>Often, the objective(s) of inter-agency collaborative exercises are the simulation of information exchange, knowledge extraction, dialogue, generating ideas, creating awareness, and skill training. The purpose of the exercise could be to have participants see things differently (and act differently) from their standard operating procedures. Crises are characterized by the absence of obvious solutions, the scarcity of reliable information when it is needed, the lack of adequate time to reflect on and debate alternative courses of action. While simulations can help the crisis management team to find the optimal responses to the crises, training can help them exercise the art to optimize the limited time that they have to develop creative responses to the crisis.  </a:t>
            </a:r>
            <a:r>
              <a:rPr lang="en-US" altLang="zh-TW" dirty="0" err="1" smtClean="0"/>
              <a:t>Corti</a:t>
            </a:r>
            <a:r>
              <a:rPr lang="en-US" altLang="zh-TW" dirty="0" smtClean="0"/>
              <a:t> (2006), considers that Game-based learning –i.e. techniques and tools that apply the principles of game design to the learning process - and serious games have the potential of improving training activities and initiatives by virtue of, e.g., their engagement, motivation, role playing, and repeatability: failed strategies etc. can be modified and tried again. Analyses have been conducted over the years, consistently showing that such activities promote learning (</a:t>
            </a:r>
            <a:r>
              <a:rPr lang="en-US" altLang="zh-TW" dirty="0" err="1" smtClean="0"/>
              <a:t>Szczurek</a:t>
            </a:r>
            <a:r>
              <a:rPr lang="en-US" altLang="zh-TW" dirty="0" smtClean="0"/>
              <a:t>, 1982; Van Eck, 2006).</a:t>
            </a:r>
            <a:endParaRPr lang="zh-TW" altLang="zh-TW" dirty="0" smtClean="0"/>
          </a:p>
          <a:p>
            <a:pPr fontAlgn="auto">
              <a:spcBef>
                <a:spcPts val="0"/>
              </a:spcBef>
              <a:spcAft>
                <a:spcPts val="0"/>
              </a:spcAft>
              <a:defRPr/>
            </a:pPr>
            <a:r>
              <a:rPr lang="en-US" altLang="zh-TW" dirty="0" smtClean="0"/>
              <a:t/>
            </a:r>
            <a:br>
              <a:rPr lang="en-US" altLang="zh-TW" dirty="0" smtClean="0"/>
            </a:br>
            <a:r>
              <a:rPr lang="en-US" altLang="zh-TW" dirty="0" smtClean="0"/>
              <a:t>The literature highlights two mechanisms in particular that promote learning pertinent to inter-agency exercising: (</a:t>
            </a:r>
            <a:r>
              <a:rPr lang="en-US" altLang="zh-TW" dirty="0" err="1" smtClean="0"/>
              <a:t>i</a:t>
            </a:r>
            <a:r>
              <a:rPr lang="en-US" altLang="zh-TW" dirty="0" smtClean="0"/>
              <a:t>) rewarding creativity and (ii) emphasizing reflection. According to </a:t>
            </a:r>
            <a:r>
              <a:rPr lang="en-US" altLang="zh-TW" dirty="0" err="1" smtClean="0"/>
              <a:t>Resnick</a:t>
            </a:r>
            <a:r>
              <a:rPr lang="en-US" altLang="zh-TW" dirty="0" smtClean="0"/>
              <a:t> (2007), creativity and reflection can be seen as forming part of an iterative learning cycle (imagine, create, play, share, reflect, imagine, and back). Thus, learning requires both reflection and creative thought, just as creativity requires reflection as part of the process of incubating new ideas, and ultimately entails learning of new solutions. Reflection also underpins and occurs throughout creative processes (</a:t>
            </a:r>
            <a:r>
              <a:rPr lang="en-US" altLang="zh-TW" dirty="0" err="1" smtClean="0"/>
              <a:t>Schön</a:t>
            </a:r>
            <a:r>
              <a:rPr lang="en-US" altLang="zh-TW" dirty="0" smtClean="0"/>
              <a:t>, 1983). Reflection is not only an individual cognitive process, but it has also a strong social dimension (</a:t>
            </a:r>
            <a:r>
              <a:rPr lang="en-US" altLang="zh-TW" dirty="0" err="1" smtClean="0"/>
              <a:t>Senge</a:t>
            </a:r>
            <a:r>
              <a:rPr lang="en-US" altLang="zh-TW" dirty="0" smtClean="0"/>
              <a:t>, 1990; </a:t>
            </a:r>
            <a:r>
              <a:rPr lang="en-US" altLang="zh-TW" dirty="0" err="1" smtClean="0"/>
              <a:t>Raelin</a:t>
            </a:r>
            <a:r>
              <a:rPr lang="en-US" altLang="zh-TW" dirty="0" smtClean="0"/>
              <a:t>, 2001; </a:t>
            </a:r>
            <a:r>
              <a:rPr lang="en-US" altLang="zh-TW" dirty="0" err="1" smtClean="0"/>
              <a:t>Hoyrup</a:t>
            </a:r>
            <a:r>
              <a:rPr lang="en-US" altLang="zh-TW" dirty="0" smtClean="0"/>
              <a:t>, 2004; Reynolds, 2004). The process of reflection is often accomplished collaboratively by a team or working unit which has a joint task to perform and therefore share work-related experiences.</a:t>
            </a:r>
            <a:endParaRPr lang="zh-TW" altLang="zh-TW" dirty="0" smtClean="0"/>
          </a:p>
          <a:p>
            <a:pPr fontAlgn="auto">
              <a:spcBef>
                <a:spcPts val="0"/>
              </a:spcBef>
              <a:spcAft>
                <a:spcPts val="0"/>
              </a:spcAft>
              <a:defRPr/>
            </a:pPr>
            <a:endParaRPr lang="en-US" altLang="zh-TW" dirty="0" smtClean="0"/>
          </a:p>
          <a:p>
            <a:pPr fontAlgn="auto">
              <a:spcBef>
                <a:spcPts val="0"/>
              </a:spcBef>
              <a:spcAft>
                <a:spcPts val="0"/>
              </a:spcAft>
              <a:defRPr/>
            </a:pPr>
            <a:r>
              <a:rPr lang="en-US" altLang="zh-TW" dirty="0" smtClean="0"/>
              <a:t>Based on the </a:t>
            </a:r>
            <a:r>
              <a:rPr lang="en-US" altLang="zh-TW" dirty="0" err="1" smtClean="0"/>
              <a:t>litterature</a:t>
            </a:r>
            <a:r>
              <a:rPr lang="en-US" altLang="zh-TW" dirty="0" smtClean="0"/>
              <a:t>, we discovered the conceptual model offered on this slide. Dotted lines indicate influence, and solid lines indicate a causal relationship.</a:t>
            </a:r>
            <a:endParaRPr lang="zh-TW" altLang="en-US" dirty="0"/>
          </a:p>
        </p:txBody>
      </p:sp>
      <p:sp>
        <p:nvSpPr>
          <p:cNvPr id="58372" name="投影片編號版面配置區 3"/>
          <p:cNvSpPr>
            <a:spLocks noGrp="1"/>
          </p:cNvSpPr>
          <p:nvPr>
            <p:ph type="sldNum" sz="quarter" idx="5"/>
          </p:nvPr>
        </p:nvSpPr>
        <p:spPr bwMode="auto">
          <a:noFill/>
          <a:ln>
            <a:miter lim="800000"/>
            <a:headEnd/>
            <a:tailEnd/>
          </a:ln>
        </p:spPr>
        <p:txBody>
          <a:bodyPr/>
          <a:lstStyle/>
          <a:p>
            <a:fld id="{9B27621C-92FA-4E39-B7F2-E7C5B3DB7CCD}" type="slidenum">
              <a:rPr lang="nb-NO" altLang="zh-TW"/>
              <a:pPr/>
              <a:t>38</a:t>
            </a:fld>
            <a:endParaRPr lang="nb-NO" altLang="zh-TW"/>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59395" name="備忘稿版面配置區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US" altLang="zh-TW" dirty="0" smtClean="0"/>
              <a:t>Based on a detailed case-study analysis of various training exercises along the dimensions of our conceptual model, we find that larger exercises include less reflection and therefore learning. This would allow each participant and each </a:t>
            </a:r>
            <a:r>
              <a:rPr lang="en-US" altLang="zh-TW" dirty="0" err="1" smtClean="0"/>
              <a:t>organiser</a:t>
            </a:r>
            <a:r>
              <a:rPr lang="en-US" altLang="zh-TW" dirty="0" smtClean="0"/>
              <a:t> to reflect and therefore learn the practical and epistemological lessons of each exercise.</a:t>
            </a:r>
            <a:endParaRPr lang="zh-TW" altLang="en-US" dirty="0" smtClean="0"/>
          </a:p>
          <a:p>
            <a:pPr>
              <a:spcBef>
                <a:spcPct val="0"/>
              </a:spcBef>
            </a:pPr>
            <a:endParaRPr lang="en-US" altLang="zh-TW" dirty="0" smtClean="0"/>
          </a:p>
          <a:p>
            <a:pPr>
              <a:spcBef>
                <a:spcPct val="0"/>
              </a:spcBef>
            </a:pPr>
            <a:endParaRPr lang="en-US" altLang="zh-TW" dirty="0" smtClean="0"/>
          </a:p>
          <a:p>
            <a:pPr>
              <a:spcBef>
                <a:spcPct val="0"/>
              </a:spcBef>
            </a:pPr>
            <a:r>
              <a:rPr lang="en-US" altLang="zh-TW" dirty="0" smtClean="0"/>
              <a:t>In essence we argue that the place of high-tech training is to enhance the reflection capability of participants through tailored-multi-media action reviews based on highly granular sensor data.</a:t>
            </a:r>
            <a:endParaRPr lang="zh-TW" altLang="en-US" dirty="0" smtClean="0"/>
          </a:p>
        </p:txBody>
      </p:sp>
      <p:sp>
        <p:nvSpPr>
          <p:cNvPr id="59396" name="投影片編號版面配置區 3"/>
          <p:cNvSpPr>
            <a:spLocks noGrp="1"/>
          </p:cNvSpPr>
          <p:nvPr>
            <p:ph type="sldNum" sz="quarter" idx="5"/>
          </p:nvPr>
        </p:nvSpPr>
        <p:spPr bwMode="auto">
          <a:noFill/>
          <a:ln>
            <a:miter lim="800000"/>
            <a:headEnd/>
            <a:tailEnd/>
          </a:ln>
        </p:spPr>
        <p:txBody>
          <a:bodyPr/>
          <a:lstStyle/>
          <a:p>
            <a:fld id="{30EA0AFA-9731-4B7D-975C-E04C0ABA4684}" type="slidenum">
              <a:rPr lang="nb-NO" altLang="zh-TW"/>
              <a:pPr/>
              <a:t>39</a:t>
            </a:fld>
            <a:endParaRPr lang="nb-NO" altLang="zh-TW"/>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61443" name="備忘稿版面配置區 2"/>
          <p:cNvSpPr>
            <a:spLocks noGrp="1"/>
          </p:cNvSpPr>
          <p:nvPr>
            <p:ph type="body" idx="1"/>
          </p:nvPr>
        </p:nvSpPr>
        <p:spPr bwMode="auto">
          <a:noFill/>
        </p:spPr>
        <p:txBody>
          <a:bodyPr wrap="square" numCol="1" anchor="t" anchorCtr="0" compatLnSpc="1">
            <a:prstTxWarp prst="textNoShape">
              <a:avLst/>
            </a:prstTxWarp>
          </a:bodyPr>
          <a:lstStyle/>
          <a:p>
            <a:r>
              <a:rPr lang="en-GB" altLang="zh-TW" sz="1200" kern="1200" dirty="0" smtClean="0">
                <a:solidFill>
                  <a:schemeClr val="tx1"/>
                </a:solidFill>
                <a:latin typeface="+mn-lt"/>
                <a:ea typeface="+mn-ea"/>
                <a:cs typeface="+mn-cs"/>
              </a:rPr>
              <a:t>Science, Technology and Society (STS)–scholar, </a:t>
            </a:r>
            <a:r>
              <a:rPr lang="en-GB" altLang="zh-TW" sz="1200" kern="1200" dirty="0" err="1" smtClean="0">
                <a:solidFill>
                  <a:schemeClr val="tx1"/>
                </a:solidFill>
                <a:latin typeface="+mn-lt"/>
                <a:ea typeface="+mn-ea"/>
                <a:cs typeface="+mn-cs"/>
              </a:rPr>
              <a:t>Suchman</a:t>
            </a:r>
            <a:r>
              <a:rPr lang="en-GB" altLang="zh-TW" sz="1200" kern="1200" dirty="0" smtClean="0">
                <a:solidFill>
                  <a:schemeClr val="tx1"/>
                </a:solidFill>
                <a:latin typeface="+mn-lt"/>
                <a:ea typeface="+mn-ea"/>
                <a:cs typeface="+mn-cs"/>
              </a:rPr>
              <a:t>, makes the distinction between formal and informal aspects of orderly cooperative work in order to increase “peripheral awareness” (COP) during disaster. This distinction is at the heart of the methodological challenge of addressing innovation during disasters: she argues that new forms of digital work imply a need to understand how the working practices will change and we need to start from looking at current practices. Furthermore the mode of adoption of digital work is important to design new technology. Yet, even cursory analyses of the decision-support systems literature yields an overwhelming number of studies that use quantitative methods for system requirements discovery. This means that in the overwhelming majority of decision support systems research there has been no attempt to discover the cognitive requirements of the user before the system is proposed, which may be one reason for the low adoption rates of such systems. Anthropologist Scott Paige argues powerfully that diversity of perspectives makes for stronger and more robust academic communities. The</a:t>
            </a:r>
            <a:r>
              <a:rPr lang="en-GB" altLang="zh-TW" sz="1200" kern="1200" baseline="0" dirty="0" smtClean="0">
                <a:solidFill>
                  <a:schemeClr val="tx1"/>
                </a:solidFill>
                <a:latin typeface="+mn-lt"/>
                <a:ea typeface="+mn-ea"/>
                <a:cs typeface="+mn-cs"/>
              </a:rPr>
              <a:t> BRIDGE project contributes to the </a:t>
            </a:r>
            <a:r>
              <a:rPr lang="en-GB" altLang="zh-TW" sz="1200" kern="1200" dirty="0" smtClean="0">
                <a:solidFill>
                  <a:schemeClr val="tx1"/>
                </a:solidFill>
                <a:latin typeface="+mn-lt"/>
                <a:ea typeface="+mn-ea"/>
                <a:cs typeface="+mn-cs"/>
              </a:rPr>
              <a:t>remedy of this lack of diversity with the complementary perspective on cognitive requirements discovery of </a:t>
            </a:r>
            <a:r>
              <a:rPr lang="en-GB" altLang="zh-TW" sz="1200" kern="1200" dirty="0" err="1" smtClean="0">
                <a:solidFill>
                  <a:schemeClr val="tx1"/>
                </a:solidFill>
                <a:latin typeface="+mn-lt"/>
                <a:ea typeface="+mn-ea"/>
                <a:cs typeface="+mn-cs"/>
              </a:rPr>
              <a:t>sensemaking</a:t>
            </a:r>
            <a:r>
              <a:rPr lang="en-GB" altLang="zh-TW" sz="1200" kern="1200" dirty="0" smtClean="0">
                <a:solidFill>
                  <a:schemeClr val="tx1"/>
                </a:solidFill>
                <a:latin typeface="+mn-lt"/>
                <a:ea typeface="+mn-ea"/>
                <a:cs typeface="+mn-cs"/>
              </a:rPr>
              <a:t> practices to inform the more common systems engineering approaches for decision support systems through Cognitive Task Analysis (Hoffman &amp; </a:t>
            </a:r>
            <a:r>
              <a:rPr lang="en-GB" altLang="zh-TW" sz="1200" kern="1200" dirty="0" err="1" smtClean="0">
                <a:solidFill>
                  <a:schemeClr val="tx1"/>
                </a:solidFill>
                <a:latin typeface="+mn-lt"/>
                <a:ea typeface="+mn-ea"/>
                <a:cs typeface="+mn-cs"/>
              </a:rPr>
              <a:t>Militello</a:t>
            </a:r>
            <a:r>
              <a:rPr lang="en-GB" altLang="zh-TW" sz="1200" kern="1200" dirty="0" smtClean="0">
                <a:solidFill>
                  <a:schemeClr val="tx1"/>
                </a:solidFill>
                <a:latin typeface="+mn-lt"/>
                <a:ea typeface="+mn-ea"/>
                <a:cs typeface="+mn-cs"/>
              </a:rPr>
              <a:t>, 2008). Therefore a diverse set of methods are applied in order to address the natural decision making of current practices. </a:t>
            </a:r>
            <a:endParaRPr lang="zh-TW" altLang="zh-TW" sz="1200" kern="1200" dirty="0" smtClean="0">
              <a:solidFill>
                <a:schemeClr val="tx1"/>
              </a:solidFill>
              <a:latin typeface="+mn-lt"/>
              <a:ea typeface="+mn-ea"/>
              <a:cs typeface="+mn-cs"/>
            </a:endParaRPr>
          </a:p>
        </p:txBody>
      </p:sp>
      <p:sp>
        <p:nvSpPr>
          <p:cNvPr id="61444" name="投影片編號版面配置區 3"/>
          <p:cNvSpPr>
            <a:spLocks noGrp="1"/>
          </p:cNvSpPr>
          <p:nvPr>
            <p:ph type="sldNum" sz="quarter" idx="5"/>
          </p:nvPr>
        </p:nvSpPr>
        <p:spPr bwMode="auto">
          <a:noFill/>
          <a:ln>
            <a:miter lim="800000"/>
            <a:headEnd/>
            <a:tailEnd/>
          </a:ln>
        </p:spPr>
        <p:txBody>
          <a:bodyPr/>
          <a:lstStyle/>
          <a:p>
            <a:fld id="{08D4F4E9-2FE2-47FF-8101-C102580A1817}" type="slidenum">
              <a:rPr lang="nb-NO" altLang="zh-TW"/>
              <a:pPr/>
              <a:t>40</a:t>
            </a:fld>
            <a:endParaRPr lang="nb-NO" altLang="zh-TW"/>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pPr marL="0" marR="0" indent="0" algn="l" defTabSz="457200" rtl="0" eaLnBrk="1" fontAlgn="base" latinLnBrk="0" hangingPunct="1">
              <a:lnSpc>
                <a:spcPct val="100000"/>
              </a:lnSpc>
              <a:spcBef>
                <a:spcPct val="30000"/>
              </a:spcBef>
              <a:spcAft>
                <a:spcPct val="0"/>
              </a:spcAft>
              <a:buClrTx/>
              <a:buSzTx/>
              <a:buFontTx/>
              <a:buNone/>
              <a:tabLst/>
              <a:defRPr/>
            </a:pPr>
            <a:r>
              <a:rPr lang="en-US" altLang="zh-TW" sz="1200" kern="1200" dirty="0" smtClean="0">
                <a:solidFill>
                  <a:schemeClr val="tx1"/>
                </a:solidFill>
                <a:latin typeface="+mn-lt"/>
                <a:ea typeface="+mn-ea"/>
                <a:cs typeface="+mn-cs"/>
              </a:rPr>
              <a:t>Ethics is about the values that we have in society. In terms of emergency response ethical considerations translate into saving lives. If technologies that we make do not allow us to enact the ethical values that we have the technologies may fail. Therefore these values may be valuable as criteria along which to anchor case-study analysis. These may be called ‘ethical qualities’ and categorized into three groups </a:t>
            </a:r>
            <a:r>
              <a:rPr lang="en-US" altLang="zh-TW" sz="1200" kern="1200" smtClean="0">
                <a:solidFill>
                  <a:schemeClr val="tx1"/>
                </a:solidFill>
                <a:latin typeface="+mn-lt"/>
                <a:ea typeface="+mn-ea"/>
                <a:cs typeface="+mn-cs"/>
              </a:rPr>
              <a:t>: </a:t>
            </a:r>
            <a:endParaRPr lang="zh-TW" altLang="zh-TW" sz="1200" kern="1200" smtClean="0">
              <a:solidFill>
                <a:schemeClr val="tx1"/>
              </a:solidFill>
              <a:latin typeface="+mn-lt"/>
              <a:ea typeface="+mn-ea"/>
              <a:cs typeface="+mn-cs"/>
            </a:endParaRPr>
          </a:p>
        </p:txBody>
      </p:sp>
      <p:sp>
        <p:nvSpPr>
          <p:cNvPr id="4" name="投影片編號版面配置區 3"/>
          <p:cNvSpPr>
            <a:spLocks noGrp="1"/>
          </p:cNvSpPr>
          <p:nvPr>
            <p:ph type="sldNum" sz="quarter" idx="10"/>
          </p:nvPr>
        </p:nvSpPr>
        <p:spPr/>
        <p:txBody>
          <a:bodyPr/>
          <a:lstStyle/>
          <a:p>
            <a:fld id="{A14E6C5A-01FB-4F1C-B2F7-298EC4D1AE55}" type="slidenum">
              <a:rPr lang="nb-NO" altLang="zh-TW" smtClean="0"/>
              <a:pPr/>
              <a:t>41</a:t>
            </a:fld>
            <a:endParaRPr lang="nb-NO" altLang="zh-TW"/>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nb-NO"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Click to edit Master subtitle style</a:t>
            </a:r>
            <a:endParaRPr lang="nb-NO"/>
          </a:p>
        </p:txBody>
      </p:sp>
      <p:sp>
        <p:nvSpPr>
          <p:cNvPr id="4" name="Date Placeholder 3"/>
          <p:cNvSpPr>
            <a:spLocks noGrp="1"/>
          </p:cNvSpPr>
          <p:nvPr>
            <p:ph type="dt" sz="half" idx="10"/>
          </p:nvPr>
        </p:nvSpPr>
        <p:spPr/>
        <p:txBody>
          <a:bodyPr/>
          <a:lstStyle>
            <a:lvl1pPr>
              <a:defRPr/>
            </a:lvl1pPr>
          </a:lstStyle>
          <a:p>
            <a:fld id="{B58A9249-3883-4476-8A0E-290E2EF1B70B}" type="datetimeFigureOut">
              <a:rPr lang="nb-NO" altLang="zh-TW"/>
              <a:pPr/>
              <a:t>23.06.2015</a:t>
            </a:fld>
            <a:endParaRPr lang="nb-NO" altLang="zh-TW"/>
          </a:p>
        </p:txBody>
      </p:sp>
      <p:sp>
        <p:nvSpPr>
          <p:cNvPr id="5" name="Footer Placeholder 4"/>
          <p:cNvSpPr>
            <a:spLocks noGrp="1"/>
          </p:cNvSpPr>
          <p:nvPr>
            <p:ph type="ftr" sz="quarter" idx="11"/>
          </p:nvPr>
        </p:nvSpPr>
        <p:spPr/>
        <p:txBody>
          <a:bodyPr/>
          <a:lstStyle>
            <a:lvl1pPr>
              <a:defRPr/>
            </a:lvl1pPr>
          </a:lstStyle>
          <a:p>
            <a:endParaRPr lang="nb-NO" altLang="zh-TW"/>
          </a:p>
        </p:txBody>
      </p:sp>
      <p:sp>
        <p:nvSpPr>
          <p:cNvPr id="6" name="Slide Number Placeholder 5"/>
          <p:cNvSpPr>
            <a:spLocks noGrp="1"/>
          </p:cNvSpPr>
          <p:nvPr>
            <p:ph type="sldNum" sz="quarter" idx="12"/>
          </p:nvPr>
        </p:nvSpPr>
        <p:spPr/>
        <p:txBody>
          <a:bodyPr/>
          <a:lstStyle>
            <a:lvl1pPr>
              <a:defRPr/>
            </a:lvl1pPr>
          </a:lstStyle>
          <a:p>
            <a:fld id="{D63FFA7F-A20E-4930-8770-2FC915C1EB0D}" type="slidenum">
              <a:rPr lang="nb-NO" altLang="zh-TW"/>
              <a:pPr/>
              <a:t>‹#›</a:t>
            </a:fld>
            <a:endParaRPr lang="nb-NO" altLang="zh-TW"/>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lvl1pPr>
              <a:defRPr/>
            </a:lvl1pPr>
          </a:lstStyle>
          <a:p>
            <a:fld id="{795B3F5C-AFB1-4E82-8655-E2F2097FC486}" type="datetimeFigureOut">
              <a:rPr lang="nb-NO" altLang="zh-TW"/>
              <a:pPr/>
              <a:t>23.06.2015</a:t>
            </a:fld>
            <a:endParaRPr lang="nb-NO" altLang="zh-TW"/>
          </a:p>
        </p:txBody>
      </p:sp>
      <p:sp>
        <p:nvSpPr>
          <p:cNvPr id="5" name="Footer Placeholder 4"/>
          <p:cNvSpPr>
            <a:spLocks noGrp="1"/>
          </p:cNvSpPr>
          <p:nvPr>
            <p:ph type="ftr" sz="quarter" idx="11"/>
          </p:nvPr>
        </p:nvSpPr>
        <p:spPr/>
        <p:txBody>
          <a:bodyPr/>
          <a:lstStyle>
            <a:lvl1pPr>
              <a:defRPr/>
            </a:lvl1pPr>
          </a:lstStyle>
          <a:p>
            <a:endParaRPr lang="nb-NO" altLang="zh-TW"/>
          </a:p>
        </p:txBody>
      </p:sp>
      <p:sp>
        <p:nvSpPr>
          <p:cNvPr id="6" name="Slide Number Placeholder 5"/>
          <p:cNvSpPr>
            <a:spLocks noGrp="1"/>
          </p:cNvSpPr>
          <p:nvPr>
            <p:ph type="sldNum" sz="quarter" idx="12"/>
          </p:nvPr>
        </p:nvSpPr>
        <p:spPr/>
        <p:txBody>
          <a:bodyPr/>
          <a:lstStyle>
            <a:lvl1pPr>
              <a:defRPr/>
            </a:lvl1pPr>
          </a:lstStyle>
          <a:p>
            <a:fld id="{5A6C2C3D-229E-4C45-9B95-1BCEF3FFC5F2}" type="slidenum">
              <a:rPr lang="nb-NO" altLang="zh-TW"/>
              <a:pPr/>
              <a:t>‹#›</a:t>
            </a:fld>
            <a:endParaRPr lang="nb-NO" altLang="zh-TW"/>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Click to edit Master text styles</a:t>
            </a:r>
          </a:p>
        </p:txBody>
      </p:sp>
      <p:sp>
        <p:nvSpPr>
          <p:cNvPr id="4" name="Date Placeholder 3"/>
          <p:cNvSpPr>
            <a:spLocks noGrp="1"/>
          </p:cNvSpPr>
          <p:nvPr>
            <p:ph type="dt" sz="half" idx="10"/>
          </p:nvPr>
        </p:nvSpPr>
        <p:spPr/>
        <p:txBody>
          <a:bodyPr/>
          <a:lstStyle>
            <a:lvl1pPr>
              <a:defRPr/>
            </a:lvl1pPr>
          </a:lstStyle>
          <a:p>
            <a:fld id="{73955723-A8D2-4614-9147-6C00DA461BDD}" type="datetimeFigureOut">
              <a:rPr lang="nb-NO" altLang="zh-TW"/>
              <a:pPr/>
              <a:t>23.06.2015</a:t>
            </a:fld>
            <a:endParaRPr lang="nb-NO" altLang="zh-TW"/>
          </a:p>
        </p:txBody>
      </p:sp>
      <p:sp>
        <p:nvSpPr>
          <p:cNvPr id="5" name="Footer Placeholder 4"/>
          <p:cNvSpPr>
            <a:spLocks noGrp="1"/>
          </p:cNvSpPr>
          <p:nvPr>
            <p:ph type="ftr" sz="quarter" idx="11"/>
          </p:nvPr>
        </p:nvSpPr>
        <p:spPr/>
        <p:txBody>
          <a:bodyPr/>
          <a:lstStyle>
            <a:lvl1pPr>
              <a:defRPr/>
            </a:lvl1pPr>
          </a:lstStyle>
          <a:p>
            <a:endParaRPr lang="nb-NO" altLang="zh-TW"/>
          </a:p>
        </p:txBody>
      </p:sp>
      <p:sp>
        <p:nvSpPr>
          <p:cNvPr id="6" name="Slide Number Placeholder 5"/>
          <p:cNvSpPr>
            <a:spLocks noGrp="1"/>
          </p:cNvSpPr>
          <p:nvPr>
            <p:ph type="sldNum" sz="quarter" idx="12"/>
          </p:nvPr>
        </p:nvSpPr>
        <p:spPr/>
        <p:txBody>
          <a:bodyPr/>
          <a:lstStyle>
            <a:lvl1pPr>
              <a:defRPr/>
            </a:lvl1pPr>
          </a:lstStyle>
          <a:p>
            <a:fld id="{303A24E9-B658-4BBD-9118-5E7E92887DFA}" type="slidenum">
              <a:rPr lang="nb-NO" altLang="zh-TW"/>
              <a:pPr/>
              <a:t>‹#›</a:t>
            </a:fld>
            <a:endParaRPr lang="nb-NO"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Date Placeholder 3"/>
          <p:cNvSpPr>
            <a:spLocks noGrp="1"/>
          </p:cNvSpPr>
          <p:nvPr>
            <p:ph type="dt" sz="half" idx="10"/>
          </p:nvPr>
        </p:nvSpPr>
        <p:spPr/>
        <p:txBody>
          <a:bodyPr/>
          <a:lstStyle>
            <a:lvl1pPr>
              <a:defRPr/>
            </a:lvl1pPr>
          </a:lstStyle>
          <a:p>
            <a:fld id="{C44C4FB7-784D-4705-BEF9-29147CC504B6}" type="datetimeFigureOut">
              <a:rPr lang="nb-NO" altLang="zh-TW"/>
              <a:pPr/>
              <a:t>23.06.2015</a:t>
            </a:fld>
            <a:endParaRPr lang="nb-NO" altLang="zh-TW"/>
          </a:p>
        </p:txBody>
      </p:sp>
      <p:sp>
        <p:nvSpPr>
          <p:cNvPr id="6" name="Footer Placeholder 4"/>
          <p:cNvSpPr>
            <a:spLocks noGrp="1"/>
          </p:cNvSpPr>
          <p:nvPr>
            <p:ph type="ftr" sz="quarter" idx="11"/>
          </p:nvPr>
        </p:nvSpPr>
        <p:spPr/>
        <p:txBody>
          <a:bodyPr/>
          <a:lstStyle>
            <a:lvl1pPr>
              <a:defRPr/>
            </a:lvl1pPr>
          </a:lstStyle>
          <a:p>
            <a:endParaRPr lang="nb-NO" altLang="zh-TW"/>
          </a:p>
        </p:txBody>
      </p:sp>
      <p:sp>
        <p:nvSpPr>
          <p:cNvPr id="7" name="Slide Number Placeholder 5"/>
          <p:cNvSpPr>
            <a:spLocks noGrp="1"/>
          </p:cNvSpPr>
          <p:nvPr>
            <p:ph type="sldNum" sz="quarter" idx="12"/>
          </p:nvPr>
        </p:nvSpPr>
        <p:spPr/>
        <p:txBody>
          <a:bodyPr/>
          <a:lstStyle>
            <a:lvl1pPr>
              <a:defRPr/>
            </a:lvl1pPr>
          </a:lstStyle>
          <a:p>
            <a:fld id="{B798DDBD-9DD9-46A2-8262-37B7A11C69B6}" type="slidenum">
              <a:rPr lang="nb-NO" altLang="zh-TW"/>
              <a:pPr/>
              <a:t>‹#›</a:t>
            </a:fld>
            <a:endParaRPr lang="nb-NO"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7" name="Date Placeholder 3"/>
          <p:cNvSpPr>
            <a:spLocks noGrp="1"/>
          </p:cNvSpPr>
          <p:nvPr>
            <p:ph type="dt" sz="half" idx="10"/>
          </p:nvPr>
        </p:nvSpPr>
        <p:spPr/>
        <p:txBody>
          <a:bodyPr/>
          <a:lstStyle>
            <a:lvl1pPr>
              <a:defRPr/>
            </a:lvl1pPr>
          </a:lstStyle>
          <a:p>
            <a:fld id="{D5A6F42A-9C5F-4B3E-97B1-26388F069A84}" type="datetimeFigureOut">
              <a:rPr lang="nb-NO" altLang="zh-TW"/>
              <a:pPr/>
              <a:t>23.06.2015</a:t>
            </a:fld>
            <a:endParaRPr lang="nb-NO" altLang="zh-TW"/>
          </a:p>
        </p:txBody>
      </p:sp>
      <p:sp>
        <p:nvSpPr>
          <p:cNvPr id="8" name="Footer Placeholder 4"/>
          <p:cNvSpPr>
            <a:spLocks noGrp="1"/>
          </p:cNvSpPr>
          <p:nvPr>
            <p:ph type="ftr" sz="quarter" idx="11"/>
          </p:nvPr>
        </p:nvSpPr>
        <p:spPr/>
        <p:txBody>
          <a:bodyPr/>
          <a:lstStyle>
            <a:lvl1pPr>
              <a:defRPr/>
            </a:lvl1pPr>
          </a:lstStyle>
          <a:p>
            <a:endParaRPr lang="nb-NO" altLang="zh-TW"/>
          </a:p>
        </p:txBody>
      </p:sp>
      <p:sp>
        <p:nvSpPr>
          <p:cNvPr id="9" name="Slide Number Placeholder 5"/>
          <p:cNvSpPr>
            <a:spLocks noGrp="1"/>
          </p:cNvSpPr>
          <p:nvPr>
            <p:ph type="sldNum" sz="quarter" idx="12"/>
          </p:nvPr>
        </p:nvSpPr>
        <p:spPr/>
        <p:txBody>
          <a:bodyPr/>
          <a:lstStyle>
            <a:lvl1pPr>
              <a:defRPr/>
            </a:lvl1pPr>
          </a:lstStyle>
          <a:p>
            <a:fld id="{536034D3-95B6-4AAC-87B0-9E8FB7B5B01E}" type="slidenum">
              <a:rPr lang="nb-NO" altLang="zh-TW"/>
              <a:pPr/>
              <a:t>‹#›</a:t>
            </a:fld>
            <a:endParaRPr lang="nb-NO"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Date Placeholder 3"/>
          <p:cNvSpPr>
            <a:spLocks noGrp="1"/>
          </p:cNvSpPr>
          <p:nvPr>
            <p:ph type="dt" sz="half" idx="10"/>
          </p:nvPr>
        </p:nvSpPr>
        <p:spPr/>
        <p:txBody>
          <a:bodyPr/>
          <a:lstStyle>
            <a:lvl1pPr>
              <a:defRPr/>
            </a:lvl1pPr>
          </a:lstStyle>
          <a:p>
            <a:fld id="{CC914A5C-9DF7-4268-B4B0-9AD2604628AF}" type="datetimeFigureOut">
              <a:rPr lang="nb-NO" altLang="zh-TW"/>
              <a:pPr/>
              <a:t>23.06.2015</a:t>
            </a:fld>
            <a:endParaRPr lang="nb-NO" altLang="zh-TW"/>
          </a:p>
        </p:txBody>
      </p:sp>
      <p:sp>
        <p:nvSpPr>
          <p:cNvPr id="4" name="Footer Placeholder 4"/>
          <p:cNvSpPr>
            <a:spLocks noGrp="1"/>
          </p:cNvSpPr>
          <p:nvPr>
            <p:ph type="ftr" sz="quarter" idx="11"/>
          </p:nvPr>
        </p:nvSpPr>
        <p:spPr/>
        <p:txBody>
          <a:bodyPr/>
          <a:lstStyle>
            <a:lvl1pPr>
              <a:defRPr/>
            </a:lvl1pPr>
          </a:lstStyle>
          <a:p>
            <a:endParaRPr lang="nb-NO" altLang="zh-TW"/>
          </a:p>
        </p:txBody>
      </p:sp>
      <p:sp>
        <p:nvSpPr>
          <p:cNvPr id="5" name="Slide Number Placeholder 5"/>
          <p:cNvSpPr>
            <a:spLocks noGrp="1"/>
          </p:cNvSpPr>
          <p:nvPr>
            <p:ph type="sldNum" sz="quarter" idx="12"/>
          </p:nvPr>
        </p:nvSpPr>
        <p:spPr/>
        <p:txBody>
          <a:bodyPr/>
          <a:lstStyle>
            <a:lvl1pPr>
              <a:defRPr/>
            </a:lvl1pPr>
          </a:lstStyle>
          <a:p>
            <a:fld id="{17591F68-894E-49D1-9E41-69FF26CDD06B}" type="slidenum">
              <a:rPr lang="nb-NO" altLang="zh-TW"/>
              <a:pPr/>
              <a:t>‹#›</a:t>
            </a:fld>
            <a:endParaRPr lang="nb-NO"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64A73553-3A22-4B97-B5C9-E66D8D887B2D}" type="datetimeFigureOut">
              <a:rPr lang="nb-NO" altLang="zh-TW"/>
              <a:pPr/>
              <a:t>23.06.2015</a:t>
            </a:fld>
            <a:endParaRPr lang="nb-NO" altLang="zh-TW"/>
          </a:p>
        </p:txBody>
      </p:sp>
      <p:sp>
        <p:nvSpPr>
          <p:cNvPr id="3" name="Footer Placeholder 4"/>
          <p:cNvSpPr>
            <a:spLocks noGrp="1"/>
          </p:cNvSpPr>
          <p:nvPr>
            <p:ph type="ftr" sz="quarter" idx="11"/>
          </p:nvPr>
        </p:nvSpPr>
        <p:spPr/>
        <p:txBody>
          <a:bodyPr/>
          <a:lstStyle>
            <a:lvl1pPr>
              <a:defRPr/>
            </a:lvl1pPr>
          </a:lstStyle>
          <a:p>
            <a:endParaRPr lang="nb-NO" altLang="zh-TW"/>
          </a:p>
        </p:txBody>
      </p:sp>
      <p:sp>
        <p:nvSpPr>
          <p:cNvPr id="4" name="Slide Number Placeholder 5"/>
          <p:cNvSpPr>
            <a:spLocks noGrp="1"/>
          </p:cNvSpPr>
          <p:nvPr>
            <p:ph type="sldNum" sz="quarter" idx="12"/>
          </p:nvPr>
        </p:nvSpPr>
        <p:spPr/>
        <p:txBody>
          <a:bodyPr/>
          <a:lstStyle>
            <a:lvl1pPr>
              <a:defRPr/>
            </a:lvl1pPr>
          </a:lstStyle>
          <a:p>
            <a:fld id="{5CB9FACF-2F88-47FE-9BEC-26268A96E516}" type="slidenum">
              <a:rPr lang="nb-NO" altLang="zh-TW"/>
              <a:pPr/>
              <a:t>‹#›</a:t>
            </a:fld>
            <a:endParaRPr lang="nb-NO" altLang="zh-T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3"/>
          <p:cNvSpPr>
            <a:spLocks noGrp="1"/>
          </p:cNvSpPr>
          <p:nvPr>
            <p:ph type="dt" sz="half" idx="10"/>
          </p:nvPr>
        </p:nvSpPr>
        <p:spPr/>
        <p:txBody>
          <a:bodyPr/>
          <a:lstStyle>
            <a:lvl1pPr>
              <a:defRPr/>
            </a:lvl1pPr>
          </a:lstStyle>
          <a:p>
            <a:fld id="{42379186-2404-4200-9DF9-C70E1EF59BC5}" type="datetimeFigureOut">
              <a:rPr lang="nb-NO" altLang="zh-TW"/>
              <a:pPr/>
              <a:t>23.06.2015</a:t>
            </a:fld>
            <a:endParaRPr lang="nb-NO" altLang="zh-TW"/>
          </a:p>
        </p:txBody>
      </p:sp>
      <p:sp>
        <p:nvSpPr>
          <p:cNvPr id="6" name="Footer Placeholder 4"/>
          <p:cNvSpPr>
            <a:spLocks noGrp="1"/>
          </p:cNvSpPr>
          <p:nvPr>
            <p:ph type="ftr" sz="quarter" idx="11"/>
          </p:nvPr>
        </p:nvSpPr>
        <p:spPr/>
        <p:txBody>
          <a:bodyPr/>
          <a:lstStyle>
            <a:lvl1pPr>
              <a:defRPr/>
            </a:lvl1pPr>
          </a:lstStyle>
          <a:p>
            <a:endParaRPr lang="nb-NO" altLang="zh-TW"/>
          </a:p>
        </p:txBody>
      </p:sp>
      <p:sp>
        <p:nvSpPr>
          <p:cNvPr id="7" name="Slide Number Placeholder 5"/>
          <p:cNvSpPr>
            <a:spLocks noGrp="1"/>
          </p:cNvSpPr>
          <p:nvPr>
            <p:ph type="sldNum" sz="quarter" idx="12"/>
          </p:nvPr>
        </p:nvSpPr>
        <p:spPr/>
        <p:txBody>
          <a:bodyPr/>
          <a:lstStyle>
            <a:lvl1pPr>
              <a:defRPr/>
            </a:lvl1pPr>
          </a:lstStyle>
          <a:p>
            <a:fld id="{0108D6D4-1646-4506-A85D-E6EC1EF0810F}" type="slidenum">
              <a:rPr lang="nb-NO" altLang="zh-TW"/>
              <a:pPr/>
              <a:t>‹#›</a:t>
            </a:fld>
            <a:endParaRPr lang="nb-NO"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3"/>
          <p:cNvSpPr>
            <a:spLocks noGrp="1"/>
          </p:cNvSpPr>
          <p:nvPr>
            <p:ph type="dt" sz="half" idx="10"/>
          </p:nvPr>
        </p:nvSpPr>
        <p:spPr/>
        <p:txBody>
          <a:bodyPr/>
          <a:lstStyle>
            <a:lvl1pPr>
              <a:defRPr/>
            </a:lvl1pPr>
          </a:lstStyle>
          <a:p>
            <a:fld id="{01B5D8DF-86F2-494E-81E0-2D79B3C2355C}" type="datetimeFigureOut">
              <a:rPr lang="nb-NO" altLang="zh-TW"/>
              <a:pPr/>
              <a:t>23.06.2015</a:t>
            </a:fld>
            <a:endParaRPr lang="nb-NO" altLang="zh-TW"/>
          </a:p>
        </p:txBody>
      </p:sp>
      <p:sp>
        <p:nvSpPr>
          <p:cNvPr id="6" name="Footer Placeholder 4"/>
          <p:cNvSpPr>
            <a:spLocks noGrp="1"/>
          </p:cNvSpPr>
          <p:nvPr>
            <p:ph type="ftr" sz="quarter" idx="11"/>
          </p:nvPr>
        </p:nvSpPr>
        <p:spPr/>
        <p:txBody>
          <a:bodyPr/>
          <a:lstStyle>
            <a:lvl1pPr>
              <a:defRPr/>
            </a:lvl1pPr>
          </a:lstStyle>
          <a:p>
            <a:endParaRPr lang="nb-NO" altLang="zh-TW"/>
          </a:p>
        </p:txBody>
      </p:sp>
      <p:sp>
        <p:nvSpPr>
          <p:cNvPr id="7" name="Slide Number Placeholder 5"/>
          <p:cNvSpPr>
            <a:spLocks noGrp="1"/>
          </p:cNvSpPr>
          <p:nvPr>
            <p:ph type="sldNum" sz="quarter" idx="12"/>
          </p:nvPr>
        </p:nvSpPr>
        <p:spPr/>
        <p:txBody>
          <a:bodyPr/>
          <a:lstStyle>
            <a:lvl1pPr>
              <a:defRPr/>
            </a:lvl1pPr>
          </a:lstStyle>
          <a:p>
            <a:fld id="{AFB6E8AB-A52F-4385-802E-B4A99AC34AEC}" type="slidenum">
              <a:rPr lang="nb-NO" altLang="zh-TW"/>
              <a:pPr/>
              <a:t>‹#›</a:t>
            </a:fld>
            <a:endParaRPr lang="nb-NO"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lvl1pPr>
              <a:defRPr/>
            </a:lvl1pPr>
          </a:lstStyle>
          <a:p>
            <a:fld id="{53B9814D-20B7-4E81-97DB-5179DC0088F9}" type="datetimeFigureOut">
              <a:rPr lang="nb-NO" altLang="zh-TW"/>
              <a:pPr/>
              <a:t>23.06.2015</a:t>
            </a:fld>
            <a:endParaRPr lang="nb-NO" altLang="zh-TW"/>
          </a:p>
        </p:txBody>
      </p:sp>
      <p:sp>
        <p:nvSpPr>
          <p:cNvPr id="5" name="Footer Placeholder 4"/>
          <p:cNvSpPr>
            <a:spLocks noGrp="1"/>
          </p:cNvSpPr>
          <p:nvPr>
            <p:ph type="ftr" sz="quarter" idx="11"/>
          </p:nvPr>
        </p:nvSpPr>
        <p:spPr/>
        <p:txBody>
          <a:bodyPr/>
          <a:lstStyle>
            <a:lvl1pPr>
              <a:defRPr/>
            </a:lvl1pPr>
          </a:lstStyle>
          <a:p>
            <a:endParaRPr lang="nb-NO" altLang="zh-TW"/>
          </a:p>
        </p:txBody>
      </p:sp>
      <p:sp>
        <p:nvSpPr>
          <p:cNvPr id="6" name="Slide Number Placeholder 5"/>
          <p:cNvSpPr>
            <a:spLocks noGrp="1"/>
          </p:cNvSpPr>
          <p:nvPr>
            <p:ph type="sldNum" sz="quarter" idx="12"/>
          </p:nvPr>
        </p:nvSpPr>
        <p:spPr/>
        <p:txBody>
          <a:bodyPr/>
          <a:lstStyle>
            <a:lvl1pPr>
              <a:defRPr/>
            </a:lvl1pPr>
          </a:lstStyle>
          <a:p>
            <a:fld id="{F7EBA8A9-B431-4C64-8C33-AE8426CC3F3F}" type="slidenum">
              <a:rPr lang="nb-NO" altLang="zh-TW"/>
              <a:pPr/>
              <a:t>‹#›</a:t>
            </a:fld>
            <a:endParaRPr lang="nb-NO"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nb-NO"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lvl1pPr>
              <a:defRPr/>
            </a:lvl1pPr>
          </a:lstStyle>
          <a:p>
            <a:fld id="{EA04D4E1-C16D-4942-BF6D-C5B9B8E3F371}" type="datetimeFigureOut">
              <a:rPr lang="nb-NO" altLang="zh-TW"/>
              <a:pPr/>
              <a:t>23.06.2015</a:t>
            </a:fld>
            <a:endParaRPr lang="nb-NO" altLang="zh-TW"/>
          </a:p>
        </p:txBody>
      </p:sp>
      <p:sp>
        <p:nvSpPr>
          <p:cNvPr id="5" name="Footer Placeholder 4"/>
          <p:cNvSpPr>
            <a:spLocks noGrp="1"/>
          </p:cNvSpPr>
          <p:nvPr>
            <p:ph type="ftr" sz="quarter" idx="11"/>
          </p:nvPr>
        </p:nvSpPr>
        <p:spPr/>
        <p:txBody>
          <a:bodyPr/>
          <a:lstStyle>
            <a:lvl1pPr>
              <a:defRPr/>
            </a:lvl1pPr>
          </a:lstStyle>
          <a:p>
            <a:endParaRPr lang="nb-NO" altLang="zh-TW"/>
          </a:p>
        </p:txBody>
      </p:sp>
      <p:sp>
        <p:nvSpPr>
          <p:cNvPr id="6" name="Slide Number Placeholder 5"/>
          <p:cNvSpPr>
            <a:spLocks noGrp="1"/>
          </p:cNvSpPr>
          <p:nvPr>
            <p:ph type="sldNum" sz="quarter" idx="12"/>
          </p:nvPr>
        </p:nvSpPr>
        <p:spPr/>
        <p:txBody>
          <a:bodyPr/>
          <a:lstStyle>
            <a:lvl1pPr>
              <a:defRPr/>
            </a:lvl1pPr>
          </a:lstStyle>
          <a:p>
            <a:fld id="{6A5BAD71-BEB9-4394-A8C4-5BDD91B86976}" type="slidenum">
              <a:rPr lang="nb-NO" altLang="zh-TW"/>
              <a:pPr/>
              <a:t>‹#›</a:t>
            </a:fld>
            <a:endParaRPr lang="nb-NO" altLang="zh-TW"/>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ltLang="zh-TW"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ltLang="zh-TW" smtClean="0"/>
              <a:t>Click to edit Master text styles</a:t>
            </a:r>
          </a:p>
          <a:p>
            <a:pPr lvl="1"/>
            <a:r>
              <a:rPr lang="nb-NO" altLang="zh-TW" smtClean="0"/>
              <a:t>Second level</a:t>
            </a:r>
          </a:p>
          <a:p>
            <a:pPr lvl="2"/>
            <a:r>
              <a:rPr lang="nb-NO" altLang="zh-TW" smtClean="0"/>
              <a:t>Third level</a:t>
            </a:r>
          </a:p>
          <a:p>
            <a:pPr lvl="3"/>
            <a:r>
              <a:rPr lang="nb-NO" altLang="zh-TW" smtClean="0"/>
              <a:t>Fourth level</a:t>
            </a:r>
          </a:p>
          <a:p>
            <a:pPr lvl="4"/>
            <a:r>
              <a:rPr lang="nb-NO" altLang="zh-TW"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kumimoji="0" sz="1200">
                <a:solidFill>
                  <a:srgbClr val="898989"/>
                </a:solidFill>
                <a:latin typeface="Franklin Gothic Book"/>
              </a:defRPr>
            </a:lvl1pPr>
          </a:lstStyle>
          <a:p>
            <a:fld id="{F635A280-004A-44B8-A049-8A9D764A9CE9}" type="datetimeFigureOut">
              <a:rPr lang="nb-NO" altLang="zh-TW"/>
              <a:pPr/>
              <a:t>23.06.2015</a:t>
            </a:fld>
            <a:endParaRPr lang="nb-NO" altLang="zh-TW"/>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kumimoji="0" sz="1200">
                <a:solidFill>
                  <a:srgbClr val="898989"/>
                </a:solidFill>
                <a:latin typeface="Franklin Gothic Book"/>
              </a:defRPr>
            </a:lvl1pPr>
          </a:lstStyle>
          <a:p>
            <a:endParaRPr lang="nb-NO" altLang="zh-TW"/>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Franklin Gothic Book"/>
              </a:defRPr>
            </a:lvl1pPr>
          </a:lstStyle>
          <a:p>
            <a:fld id="{1AC9D545-8F0C-4509-B939-215E21E762BF}" type="slidenum">
              <a:rPr lang="nb-NO" altLang="zh-TW"/>
              <a:pPr/>
              <a:t>‹#›</a:t>
            </a:fld>
            <a:endParaRPr lang="nb-NO" altLang="zh-TW"/>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Franklin Gothic Medium" pitchFamily="34" charset="0"/>
        </a:defRPr>
      </a:lvl2pPr>
      <a:lvl3pPr algn="ctr" defTabSz="457200" rtl="0" fontAlgn="base">
        <a:spcBef>
          <a:spcPct val="0"/>
        </a:spcBef>
        <a:spcAft>
          <a:spcPct val="0"/>
        </a:spcAft>
        <a:defRPr sz="4400">
          <a:solidFill>
            <a:schemeClr val="tx1"/>
          </a:solidFill>
          <a:latin typeface="Franklin Gothic Medium" pitchFamily="34" charset="0"/>
        </a:defRPr>
      </a:lvl3pPr>
      <a:lvl4pPr algn="ctr" defTabSz="457200" rtl="0" fontAlgn="base">
        <a:spcBef>
          <a:spcPct val="0"/>
        </a:spcBef>
        <a:spcAft>
          <a:spcPct val="0"/>
        </a:spcAft>
        <a:defRPr sz="4400">
          <a:solidFill>
            <a:schemeClr val="tx1"/>
          </a:solidFill>
          <a:latin typeface="Franklin Gothic Medium" pitchFamily="34" charset="0"/>
        </a:defRPr>
      </a:lvl4pPr>
      <a:lvl5pPr algn="ctr" defTabSz="457200" rtl="0" fontAlgn="base">
        <a:spcBef>
          <a:spcPct val="0"/>
        </a:spcBef>
        <a:spcAft>
          <a:spcPct val="0"/>
        </a:spcAft>
        <a:defRPr sz="4400">
          <a:solidFill>
            <a:schemeClr val="tx1"/>
          </a:solidFill>
          <a:latin typeface="Franklin Gothic Medium" pitchFamily="34" charset="0"/>
        </a:defRPr>
      </a:lvl5pPr>
      <a:lvl6pPr marL="457200" algn="ctr" defTabSz="457200" rtl="0" fontAlgn="base">
        <a:spcBef>
          <a:spcPct val="0"/>
        </a:spcBef>
        <a:spcAft>
          <a:spcPct val="0"/>
        </a:spcAft>
        <a:defRPr sz="4400">
          <a:solidFill>
            <a:schemeClr val="tx1"/>
          </a:solidFill>
          <a:latin typeface="Franklin Gothic Medium" pitchFamily="34" charset="0"/>
        </a:defRPr>
      </a:lvl6pPr>
      <a:lvl7pPr marL="914400" algn="ctr" defTabSz="457200" rtl="0" fontAlgn="base">
        <a:spcBef>
          <a:spcPct val="0"/>
        </a:spcBef>
        <a:spcAft>
          <a:spcPct val="0"/>
        </a:spcAft>
        <a:defRPr sz="4400">
          <a:solidFill>
            <a:schemeClr val="tx1"/>
          </a:solidFill>
          <a:latin typeface="Franklin Gothic Medium" pitchFamily="34" charset="0"/>
        </a:defRPr>
      </a:lvl7pPr>
      <a:lvl8pPr marL="1371600" algn="ctr" defTabSz="457200" rtl="0" fontAlgn="base">
        <a:spcBef>
          <a:spcPct val="0"/>
        </a:spcBef>
        <a:spcAft>
          <a:spcPct val="0"/>
        </a:spcAft>
        <a:defRPr sz="4400">
          <a:solidFill>
            <a:schemeClr val="tx1"/>
          </a:solidFill>
          <a:latin typeface="Franklin Gothic Medium" pitchFamily="34" charset="0"/>
        </a:defRPr>
      </a:lvl8pPr>
      <a:lvl9pPr marL="1828800" algn="ctr" defTabSz="457200" rtl="0" fontAlgn="base">
        <a:spcBef>
          <a:spcPct val="0"/>
        </a:spcBef>
        <a:spcAft>
          <a:spcPct val="0"/>
        </a:spcAft>
        <a:defRPr sz="4400">
          <a:solidFill>
            <a:schemeClr val="tx1"/>
          </a:solidFill>
          <a:latin typeface="Franklin Gothic Medium" pitchFamily="34" charset="0"/>
        </a:defRPr>
      </a:lvl9pPr>
    </p:titleStyle>
    <p:bodyStyle>
      <a:lvl1pPr marL="342900" indent="-342900" algn="l" defTabSz="457200"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gif"/><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jpeg"/><Relationship Id="rId7" Type="http://schemas.openxmlformats.org/officeDocument/2006/relationships/diagramQuickStyle" Target="../diagrams/quickStyle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jpeg"/><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jpeg"/><Relationship Id="rId7" Type="http://schemas.openxmlformats.org/officeDocument/2006/relationships/diagramQuickStyle" Target="../diagrams/quickStyle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jpeg"/><Relationship Id="rId9"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jpeg"/><Relationship Id="rId5" Type="http://schemas.openxmlformats.org/officeDocument/2006/relationships/image" Target="../media/image2.jpeg"/><Relationship Id="rId10" Type="http://schemas.openxmlformats.org/officeDocument/2006/relationships/image" Target="../media/image8.jpeg"/><Relationship Id="rId4" Type="http://schemas.openxmlformats.org/officeDocument/2006/relationships/hyperlink" Target="file:///\\localhost\Users\morwen\Desktop\BRIDGE%20Movies\CTAS_Virtual_Training.mp4" TargetMode="External"/><Relationship Id="rId9"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jpeg"/><Relationship Id="rId7"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2.jpeg"/><Relationship Id="rId9"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jpeg"/><Relationship Id="rId7"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jpeg"/><Relationship Id="rId7" Type="http://schemas.openxmlformats.org/officeDocument/2006/relationships/diagramQuickStyle" Target="../diagrams/quickStyle3.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18.png"/><Relationship Id="rId4" Type="http://schemas.openxmlformats.org/officeDocument/2006/relationships/image" Target="../media/image2.jpeg"/><Relationship Id="rId9" Type="http://schemas.microsoft.com/office/2007/relationships/diagramDrawing" Target="../diagrams/drawing3.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jpeg"/><Relationship Id="rId7"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jpeg"/><Relationship Id="rId9"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9.jpg"/><Relationship Id="rId5" Type="http://schemas.openxmlformats.org/officeDocument/2006/relationships/image" Target="../media/image38.jpeg"/><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file:///\\localhost\Users\morwen\Desktop\BRIDGE%20Movies\CTAS_Virtual_Training.mp4"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45.jpeg"/><Relationship Id="rId13" Type="http://schemas.openxmlformats.org/officeDocument/2006/relationships/image" Target="../media/image50.jpeg"/><Relationship Id="rId18" Type="http://schemas.openxmlformats.org/officeDocument/2006/relationships/image" Target="../media/image55.jpeg"/><Relationship Id="rId3" Type="http://schemas.openxmlformats.org/officeDocument/2006/relationships/image" Target="../media/image1.jpeg"/><Relationship Id="rId7" Type="http://schemas.openxmlformats.org/officeDocument/2006/relationships/image" Target="../media/image44.jpeg"/><Relationship Id="rId12" Type="http://schemas.openxmlformats.org/officeDocument/2006/relationships/image" Target="../media/image49.png"/><Relationship Id="rId17" Type="http://schemas.openxmlformats.org/officeDocument/2006/relationships/image" Target="../media/image54.jpeg"/><Relationship Id="rId2" Type="http://schemas.openxmlformats.org/officeDocument/2006/relationships/notesSlide" Target="../notesSlides/notesSlide27.xml"/><Relationship Id="rId16" Type="http://schemas.openxmlformats.org/officeDocument/2006/relationships/image" Target="../media/image53.jpeg"/><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jpeg"/><Relationship Id="rId15" Type="http://schemas.openxmlformats.org/officeDocument/2006/relationships/image" Target="../media/image52.jpeg"/><Relationship Id="rId10" Type="http://schemas.openxmlformats.org/officeDocument/2006/relationships/image" Target="../media/image47.jpeg"/><Relationship Id="rId4" Type="http://schemas.openxmlformats.org/officeDocument/2006/relationships/image" Target="../media/image2.jpeg"/><Relationship Id="rId9" Type="http://schemas.openxmlformats.org/officeDocument/2006/relationships/image" Target="../media/image46.jpeg"/><Relationship Id="rId14" Type="http://schemas.openxmlformats.org/officeDocument/2006/relationships/image" Target="../media/image51.jpe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4.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1.jpeg"/><Relationship Id="rId7" Type="http://schemas.openxmlformats.org/officeDocument/2006/relationships/diagramQuickStyle" Target="../diagrams/quickStyle4.xml"/><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2.jpeg"/><Relationship Id="rId9" Type="http://schemas.microsoft.com/office/2007/relationships/diagramDrawing" Target="../diagrams/drawing4.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6.xml.rels><?xml version="1.0" encoding="UTF-8" standalone="yes"?>
<Relationships xmlns="http://schemas.openxmlformats.org/package/2006/relationships"><Relationship Id="rId8" Type="http://schemas.openxmlformats.org/officeDocument/2006/relationships/diagramColors" Target="../diagrams/colors5.xml"/><Relationship Id="rId13" Type="http://schemas.openxmlformats.org/officeDocument/2006/relationships/diagramColors" Target="../diagrams/colors6.xml"/><Relationship Id="rId18" Type="http://schemas.openxmlformats.org/officeDocument/2006/relationships/diagramColors" Target="../diagrams/colors7.xml"/><Relationship Id="rId26" Type="http://schemas.openxmlformats.org/officeDocument/2006/relationships/diagramLayout" Target="../diagrams/layout9.xml"/><Relationship Id="rId3" Type="http://schemas.openxmlformats.org/officeDocument/2006/relationships/image" Target="../media/image1.jpeg"/><Relationship Id="rId21" Type="http://schemas.openxmlformats.org/officeDocument/2006/relationships/diagramLayout" Target="../diagrams/layout8.xml"/><Relationship Id="rId7" Type="http://schemas.openxmlformats.org/officeDocument/2006/relationships/diagramQuickStyle" Target="../diagrams/quickStyle5.xml"/><Relationship Id="rId12" Type="http://schemas.openxmlformats.org/officeDocument/2006/relationships/diagramQuickStyle" Target="../diagrams/quickStyle6.xml"/><Relationship Id="rId17" Type="http://schemas.openxmlformats.org/officeDocument/2006/relationships/diagramQuickStyle" Target="../diagrams/quickStyle7.xml"/><Relationship Id="rId25" Type="http://schemas.openxmlformats.org/officeDocument/2006/relationships/diagramData" Target="../diagrams/data9.xml"/><Relationship Id="rId2" Type="http://schemas.openxmlformats.org/officeDocument/2006/relationships/notesSlide" Target="../notesSlides/notesSlide31.xml"/><Relationship Id="rId16" Type="http://schemas.openxmlformats.org/officeDocument/2006/relationships/diagramLayout" Target="../diagrams/layout7.xml"/><Relationship Id="rId20" Type="http://schemas.openxmlformats.org/officeDocument/2006/relationships/diagramData" Target="../diagrams/data8.xml"/><Relationship Id="rId29" Type="http://schemas.microsoft.com/office/2007/relationships/diagramDrawing" Target="../diagrams/drawing9.xml"/><Relationship Id="rId1" Type="http://schemas.openxmlformats.org/officeDocument/2006/relationships/slideLayout" Target="../slideLayouts/slideLayout1.xml"/><Relationship Id="rId6" Type="http://schemas.openxmlformats.org/officeDocument/2006/relationships/diagramLayout" Target="../diagrams/layout5.xml"/><Relationship Id="rId11" Type="http://schemas.openxmlformats.org/officeDocument/2006/relationships/diagramLayout" Target="../diagrams/layout6.xml"/><Relationship Id="rId24" Type="http://schemas.microsoft.com/office/2007/relationships/diagramDrawing" Target="../diagrams/drawing8.xml"/><Relationship Id="rId5" Type="http://schemas.openxmlformats.org/officeDocument/2006/relationships/diagramData" Target="../diagrams/data5.xml"/><Relationship Id="rId15" Type="http://schemas.openxmlformats.org/officeDocument/2006/relationships/diagramData" Target="../diagrams/data7.xml"/><Relationship Id="rId23" Type="http://schemas.openxmlformats.org/officeDocument/2006/relationships/diagramColors" Target="../diagrams/colors8.xml"/><Relationship Id="rId28" Type="http://schemas.openxmlformats.org/officeDocument/2006/relationships/diagramColors" Target="../diagrams/colors9.xml"/><Relationship Id="rId10" Type="http://schemas.openxmlformats.org/officeDocument/2006/relationships/diagramData" Target="../diagrams/data6.xml"/><Relationship Id="rId19" Type="http://schemas.microsoft.com/office/2007/relationships/diagramDrawing" Target="../diagrams/drawing7.xml"/><Relationship Id="rId4" Type="http://schemas.openxmlformats.org/officeDocument/2006/relationships/image" Target="../media/image2.jpeg"/><Relationship Id="rId9" Type="http://schemas.microsoft.com/office/2007/relationships/diagramDrawing" Target="../diagrams/drawing5.xml"/><Relationship Id="rId14" Type="http://schemas.microsoft.com/office/2007/relationships/diagramDrawing" Target="../diagrams/drawing6.xml"/><Relationship Id="rId22" Type="http://schemas.openxmlformats.org/officeDocument/2006/relationships/diagramQuickStyle" Target="../diagrams/quickStyle8.xml"/><Relationship Id="rId27" Type="http://schemas.openxmlformats.org/officeDocument/2006/relationships/diagramQuickStyle" Target="../diagrams/quickStyle9.xml"/><Relationship Id="rId30" Type="http://schemas.openxmlformats.org/officeDocument/2006/relationships/image" Target="../media/image56.png"/></Relationships>
</file>

<file path=ppt/slides/_rels/slide37.xml.rels><?xml version="1.0" encoding="UTF-8" standalone="yes"?>
<Relationships xmlns="http://schemas.openxmlformats.org/package/2006/relationships"><Relationship Id="rId8" Type="http://schemas.microsoft.com/office/2007/relationships/diagramDrawing" Target="../diagrams/drawing10.xml"/><Relationship Id="rId13" Type="http://schemas.openxmlformats.org/officeDocument/2006/relationships/image" Target="../media/image61.png"/><Relationship Id="rId3" Type="http://schemas.openxmlformats.org/officeDocument/2006/relationships/image" Target="../media/image1.jpeg"/><Relationship Id="rId7" Type="http://schemas.openxmlformats.org/officeDocument/2006/relationships/diagramColors" Target="../diagrams/colors10.xml"/><Relationship Id="rId12" Type="http://schemas.openxmlformats.org/officeDocument/2006/relationships/image" Target="../media/image60.jpeg"/><Relationship Id="rId2" Type="http://schemas.openxmlformats.org/officeDocument/2006/relationships/notesSlide" Target="../notesSlides/notesSlide32.xml"/><Relationship Id="rId16" Type="http://schemas.openxmlformats.org/officeDocument/2006/relationships/image" Target="../media/image22.jpeg"/><Relationship Id="rId1" Type="http://schemas.openxmlformats.org/officeDocument/2006/relationships/slideLayout" Target="../slideLayouts/slideLayout1.xml"/><Relationship Id="rId6" Type="http://schemas.openxmlformats.org/officeDocument/2006/relationships/diagramQuickStyle" Target="../diagrams/quickStyle10.xml"/><Relationship Id="rId11" Type="http://schemas.openxmlformats.org/officeDocument/2006/relationships/image" Target="../media/image59.png"/><Relationship Id="rId5" Type="http://schemas.openxmlformats.org/officeDocument/2006/relationships/diagramLayout" Target="../diagrams/layout10.xml"/><Relationship Id="rId15" Type="http://schemas.openxmlformats.org/officeDocument/2006/relationships/image" Target="../media/image63.jpeg"/><Relationship Id="rId10" Type="http://schemas.openxmlformats.org/officeDocument/2006/relationships/image" Target="../media/image58.jpeg"/><Relationship Id="rId4" Type="http://schemas.openxmlformats.org/officeDocument/2006/relationships/diagramData" Target="../diagrams/data10.xml"/><Relationship Id="rId9" Type="http://schemas.openxmlformats.org/officeDocument/2006/relationships/image" Target="../media/image57.jpeg"/><Relationship Id="rId14" Type="http://schemas.openxmlformats.org/officeDocument/2006/relationships/image" Target="../media/image62.jpeg"/></Relationships>
</file>

<file path=ppt/slides/_rels/slide38.xml.rels><?xml version="1.0" encoding="UTF-8" standalone="yes"?>
<Relationships xmlns="http://schemas.openxmlformats.org/package/2006/relationships"><Relationship Id="rId3" Type="http://schemas.openxmlformats.org/officeDocument/2006/relationships/hyperlink" Target="file:///\\localhost\Users\morwen\Desktop\BRIDGE%20Movies\CTAS_Virtual_Training.mp4"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1.jpeg"/><Relationship Id="rId4" Type="http://schemas.openxmlformats.org/officeDocument/2006/relationships/image" Target="../media/image2.jpeg"/></Relationships>
</file>

<file path=ppt/slides/_rels/slide39.xml.rels><?xml version="1.0" encoding="UTF-8" standalone="yes"?>
<Relationships xmlns="http://schemas.openxmlformats.org/package/2006/relationships"><Relationship Id="rId3" Type="http://schemas.openxmlformats.org/officeDocument/2006/relationships/hyperlink" Target="file:///\\localhost\Users\morwen\Desktop\BRIDGE%20Movies\CTAS_Virtual_Training.mp4"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1.jpeg"/><Relationship Id="rId4" Type="http://schemas.openxmlformats.org/officeDocument/2006/relationships/image" Target="../media/image2.jpeg"/></Relationships>
</file>

<file path=ppt/slides/_rels/slide40.xml.rels><?xml version="1.0" encoding="UTF-8" standalone="yes"?>
<Relationships xmlns="http://schemas.openxmlformats.org/package/2006/relationships"><Relationship Id="rId3" Type="http://schemas.openxmlformats.org/officeDocument/2006/relationships/hyperlink" Target="file:///\\localhost\Users\morwen\Desktop\BRIDGE%20Movies\CTAS_Virtual_Training.mp4"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2.jpeg"/></Relationships>
</file>

<file path=ppt/slides/_rels/slide41.xml.rels><?xml version="1.0" encoding="UTF-8" standalone="yes"?>
<Relationships xmlns="http://schemas.openxmlformats.org/package/2006/relationships"><Relationship Id="rId8" Type="http://schemas.openxmlformats.org/officeDocument/2006/relationships/hyperlink" Target="file:///\\localhost\Users\morwen\Desktop\BRIDGE%20Movies\CTAS_Virtual_Training.mp4" TargetMode="External"/><Relationship Id="rId13" Type="http://schemas.openxmlformats.org/officeDocument/2006/relationships/diagramQuickStyle" Target="../diagrams/quickStyle12.xml"/><Relationship Id="rId3" Type="http://schemas.openxmlformats.org/officeDocument/2006/relationships/diagramData" Target="../diagrams/data11.xml"/><Relationship Id="rId7" Type="http://schemas.microsoft.com/office/2007/relationships/diagramDrawing" Target="../diagrams/drawing11.xml"/><Relationship Id="rId12" Type="http://schemas.openxmlformats.org/officeDocument/2006/relationships/diagramLayout" Target="../diagrams/layout12.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Colors" Target="../diagrams/colors11.xml"/><Relationship Id="rId11" Type="http://schemas.openxmlformats.org/officeDocument/2006/relationships/diagramData" Target="../diagrams/data12.xml"/><Relationship Id="rId5" Type="http://schemas.openxmlformats.org/officeDocument/2006/relationships/diagramQuickStyle" Target="../diagrams/quickStyle11.xml"/><Relationship Id="rId15" Type="http://schemas.microsoft.com/office/2007/relationships/diagramDrawing" Target="../diagrams/drawing12.xml"/><Relationship Id="rId10" Type="http://schemas.openxmlformats.org/officeDocument/2006/relationships/image" Target="../media/image1.jpeg"/><Relationship Id="rId4" Type="http://schemas.openxmlformats.org/officeDocument/2006/relationships/diagramLayout" Target="../diagrams/layout11.xml"/><Relationship Id="rId9" Type="http://schemas.openxmlformats.org/officeDocument/2006/relationships/image" Target="../media/image2.jpeg"/><Relationship Id="rId14" Type="http://schemas.openxmlformats.org/officeDocument/2006/relationships/diagramColors" Target="../diagrams/colors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051"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dirty="0">
                <a:solidFill>
                  <a:schemeClr val="bg1"/>
                </a:solidFill>
                <a:latin typeface="Arial Black" pitchFamily="34" charset="0"/>
              </a:rPr>
              <a:t>BUSINESS IDEA</a:t>
            </a:r>
          </a:p>
        </p:txBody>
      </p:sp>
      <p:sp>
        <p:nvSpPr>
          <p:cNvPr id="2052" name="TextBox 6"/>
          <p:cNvSpPr txBox="1">
            <a:spLocks noChangeArrowheads="1"/>
          </p:cNvSpPr>
          <p:nvPr/>
        </p:nvSpPr>
        <p:spPr bwMode="auto">
          <a:xfrm>
            <a:off x="3048000" y="6200775"/>
            <a:ext cx="5715000" cy="369888"/>
          </a:xfrm>
          <a:prstGeom prst="rect">
            <a:avLst/>
          </a:prstGeom>
          <a:noFill/>
          <a:ln w="9525">
            <a:noFill/>
            <a:miter lim="800000"/>
            <a:headEnd/>
            <a:tailEnd/>
          </a:ln>
        </p:spPr>
        <p:txBody>
          <a:bodyPr>
            <a:spAutoFit/>
          </a:bodyPr>
          <a:lstStyle/>
          <a:p>
            <a:pPr algn="r"/>
            <a:r>
              <a:rPr kumimoji="0" lang="nb-NO" altLang="zh-TW">
                <a:solidFill>
                  <a:srgbClr val="54B157"/>
                </a:solidFill>
                <a:latin typeface="Eurostile Demi"/>
              </a:rPr>
              <a:t> </a:t>
            </a:r>
            <a:r>
              <a:rPr kumimoji="0" lang="nb-NO" altLang="zh-TW">
                <a:solidFill>
                  <a:srgbClr val="54B157"/>
                </a:solidFill>
                <a:latin typeface="Arial Black" pitchFamily="34" charset="0"/>
              </a:rPr>
              <a:t>Side </a:t>
            </a:r>
            <a:fld id="{87DA6DA7-1CE9-404F-AF4A-DBDDADD64DB5}" type="slidenum">
              <a:rPr kumimoji="0" lang="nb-NO" altLang="zh-TW">
                <a:solidFill>
                  <a:srgbClr val="54B157"/>
                </a:solidFill>
                <a:latin typeface="Arial Black" pitchFamily="34" charset="0"/>
              </a:rPr>
              <a:pPr algn="r"/>
              <a:t>1</a:t>
            </a:fld>
            <a:endParaRPr kumimoji="0" lang="nb-NO" altLang="zh-TW">
              <a:solidFill>
                <a:srgbClr val="54B157"/>
              </a:solidFill>
              <a:latin typeface="Arial Black" pitchFamily="34" charset="0"/>
            </a:endParaRPr>
          </a:p>
        </p:txBody>
      </p:sp>
      <p:pic>
        <p:nvPicPr>
          <p:cNvPr id="2053"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2054" name="TekstSylinder 10"/>
          <p:cNvSpPr>
            <a:spLocks noChangeArrowheads="1"/>
          </p:cNvSpPr>
          <p:nvPr/>
        </p:nvSpPr>
        <p:spPr bwMode="auto">
          <a:xfrm>
            <a:off x="381000" y="1981200"/>
            <a:ext cx="8382000" cy="1570038"/>
          </a:xfrm>
          <a:custGeom>
            <a:avLst/>
            <a:gdLst>
              <a:gd name="T0" fmla="*/ 0 w 8382000"/>
              <a:gd name="T1" fmla="*/ 0 h 584776"/>
              <a:gd name="T2" fmla="*/ 8382000 w 8382000"/>
              <a:gd name="T3" fmla="*/ 0 h 584776"/>
              <a:gd name="T4" fmla="*/ 8382000 w 8382000"/>
              <a:gd name="T5" fmla="*/ 11483286 h 584776"/>
              <a:gd name="T6" fmla="*/ 0 w 8382000"/>
              <a:gd name="T7" fmla="*/ 11483286 h 584776"/>
              <a:gd name="T8" fmla="*/ 0 w 8382000"/>
              <a:gd name="T9" fmla="*/ 0 h 584776"/>
              <a:gd name="T10" fmla="*/ 0 60000 65536"/>
              <a:gd name="T11" fmla="*/ 0 60000 65536"/>
              <a:gd name="T12" fmla="*/ 0 60000 65536"/>
              <a:gd name="T13" fmla="*/ 0 60000 65536"/>
              <a:gd name="T14" fmla="*/ 0 60000 65536"/>
              <a:gd name="T15" fmla="*/ 0 w 8382000"/>
              <a:gd name="T16" fmla="*/ 0 h 584776"/>
              <a:gd name="T17" fmla="*/ 8382000 w 8382000"/>
              <a:gd name="T18" fmla="*/ 584776 h 584776"/>
            </a:gdLst>
            <a:ahLst/>
            <a:cxnLst>
              <a:cxn ang="T10">
                <a:pos x="T0" y="T1"/>
              </a:cxn>
              <a:cxn ang="T11">
                <a:pos x="T2" y="T3"/>
              </a:cxn>
              <a:cxn ang="T12">
                <a:pos x="T4" y="T5"/>
              </a:cxn>
              <a:cxn ang="T13">
                <a:pos x="T6" y="T7"/>
              </a:cxn>
              <a:cxn ang="T14">
                <a:pos x="T8" y="T9"/>
              </a:cxn>
            </a:cxnLst>
            <a:rect l="T15" t="T16" r="T17" b="T18"/>
            <a:pathLst>
              <a:path w="8382000" h="584776">
                <a:moveTo>
                  <a:pt x="0" y="0"/>
                </a:moveTo>
                <a:lnTo>
                  <a:pt x="8382000" y="0"/>
                </a:lnTo>
                <a:lnTo>
                  <a:pt x="8382000" y="584776"/>
                </a:lnTo>
                <a:lnTo>
                  <a:pt x="0" y="584776"/>
                </a:lnTo>
                <a:lnTo>
                  <a:pt x="0" y="0"/>
                </a:lnTo>
                <a:close/>
              </a:path>
            </a:pathLst>
          </a:custGeom>
          <a:noFill/>
          <a:ln w="38100">
            <a:noFill/>
            <a:miter lim="800000"/>
            <a:headEnd/>
            <a:tailEnd/>
          </a:ln>
        </p:spPr>
        <p:txBody>
          <a:bodyPr>
            <a:spAutoFit/>
          </a:bodyPr>
          <a:lstStyle/>
          <a:p>
            <a:pPr algn="ctr"/>
            <a:r>
              <a:rPr kumimoji="0" lang="nb-NO" altLang="zh-TW" sz="2400">
                <a:solidFill>
                  <a:schemeClr val="tx2"/>
                </a:solidFill>
                <a:latin typeface="Franklin Gothic Book"/>
              </a:rPr>
              <a:t>CTAS should be an international recognized company with unique learning and training methodology and supporting tools for planning, executing and evaluating exrecises to strengthen the partners ability to manage crisis. </a:t>
            </a:r>
          </a:p>
        </p:txBody>
      </p:sp>
      <p:sp>
        <p:nvSpPr>
          <p:cNvPr id="2055" name="TekstSylinder 10"/>
          <p:cNvSpPr>
            <a:spLocks noChangeArrowheads="1"/>
          </p:cNvSpPr>
          <p:nvPr/>
        </p:nvSpPr>
        <p:spPr bwMode="auto">
          <a:xfrm>
            <a:off x="457200" y="920750"/>
            <a:ext cx="8382000" cy="708025"/>
          </a:xfrm>
          <a:custGeom>
            <a:avLst/>
            <a:gdLst>
              <a:gd name="T0" fmla="*/ 0 w 8382000"/>
              <a:gd name="T1" fmla="*/ 0 h 584776"/>
              <a:gd name="T2" fmla="*/ 8382000 w 8382000"/>
              <a:gd name="T3" fmla="*/ 0 h 584776"/>
              <a:gd name="T4" fmla="*/ 8382000 w 8382000"/>
              <a:gd name="T5" fmla="*/ 5178738 h 584776"/>
              <a:gd name="T6" fmla="*/ 0 w 8382000"/>
              <a:gd name="T7" fmla="*/ 5178738 h 584776"/>
              <a:gd name="T8" fmla="*/ 0 w 8382000"/>
              <a:gd name="T9" fmla="*/ 0 h 584776"/>
              <a:gd name="T10" fmla="*/ 0 60000 65536"/>
              <a:gd name="T11" fmla="*/ 0 60000 65536"/>
              <a:gd name="T12" fmla="*/ 0 60000 65536"/>
              <a:gd name="T13" fmla="*/ 0 60000 65536"/>
              <a:gd name="T14" fmla="*/ 0 60000 65536"/>
              <a:gd name="T15" fmla="*/ 0 w 8382000"/>
              <a:gd name="T16" fmla="*/ 0 h 584776"/>
              <a:gd name="T17" fmla="*/ 8382000 w 8382000"/>
              <a:gd name="T18" fmla="*/ 584776 h 584776"/>
            </a:gdLst>
            <a:ahLst/>
            <a:cxnLst>
              <a:cxn ang="T10">
                <a:pos x="T0" y="T1"/>
              </a:cxn>
              <a:cxn ang="T11">
                <a:pos x="T2" y="T3"/>
              </a:cxn>
              <a:cxn ang="T12">
                <a:pos x="T4" y="T5"/>
              </a:cxn>
              <a:cxn ang="T13">
                <a:pos x="T6" y="T7"/>
              </a:cxn>
              <a:cxn ang="T14">
                <a:pos x="T8" y="T9"/>
              </a:cxn>
            </a:cxnLst>
            <a:rect l="T15" t="T16" r="T17" b="T18"/>
            <a:pathLst>
              <a:path w="8382000" h="584776">
                <a:moveTo>
                  <a:pt x="0" y="0"/>
                </a:moveTo>
                <a:lnTo>
                  <a:pt x="8382000" y="0"/>
                </a:lnTo>
                <a:lnTo>
                  <a:pt x="8382000" y="584776"/>
                </a:lnTo>
                <a:lnTo>
                  <a:pt x="0" y="584776"/>
                </a:lnTo>
                <a:lnTo>
                  <a:pt x="0" y="0"/>
                </a:lnTo>
                <a:close/>
              </a:path>
            </a:pathLst>
          </a:custGeom>
          <a:noFill/>
          <a:ln w="38100">
            <a:noFill/>
            <a:miter lim="800000"/>
            <a:headEnd/>
            <a:tailEnd/>
          </a:ln>
        </p:spPr>
        <p:txBody>
          <a:bodyPr>
            <a:spAutoFit/>
          </a:bodyPr>
          <a:lstStyle/>
          <a:p>
            <a:pPr algn="ctr"/>
            <a:r>
              <a:rPr kumimoji="0" lang="nb-NO" altLang="zh-TW" sz="4000" b="1">
                <a:solidFill>
                  <a:schemeClr val="tx2"/>
                </a:solidFill>
                <a:latin typeface="Franklin Gothic Book"/>
              </a:rPr>
              <a:t>Crisis Training AS</a:t>
            </a:r>
            <a:endParaRPr kumimoji="0" lang="nb-NO" altLang="zh-TW" sz="4000">
              <a:solidFill>
                <a:schemeClr val="tx2"/>
              </a:solidFill>
              <a:latin typeface="Franklin Gothic Book"/>
            </a:endParaRPr>
          </a:p>
        </p:txBody>
      </p:sp>
      <p:sp>
        <p:nvSpPr>
          <p:cNvPr id="2056" name="TextBox 7"/>
          <p:cNvSpPr txBox="1">
            <a:spLocks noChangeArrowheads="1"/>
          </p:cNvSpPr>
          <p:nvPr/>
        </p:nvSpPr>
        <p:spPr bwMode="auto">
          <a:xfrm>
            <a:off x="250825" y="5738813"/>
            <a:ext cx="1849438" cy="923925"/>
          </a:xfrm>
          <a:prstGeom prst="rect">
            <a:avLst/>
          </a:prstGeom>
          <a:noFill/>
          <a:ln w="9525">
            <a:noFill/>
            <a:miter lim="800000"/>
            <a:headEnd/>
            <a:tailEnd/>
          </a:ln>
        </p:spPr>
        <p:txBody>
          <a:bodyPr wrap="none">
            <a:spAutoFit/>
          </a:bodyPr>
          <a:lstStyle/>
          <a:p>
            <a:r>
              <a:rPr kumimoji="0" lang="nb-NO" altLang="zh-TW" dirty="0">
                <a:latin typeface="Franklin Gothic Book"/>
              </a:rPr>
              <a:t>Morten Wenstad</a:t>
            </a:r>
          </a:p>
          <a:p>
            <a:r>
              <a:rPr kumimoji="0" lang="nb-NO" altLang="zh-TW" dirty="0">
                <a:latin typeface="Franklin Gothic Book"/>
              </a:rPr>
              <a:t>CEO</a:t>
            </a:r>
          </a:p>
          <a:p>
            <a:r>
              <a:rPr kumimoji="0" lang="nb-NO" altLang="zh-TW" dirty="0">
                <a:latin typeface="Franklin Gothic Book"/>
              </a:rPr>
              <a:t>Crisis Training AS</a:t>
            </a:r>
          </a:p>
        </p:txBody>
      </p:sp>
      <p:sp>
        <p:nvSpPr>
          <p:cNvPr id="9" name="TextBox 7"/>
          <p:cNvSpPr txBox="1">
            <a:spLocks noChangeArrowheads="1"/>
          </p:cNvSpPr>
          <p:nvPr/>
        </p:nvSpPr>
        <p:spPr bwMode="auto">
          <a:xfrm>
            <a:off x="6516216" y="5673427"/>
            <a:ext cx="2953000" cy="923330"/>
          </a:xfrm>
          <a:prstGeom prst="rect">
            <a:avLst/>
          </a:prstGeom>
          <a:noFill/>
          <a:ln w="9525">
            <a:noFill/>
            <a:miter lim="800000"/>
            <a:headEnd/>
            <a:tailEnd/>
          </a:ln>
        </p:spPr>
        <p:txBody>
          <a:bodyPr wrap="square">
            <a:spAutoFit/>
          </a:bodyPr>
          <a:lstStyle/>
          <a:p>
            <a:r>
              <a:rPr kumimoji="0" lang="nb-NO" altLang="zh-TW" dirty="0" smtClean="0">
                <a:latin typeface="Franklin Gothic Book"/>
              </a:rPr>
              <a:t>Joseph Pollack</a:t>
            </a:r>
            <a:endParaRPr kumimoji="0" lang="nb-NO" altLang="zh-TW" dirty="0">
              <a:latin typeface="Franklin Gothic Book"/>
            </a:endParaRPr>
          </a:p>
          <a:p>
            <a:r>
              <a:rPr kumimoji="0" lang="nb-NO" altLang="zh-TW" dirty="0" smtClean="0">
                <a:latin typeface="Franklin Gothic Book"/>
              </a:rPr>
              <a:t>Business Development</a:t>
            </a:r>
            <a:endParaRPr kumimoji="0" lang="nb-NO" altLang="zh-TW" dirty="0">
              <a:latin typeface="Franklin Gothic Book"/>
            </a:endParaRPr>
          </a:p>
          <a:p>
            <a:r>
              <a:rPr kumimoji="0" lang="nb-NO" altLang="zh-TW" dirty="0">
                <a:latin typeface="Franklin Gothic Book"/>
              </a:rPr>
              <a:t>Crisis Training AS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075" name="TextBox 6"/>
          <p:cNvSpPr txBox="1">
            <a:spLocks noChangeArrowheads="1"/>
          </p:cNvSpPr>
          <p:nvPr/>
        </p:nvSpPr>
        <p:spPr bwMode="auto">
          <a:xfrm>
            <a:off x="3048000" y="6200775"/>
            <a:ext cx="5715000" cy="369888"/>
          </a:xfrm>
          <a:prstGeom prst="rect">
            <a:avLst/>
          </a:prstGeom>
          <a:noFill/>
          <a:ln w="9525">
            <a:noFill/>
            <a:miter lim="800000"/>
            <a:headEnd/>
            <a:tailEnd/>
          </a:ln>
        </p:spPr>
        <p:txBody>
          <a:bodyPr>
            <a:spAutoFit/>
          </a:bodyPr>
          <a:lstStyle/>
          <a:p>
            <a:pPr algn="r"/>
            <a:r>
              <a:rPr kumimoji="0" lang="nb-NO" altLang="zh-TW">
                <a:solidFill>
                  <a:srgbClr val="54B157"/>
                </a:solidFill>
                <a:latin typeface="Eurostile Demi"/>
              </a:rPr>
              <a:t> </a:t>
            </a:r>
            <a:r>
              <a:rPr kumimoji="0" lang="nb-NO" altLang="zh-TW">
                <a:solidFill>
                  <a:srgbClr val="54B157"/>
                </a:solidFill>
                <a:latin typeface="Arial Black" pitchFamily="34" charset="0"/>
              </a:rPr>
              <a:t>Side </a:t>
            </a:r>
            <a:fld id="{4BD64548-64BF-43E9-9246-3DF4FB98EADA}" type="slidenum">
              <a:rPr kumimoji="0" lang="nb-NO" altLang="zh-TW">
                <a:solidFill>
                  <a:srgbClr val="54B157"/>
                </a:solidFill>
                <a:latin typeface="Arial Black" pitchFamily="34" charset="0"/>
              </a:rPr>
              <a:pPr algn="r"/>
              <a:t>2</a:t>
            </a:fld>
            <a:endParaRPr kumimoji="0" lang="nb-NO" altLang="zh-TW">
              <a:solidFill>
                <a:srgbClr val="54B157"/>
              </a:solidFill>
              <a:latin typeface="Arial Black" pitchFamily="34" charset="0"/>
            </a:endParaRPr>
          </a:p>
        </p:txBody>
      </p:sp>
      <p:pic>
        <p:nvPicPr>
          <p:cNvPr id="3076"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7" name="TekstSylinder 6"/>
          <p:cNvSpPr txBox="1"/>
          <p:nvPr/>
        </p:nvSpPr>
        <p:spPr>
          <a:xfrm>
            <a:off x="241300" y="908050"/>
            <a:ext cx="8640763" cy="6740307"/>
          </a:xfrm>
          <a:prstGeom prst="rect">
            <a:avLst/>
          </a:prstGeom>
          <a:noFill/>
        </p:spPr>
        <p:txBody>
          <a:bodyPr>
            <a:spAutoFit/>
          </a:bodyPr>
          <a:lstStyle/>
          <a:p>
            <a:r>
              <a:rPr kumimoji="0" lang="en-GB" altLang="zh-TW" sz="1600" b="1" u="sng" dirty="0">
                <a:latin typeface="Franklin Gothic Book"/>
              </a:rPr>
              <a:t>Exercises 2011-2014:</a:t>
            </a:r>
          </a:p>
          <a:p>
            <a:pPr>
              <a:buFont typeface="Arial" pitchFamily="34" charset="0"/>
              <a:buChar char="•"/>
            </a:pPr>
            <a:r>
              <a:rPr kumimoji="0" lang="en-GB" altLang="zh-TW" sz="1600" dirty="0">
                <a:latin typeface="Franklin Gothic Book"/>
              </a:rPr>
              <a:t>Exercise </a:t>
            </a:r>
            <a:r>
              <a:rPr kumimoji="0" lang="en-GB" altLang="zh-TW" sz="1600" dirty="0" err="1">
                <a:latin typeface="Franklin Gothic Book"/>
              </a:rPr>
              <a:t>Jømna</a:t>
            </a:r>
            <a:r>
              <a:rPr kumimoji="0" lang="en-GB" altLang="zh-TW" sz="1600" dirty="0">
                <a:latin typeface="Franklin Gothic Book"/>
              </a:rPr>
              <a:t> (2011) </a:t>
            </a:r>
          </a:p>
          <a:p>
            <a:pPr>
              <a:buFont typeface="Arial" pitchFamily="34" charset="0"/>
              <a:buChar char="•"/>
            </a:pPr>
            <a:r>
              <a:rPr kumimoji="0" lang="en-GB" altLang="zh-TW" sz="1600" dirty="0">
                <a:latin typeface="Franklin Gothic Book"/>
              </a:rPr>
              <a:t>SkagEx11</a:t>
            </a:r>
          </a:p>
          <a:p>
            <a:pPr>
              <a:buFont typeface="Arial" pitchFamily="34" charset="0"/>
              <a:buChar char="•"/>
            </a:pPr>
            <a:r>
              <a:rPr kumimoji="0" lang="en-GB" altLang="zh-TW" sz="1600" dirty="0" err="1">
                <a:latin typeface="Franklin Gothic Book"/>
              </a:rPr>
              <a:t>Flums</a:t>
            </a:r>
            <a:r>
              <a:rPr kumimoji="0" lang="en-GB" altLang="zh-TW" sz="1600" dirty="0">
                <a:latin typeface="Franklin Gothic Book"/>
              </a:rPr>
              <a:t> (2012)</a:t>
            </a:r>
          </a:p>
          <a:p>
            <a:pPr>
              <a:buFont typeface="Arial" pitchFamily="34" charset="0"/>
              <a:buChar char="•"/>
            </a:pPr>
            <a:r>
              <a:rPr kumimoji="0" lang="en-GB" altLang="zh-TW" sz="1600" dirty="0" err="1">
                <a:latin typeface="Franklin Gothic Book"/>
              </a:rPr>
              <a:t>Boilex</a:t>
            </a:r>
            <a:r>
              <a:rPr kumimoji="0" lang="en-GB" altLang="zh-TW" sz="1600" dirty="0">
                <a:latin typeface="Franklin Gothic Book"/>
              </a:rPr>
              <a:t> (2012)</a:t>
            </a:r>
          </a:p>
          <a:p>
            <a:pPr>
              <a:buFont typeface="Arial" pitchFamily="34" charset="0"/>
              <a:buChar char="•"/>
            </a:pPr>
            <a:r>
              <a:rPr kumimoji="0" lang="en-GB" altLang="zh-TW" sz="1600" dirty="0">
                <a:latin typeface="Franklin Gothic Book"/>
              </a:rPr>
              <a:t>Hell – </a:t>
            </a:r>
            <a:r>
              <a:rPr kumimoji="0" lang="en-GB" altLang="zh-TW" sz="1600" dirty="0" err="1">
                <a:latin typeface="Franklin Gothic Book"/>
              </a:rPr>
              <a:t>tunellen</a:t>
            </a:r>
            <a:r>
              <a:rPr kumimoji="0" lang="en-GB" altLang="zh-TW" sz="1600" dirty="0">
                <a:latin typeface="Franklin Gothic Book"/>
              </a:rPr>
              <a:t> (2013</a:t>
            </a:r>
            <a:r>
              <a:rPr kumimoji="0" lang="en-GB" altLang="zh-TW" sz="1600" dirty="0" smtClean="0">
                <a:latin typeface="Franklin Gothic Book"/>
              </a:rPr>
              <a:t>)</a:t>
            </a:r>
          </a:p>
          <a:p>
            <a:pPr marL="285750" indent="-285750">
              <a:buFont typeface="Arial" pitchFamily="34" charset="0"/>
              <a:buChar char="•"/>
            </a:pPr>
            <a:r>
              <a:rPr kumimoji="0" lang="nb-NO" altLang="zh-TW" sz="1600" dirty="0">
                <a:latin typeface="Franklin Gothic Book"/>
              </a:rPr>
              <a:t>Fu Shan Hai (2013)</a:t>
            </a:r>
          </a:p>
          <a:p>
            <a:pPr marL="285750" indent="-285750">
              <a:buFont typeface="Arial" pitchFamily="34" charset="0"/>
              <a:buChar char="•"/>
            </a:pPr>
            <a:r>
              <a:rPr kumimoji="0" lang="nb-NO" altLang="zh-TW" sz="1600" dirty="0">
                <a:latin typeface="Franklin Gothic Book"/>
              </a:rPr>
              <a:t>Risavika – Stavanger (April &amp; September 2013)</a:t>
            </a:r>
          </a:p>
          <a:p>
            <a:endParaRPr kumimoji="0" lang="en-GB" altLang="zh-TW" sz="1600" dirty="0">
              <a:latin typeface="Franklin Gothic Book"/>
            </a:endParaRPr>
          </a:p>
          <a:p>
            <a:r>
              <a:rPr kumimoji="0" lang="en-GB" altLang="zh-TW" sz="1600" b="1" u="sng" dirty="0" smtClean="0">
                <a:latin typeface="Franklin Gothic Book"/>
              </a:rPr>
              <a:t>Advisory:</a:t>
            </a:r>
            <a:endParaRPr kumimoji="0" lang="en-GB" altLang="zh-TW" sz="1600" dirty="0">
              <a:latin typeface="Franklin Gothic Book"/>
            </a:endParaRPr>
          </a:p>
          <a:p>
            <a:pPr>
              <a:buFont typeface="Arial" pitchFamily="34" charset="0"/>
              <a:buChar char="•"/>
            </a:pPr>
            <a:r>
              <a:rPr kumimoji="0" lang="en-GB" altLang="zh-TW" sz="1600" dirty="0">
                <a:latin typeface="Franklin Gothic Book"/>
              </a:rPr>
              <a:t>Feasibility study – Virtual Training in </a:t>
            </a:r>
            <a:r>
              <a:rPr kumimoji="0" lang="en-GB" altLang="zh-TW" sz="1600" dirty="0" err="1">
                <a:latin typeface="Franklin Gothic Book"/>
              </a:rPr>
              <a:t>Avinor</a:t>
            </a:r>
            <a:endParaRPr kumimoji="0" lang="en-GB" altLang="zh-TW" sz="1600" dirty="0">
              <a:latin typeface="Franklin Gothic Book"/>
            </a:endParaRPr>
          </a:p>
          <a:p>
            <a:pPr>
              <a:buFont typeface="Arial" pitchFamily="34" charset="0"/>
              <a:buChar char="•"/>
            </a:pPr>
            <a:r>
              <a:rPr kumimoji="0" lang="en-GB" altLang="zh-TW" sz="1600" dirty="0">
                <a:latin typeface="Franklin Gothic Book"/>
              </a:rPr>
              <a:t>Emergency Management course  Norway Cup</a:t>
            </a:r>
          </a:p>
          <a:p>
            <a:pPr>
              <a:buFont typeface="Arial" pitchFamily="34" charset="0"/>
              <a:buChar char="•"/>
            </a:pPr>
            <a:r>
              <a:rPr kumimoji="0" lang="en-GB" altLang="zh-TW" sz="1600" dirty="0">
                <a:latin typeface="Franklin Gothic Book"/>
              </a:rPr>
              <a:t>Risk and vulnerability studies for </a:t>
            </a:r>
            <a:r>
              <a:rPr kumimoji="0" lang="en-GB" altLang="zh-TW" sz="1600" dirty="0" err="1">
                <a:latin typeface="Franklin Gothic Book"/>
              </a:rPr>
              <a:t>Elverum</a:t>
            </a:r>
            <a:r>
              <a:rPr kumimoji="0" lang="en-GB" altLang="zh-TW" sz="1600" dirty="0">
                <a:latin typeface="Franklin Gothic Book"/>
              </a:rPr>
              <a:t> and </a:t>
            </a:r>
            <a:r>
              <a:rPr kumimoji="0" lang="en-GB" altLang="zh-TW" sz="1600" dirty="0" err="1">
                <a:latin typeface="Franklin Gothic Book"/>
              </a:rPr>
              <a:t>Våler</a:t>
            </a:r>
            <a:r>
              <a:rPr kumimoji="0" lang="en-GB" altLang="zh-TW" sz="1600" dirty="0">
                <a:latin typeface="Franklin Gothic Book"/>
              </a:rPr>
              <a:t> Municipalities</a:t>
            </a:r>
          </a:p>
          <a:p>
            <a:pPr>
              <a:buFont typeface="Arial" pitchFamily="34" charset="0"/>
              <a:buChar char="•"/>
            </a:pPr>
            <a:r>
              <a:rPr kumimoji="0" lang="en-GB" altLang="zh-TW" sz="1600" dirty="0">
                <a:latin typeface="Franklin Gothic Book"/>
              </a:rPr>
              <a:t>Other activities</a:t>
            </a:r>
          </a:p>
          <a:p>
            <a:pPr marL="742950" lvl="1" indent="-285750">
              <a:buFont typeface="Arial" pitchFamily="34" charset="0"/>
              <a:buChar char="•"/>
            </a:pPr>
            <a:r>
              <a:rPr kumimoji="0" lang="en-GB" altLang="zh-TW" sz="1600" dirty="0">
                <a:latin typeface="Franklin Gothic Book"/>
              </a:rPr>
              <a:t>Emergency Management for the Norwegian Ski Federation</a:t>
            </a:r>
          </a:p>
          <a:p>
            <a:pPr marL="742950" lvl="1" indent="-285750">
              <a:buFont typeface="Arial" pitchFamily="34" charset="0"/>
              <a:buChar char="•"/>
            </a:pPr>
            <a:r>
              <a:rPr kumimoji="0" lang="en-GB" altLang="zh-TW" sz="1600" dirty="0">
                <a:latin typeface="Franklin Gothic Book"/>
              </a:rPr>
              <a:t>Feasibility study – cross-agency training centre in Norway</a:t>
            </a:r>
            <a:endParaRPr kumimoji="0" lang="en-GB" altLang="zh-TW" sz="1600" b="1" u="sng" dirty="0">
              <a:latin typeface="Franklin Gothic Book"/>
            </a:endParaRPr>
          </a:p>
          <a:p>
            <a:endParaRPr kumimoji="0" lang="en-GB" altLang="zh-TW" sz="1600" b="1" u="sng" dirty="0">
              <a:latin typeface="Franklin Gothic Book"/>
            </a:endParaRPr>
          </a:p>
          <a:p>
            <a:r>
              <a:rPr kumimoji="0" lang="en-GB" altLang="zh-TW" sz="1600" b="1" u="sng" dirty="0" err="1">
                <a:latin typeface="Franklin Gothic Book"/>
              </a:rPr>
              <a:t>Annet</a:t>
            </a:r>
            <a:r>
              <a:rPr kumimoji="0" lang="en-GB" altLang="zh-TW" sz="1600" b="1" u="sng" dirty="0">
                <a:latin typeface="Franklin Gothic Book"/>
              </a:rPr>
              <a:t>:</a:t>
            </a:r>
          </a:p>
          <a:p>
            <a:pPr>
              <a:buFont typeface="Arial" pitchFamily="34" charset="0"/>
              <a:buChar char="•"/>
            </a:pPr>
            <a:r>
              <a:rPr kumimoji="0" lang="en-GB" altLang="zh-TW" sz="1600" dirty="0" err="1">
                <a:latin typeface="Franklin Gothic Book"/>
              </a:rPr>
              <a:t>Prosjektoppgave</a:t>
            </a:r>
            <a:r>
              <a:rPr kumimoji="0" lang="en-GB" altLang="zh-TW" sz="1600" dirty="0">
                <a:latin typeface="Franklin Gothic Book"/>
              </a:rPr>
              <a:t> for Master–student </a:t>
            </a:r>
            <a:r>
              <a:rPr kumimoji="0" lang="en-GB" altLang="zh-TW" sz="1600" dirty="0" err="1">
                <a:latin typeface="Franklin Gothic Book"/>
              </a:rPr>
              <a:t>ved</a:t>
            </a:r>
            <a:r>
              <a:rPr kumimoji="0" lang="en-GB" altLang="zh-TW" sz="1600" dirty="0">
                <a:latin typeface="Franklin Gothic Book"/>
              </a:rPr>
              <a:t> </a:t>
            </a:r>
            <a:r>
              <a:rPr kumimoji="0" lang="en-GB" altLang="zh-TW" sz="1600" dirty="0" err="1">
                <a:latin typeface="Franklin Gothic Book"/>
              </a:rPr>
              <a:t>UiS</a:t>
            </a:r>
            <a:r>
              <a:rPr kumimoji="0" lang="en-GB" altLang="zh-TW" sz="1600" dirty="0">
                <a:latin typeface="Franklin Gothic Book"/>
              </a:rPr>
              <a:t> (Bi-</a:t>
            </a:r>
            <a:r>
              <a:rPr kumimoji="0" lang="en-GB" altLang="zh-TW" sz="1600" dirty="0" err="1">
                <a:latin typeface="Franklin Gothic Book"/>
              </a:rPr>
              <a:t>veileder</a:t>
            </a:r>
            <a:r>
              <a:rPr kumimoji="0" lang="en-GB" altLang="zh-TW" sz="1600" dirty="0">
                <a:latin typeface="Franklin Gothic Book"/>
              </a:rPr>
              <a:t>)</a:t>
            </a:r>
          </a:p>
          <a:p>
            <a:pPr>
              <a:buFont typeface="Arial" pitchFamily="34" charset="0"/>
              <a:buChar char="•"/>
            </a:pPr>
            <a:r>
              <a:rPr kumimoji="0" lang="en-GB" altLang="zh-TW" sz="1600" dirty="0">
                <a:latin typeface="Franklin Gothic Book"/>
              </a:rPr>
              <a:t>A number of presentations in Norwegian conferences</a:t>
            </a:r>
          </a:p>
          <a:p>
            <a:pPr>
              <a:buFont typeface="Arial" pitchFamily="34" charset="0"/>
              <a:buChar char="•"/>
            </a:pPr>
            <a:r>
              <a:rPr kumimoji="0" lang="en-GB" altLang="zh-TW" sz="1600" dirty="0">
                <a:latin typeface="Franklin Gothic Book"/>
              </a:rPr>
              <a:t>Presentation in an international conference in Stavanger 26. </a:t>
            </a:r>
            <a:r>
              <a:rPr kumimoji="0" lang="en-GB" altLang="zh-TW" sz="1600" dirty="0" err="1">
                <a:latin typeface="Franklin Gothic Book"/>
              </a:rPr>
              <a:t>september</a:t>
            </a:r>
            <a:endParaRPr kumimoji="0" lang="en-GB" altLang="zh-TW" sz="1600" dirty="0">
              <a:latin typeface="Franklin Gothic Book"/>
            </a:endParaRPr>
          </a:p>
          <a:p>
            <a:pPr>
              <a:buFont typeface="Arial" pitchFamily="34" charset="0"/>
              <a:buChar char="•"/>
            </a:pPr>
            <a:r>
              <a:rPr kumimoji="0" lang="en-GB" altLang="zh-TW" sz="1600" dirty="0">
                <a:latin typeface="Franklin Gothic Book"/>
              </a:rPr>
              <a:t>Presentation of White paper in an international conference in Porto (23. – 24. </a:t>
            </a:r>
            <a:r>
              <a:rPr kumimoji="0" lang="en-GB" altLang="zh-TW" sz="1600" dirty="0" err="1">
                <a:latin typeface="Franklin Gothic Book"/>
              </a:rPr>
              <a:t>oktober</a:t>
            </a:r>
            <a:r>
              <a:rPr kumimoji="0" lang="en-GB" altLang="zh-TW" sz="1600" dirty="0">
                <a:latin typeface="Franklin Gothic Book"/>
              </a:rPr>
              <a:t>)</a:t>
            </a:r>
          </a:p>
          <a:p>
            <a:pPr>
              <a:buFont typeface="Arial" pitchFamily="34" charset="0"/>
              <a:buChar char="•"/>
            </a:pPr>
            <a:r>
              <a:rPr kumimoji="0" lang="en-GB" altLang="zh-TW" sz="1600" dirty="0">
                <a:latin typeface="Franklin Gothic Book"/>
              </a:rPr>
              <a:t>Collaboration with </a:t>
            </a:r>
            <a:r>
              <a:rPr kumimoji="0" lang="en-GB" altLang="zh-TW" sz="1600" dirty="0" err="1">
                <a:latin typeface="Franklin Gothic Book"/>
              </a:rPr>
              <a:t>MsC</a:t>
            </a:r>
            <a:r>
              <a:rPr kumimoji="0" lang="en-GB" altLang="zh-TW" sz="1600" dirty="0">
                <a:latin typeface="Franklin Gothic Book"/>
              </a:rPr>
              <a:t> and PhD students from different universities and university colleges in Norway	</a:t>
            </a:r>
          </a:p>
          <a:p>
            <a:endParaRPr kumimoji="0" lang="en-GB" altLang="zh-TW" sz="1600" dirty="0">
              <a:latin typeface="Franklin Gothic Book"/>
            </a:endParaRPr>
          </a:p>
          <a:p>
            <a:pPr>
              <a:buFont typeface="Arial" pitchFamily="34" charset="0"/>
              <a:buChar char="•"/>
            </a:pPr>
            <a:endParaRPr kumimoji="0" lang="en-GB" altLang="zh-TW" sz="1600" dirty="0">
              <a:latin typeface="Franklin Gothic Book"/>
            </a:endParaRPr>
          </a:p>
          <a:p>
            <a:endParaRPr kumimoji="0" lang="en-GB" altLang="zh-TW" sz="1600" dirty="0">
              <a:latin typeface="Franklin Gothic Book"/>
            </a:endParaRPr>
          </a:p>
        </p:txBody>
      </p:sp>
      <p:sp>
        <p:nvSpPr>
          <p:cNvPr id="3078"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a:solidFill>
                  <a:schemeClr val="bg1"/>
                </a:solidFill>
                <a:latin typeface="Arial Black" pitchFamily="34" charset="0"/>
              </a:rPr>
              <a:t>Some Activities</a:t>
            </a:r>
          </a:p>
        </p:txBody>
      </p:sp>
      <p:sp>
        <p:nvSpPr>
          <p:cNvPr id="2" name="Bildeforklaring formet som en sky 1"/>
          <p:cNvSpPr/>
          <p:nvPr/>
        </p:nvSpPr>
        <p:spPr>
          <a:xfrm>
            <a:off x="4384675" y="2205038"/>
            <a:ext cx="5761038" cy="4124325"/>
          </a:xfrm>
          <a:prstGeom prst="cloudCallout">
            <a:avLst>
              <a:gd name="adj1" fmla="val -24620"/>
              <a:gd name="adj2" fmla="val -64394"/>
            </a:avLst>
          </a:prstGeom>
        </p:spPr>
        <p:style>
          <a:lnRef idx="1">
            <a:schemeClr val="accent1"/>
          </a:lnRef>
          <a:fillRef idx="3">
            <a:schemeClr val="accent1"/>
          </a:fillRef>
          <a:effectRef idx="2">
            <a:schemeClr val="accent1"/>
          </a:effectRef>
          <a:fontRef idx="minor">
            <a:schemeClr val="lt1"/>
          </a:fontRef>
        </p:style>
        <p:txBody>
          <a:bodyPr anchor="ctr"/>
          <a:lstStyle/>
          <a:p>
            <a:pPr algn="ctr"/>
            <a:r>
              <a:rPr kumimoji="0" lang="en-GB" altLang="zh-TW" sz="2400" b="1" u="sng">
                <a:solidFill>
                  <a:srgbClr val="FFFFFF"/>
                </a:solidFill>
                <a:ea typeface="新細明體" pitchFamily="18" charset="-120"/>
              </a:rPr>
              <a:t>Rogaland Exercise Board: </a:t>
            </a:r>
          </a:p>
          <a:p>
            <a:pPr algn="ctr"/>
            <a:r>
              <a:rPr kumimoji="0" lang="en-GB" altLang="zh-TW">
                <a:solidFill>
                  <a:srgbClr val="FFFFFF"/>
                </a:solidFill>
                <a:ea typeface="新細明體" pitchFamily="18" charset="-120"/>
              </a:rPr>
              <a:t>CTAS has been a core actor for the exercise board in our task to establish an optimal learning and training process. CTAS has also acknowledged the exercise boards need for good evaluation processes to assure an optimal learning over time. </a:t>
            </a:r>
            <a:endParaRPr kumimoji="0" lang="en-GB" altLang="zh-TW" b="1" u="sng">
              <a:solidFill>
                <a:srgbClr val="FFFFFF"/>
              </a:solidFill>
              <a:ea typeface="新細明體" pitchFamily="18" charset="-120"/>
            </a:endParaRPr>
          </a:p>
        </p:txBody>
      </p:sp>
      <p:sp>
        <p:nvSpPr>
          <p:cNvPr id="3" name="TekstSylinder 2"/>
          <p:cNvSpPr txBox="1"/>
          <p:nvPr/>
        </p:nvSpPr>
        <p:spPr>
          <a:xfrm>
            <a:off x="3707904" y="692696"/>
            <a:ext cx="5068887" cy="2308324"/>
          </a:xfrm>
          <a:prstGeom prst="rect">
            <a:avLst/>
          </a:prstGeom>
          <a:noFill/>
        </p:spPr>
        <p:txBody>
          <a:bodyPr>
            <a:spAutoFit/>
          </a:bodyPr>
          <a:lstStyle/>
          <a:p>
            <a:pPr marL="285750" indent="-285750">
              <a:buFont typeface="Arial" pitchFamily="34" charset="0"/>
              <a:buChar char="•"/>
            </a:pPr>
            <a:r>
              <a:rPr kumimoji="0" lang="nb-NO" altLang="zh-TW" sz="1600" dirty="0" smtClean="0">
                <a:latin typeface="Franklin Gothic Book"/>
              </a:rPr>
              <a:t>Operatørenes </a:t>
            </a:r>
            <a:r>
              <a:rPr kumimoji="0" lang="nb-NO" altLang="zh-TW" sz="1600" dirty="0">
                <a:latin typeface="Franklin Gothic Book"/>
              </a:rPr>
              <a:t>Forening For Beredskap, March 2014</a:t>
            </a:r>
          </a:p>
          <a:p>
            <a:pPr marL="285750" indent="-285750">
              <a:buFont typeface="Arial" pitchFamily="34" charset="0"/>
              <a:buChar char="•"/>
            </a:pPr>
            <a:r>
              <a:rPr kumimoji="0" lang="nb-NO" altLang="zh-TW" sz="1600" dirty="0">
                <a:latin typeface="Franklin Gothic Book"/>
              </a:rPr>
              <a:t>Table Top – University college of Stord og Haugesund, April 2014</a:t>
            </a:r>
          </a:p>
          <a:p>
            <a:pPr marL="285750" indent="-285750">
              <a:buFont typeface="Arial" pitchFamily="34" charset="0"/>
              <a:buChar char="•"/>
            </a:pPr>
            <a:r>
              <a:rPr kumimoji="0" lang="nb-NO" altLang="zh-TW" sz="1600" dirty="0">
                <a:latin typeface="Franklin Gothic Book"/>
              </a:rPr>
              <a:t>Dragvoll, mai 2014</a:t>
            </a:r>
            <a:r>
              <a:rPr kumimoji="0" lang="nb-NO" altLang="zh-TW" sz="1600" dirty="0" smtClean="0">
                <a:latin typeface="Franklin Gothic Book"/>
              </a:rPr>
              <a:t>.</a:t>
            </a:r>
          </a:p>
          <a:p>
            <a:pPr marL="285750" indent="-285750">
              <a:buFont typeface="Arial" pitchFamily="34" charset="0"/>
              <a:buChar char="•"/>
            </a:pPr>
            <a:r>
              <a:rPr kumimoji="0" lang="nb-NO" altLang="zh-TW" sz="1600" dirty="0" smtClean="0">
                <a:latin typeface="Franklin Gothic Book"/>
              </a:rPr>
              <a:t>Sola Airport (14)</a:t>
            </a:r>
          </a:p>
          <a:p>
            <a:pPr marL="285750" indent="-285750">
              <a:buFont typeface="Arial" pitchFamily="34" charset="0"/>
              <a:buChar char="•"/>
            </a:pPr>
            <a:r>
              <a:rPr kumimoji="0" lang="nb-NO" altLang="zh-TW" sz="1600" dirty="0" smtClean="0">
                <a:latin typeface="Franklin Gothic Book"/>
              </a:rPr>
              <a:t>Elverum (15)</a:t>
            </a:r>
          </a:p>
          <a:p>
            <a:pPr marL="285750" indent="-285750">
              <a:buFont typeface="Arial" pitchFamily="34" charset="0"/>
              <a:buChar char="•"/>
            </a:pPr>
            <a:r>
              <a:rPr kumimoji="0" lang="nb-NO" altLang="zh-TW" sz="1600" dirty="0" smtClean="0">
                <a:latin typeface="Franklin Gothic Book"/>
              </a:rPr>
              <a:t>Harbour Ex (15)</a:t>
            </a:r>
            <a:endParaRPr kumimoji="0" lang="nb-NO" altLang="zh-TW" sz="1600" dirty="0">
              <a:latin typeface="Franklin Gothic Book"/>
            </a:endParaRPr>
          </a:p>
          <a:p>
            <a:pPr marL="285750" indent="-285750"/>
            <a:endParaRPr kumimoji="0" lang="en-GB" altLang="zh-TW" sz="1600" dirty="0">
              <a:latin typeface="Franklin Gothic Book"/>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1" nodeType="clickEffect">
                                  <p:stCondLst>
                                    <p:cond delay="0"/>
                                  </p:stCondLst>
                                  <p:childTnLst>
                                    <p:anim calcmode="lin" valueType="num">
                                      <p:cBhvr additive="base">
                                        <p:cTn id="12" dur="500"/>
                                        <p:tgtEl>
                                          <p:spTgt spid="2"/>
                                        </p:tgtEl>
                                        <p:attrNameLst>
                                          <p:attrName>ppt_x</p:attrName>
                                        </p:attrNameLst>
                                      </p:cBhvr>
                                      <p:tavLst>
                                        <p:tav tm="0">
                                          <p:val>
                                            <p:strVal val="ppt_x"/>
                                          </p:val>
                                        </p:tav>
                                        <p:tav tm="100000">
                                          <p:val>
                                            <p:strVal val="ppt_x"/>
                                          </p:val>
                                        </p:tav>
                                      </p:tavLst>
                                    </p:anim>
                                    <p:anim calcmode="lin" valueType="num">
                                      <p:cBhvr additive="base">
                                        <p:cTn id="13" dur="500"/>
                                        <p:tgtEl>
                                          <p:spTgt spid="2"/>
                                        </p:tgtEl>
                                        <p:attrNameLst>
                                          <p:attrName>ppt_y</p:attrName>
                                        </p:attrNameLst>
                                      </p:cBhvr>
                                      <p:tavLst>
                                        <p:tav tm="0">
                                          <p:val>
                                            <p:strVal val="ppt_y"/>
                                          </p:val>
                                        </p:tav>
                                        <p:tav tm="100000">
                                          <p:val>
                                            <p:strVal val="1+ppt_h/2"/>
                                          </p:val>
                                        </p:tav>
                                      </p:tavLst>
                                    </p:anim>
                                    <p:set>
                                      <p:cBhvr>
                                        <p:cTn id="14"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912" y="-27384"/>
            <a:ext cx="8229600" cy="1143000"/>
          </a:xfrm>
        </p:spPr>
        <p:txBody>
          <a:bodyPr/>
          <a:lstStyle/>
          <a:p>
            <a:endParaRPr lang="en-US" dirty="0"/>
          </a:p>
        </p:txBody>
      </p:sp>
      <p:sp>
        <p:nvSpPr>
          <p:cNvPr id="3" name="Content Placeholder 2"/>
          <p:cNvSpPr>
            <a:spLocks noGrp="1"/>
          </p:cNvSpPr>
          <p:nvPr>
            <p:ph idx="1"/>
          </p:nvPr>
        </p:nvSpPr>
        <p:spPr>
          <a:xfrm>
            <a:off x="188912" y="1298178"/>
            <a:ext cx="8229600" cy="4525963"/>
          </a:xfrm>
        </p:spPr>
        <p:txBody>
          <a:bodyPr/>
          <a:lstStyle/>
          <a:p>
            <a:endParaRPr lang="en-US"/>
          </a:p>
        </p:txBody>
      </p:sp>
      <p:sp>
        <p:nvSpPr>
          <p:cNvPr id="5" name="TextBox 4"/>
          <p:cNvSpPr txBox="1">
            <a:spLocks noChangeArrowheads="1"/>
          </p:cNvSpPr>
          <p:nvPr/>
        </p:nvSpPr>
        <p:spPr bwMode="auto">
          <a:xfrm>
            <a:off x="2779712" y="4366"/>
            <a:ext cx="5715000" cy="368300"/>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First Responder Integrated Training System</a:t>
            </a:r>
            <a:endParaRPr kumimoji="0" lang="nb-NO" altLang="zh-TW" dirty="0">
              <a:solidFill>
                <a:schemeClr val="bg1"/>
              </a:solidFill>
              <a:latin typeface="Arial Black" pitchFamily="34" charset="0"/>
            </a:endParaRPr>
          </a:p>
        </p:txBody>
      </p:sp>
      <p:sp>
        <p:nvSpPr>
          <p:cNvPr id="6" name="TextBox 4"/>
          <p:cNvSpPr txBox="1">
            <a:spLocks noChangeArrowheads="1"/>
          </p:cNvSpPr>
          <p:nvPr/>
        </p:nvSpPr>
        <p:spPr bwMode="auto">
          <a:xfrm>
            <a:off x="2932112" y="156766"/>
            <a:ext cx="5715000" cy="368300"/>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First Responder Integrated Training System</a:t>
            </a:r>
            <a:endParaRPr kumimoji="0" lang="nb-NO" altLang="zh-TW" dirty="0">
              <a:solidFill>
                <a:schemeClr val="bg1"/>
              </a:solidFill>
              <a:latin typeface="Arial Black" pitchFamily="34" charset="0"/>
            </a:endParaRPr>
          </a:p>
        </p:txBody>
      </p:sp>
      <p:pic>
        <p:nvPicPr>
          <p:cNvPr id="8" name="Picture 8" descr="ct_ppt_top.jpg"/>
          <p:cNvPicPr>
            <a:picLocks noChangeAspect="1"/>
          </p:cNvPicPr>
          <p:nvPr/>
        </p:nvPicPr>
        <p:blipFill>
          <a:blip r:embed="rId3"/>
          <a:srcRect/>
          <a:stretch>
            <a:fillRect/>
          </a:stretch>
        </p:blipFill>
        <p:spPr bwMode="auto">
          <a:xfrm>
            <a:off x="36512" y="2778"/>
            <a:ext cx="9144000" cy="6858000"/>
          </a:xfrm>
          <a:prstGeom prst="rect">
            <a:avLst/>
          </a:prstGeom>
          <a:noFill/>
          <a:ln w="9525">
            <a:noFill/>
            <a:miter lim="800000"/>
            <a:headEnd/>
            <a:tailEnd/>
          </a:ln>
        </p:spPr>
      </p:pic>
      <p:pic>
        <p:nvPicPr>
          <p:cNvPr id="9" name="Bildobjekt 4" descr="AkkaPortImagesEmpty3.jpg"/>
          <p:cNvPicPr>
            <a:picLocks noChangeAspect="1"/>
          </p:cNvPicPr>
          <p:nvPr/>
        </p:nvPicPr>
        <p:blipFill>
          <a:blip r:embed="rId4"/>
          <a:srcRect/>
          <a:stretch>
            <a:fillRect/>
          </a:stretch>
        </p:blipFill>
        <p:spPr bwMode="auto">
          <a:xfrm>
            <a:off x="36512" y="774303"/>
            <a:ext cx="9144000" cy="6229350"/>
          </a:xfrm>
          <a:prstGeom prst="rect">
            <a:avLst/>
          </a:prstGeom>
          <a:noFill/>
          <a:ln w="9525">
            <a:noFill/>
            <a:miter lim="800000"/>
            <a:headEnd/>
            <a:tailEnd/>
          </a:ln>
        </p:spPr>
      </p:pic>
      <p:sp>
        <p:nvSpPr>
          <p:cNvPr id="10" name="TextBox 4"/>
          <p:cNvSpPr txBox="1">
            <a:spLocks noChangeArrowheads="1"/>
          </p:cNvSpPr>
          <p:nvPr/>
        </p:nvSpPr>
        <p:spPr bwMode="auto">
          <a:xfrm>
            <a:off x="3084512" y="309166"/>
            <a:ext cx="5715000" cy="368300"/>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 Learning &amp; Pedagogies</a:t>
            </a:r>
            <a:endParaRPr kumimoji="0" lang="nb-NO" altLang="zh-TW" dirty="0">
              <a:solidFill>
                <a:schemeClr val="bg1"/>
              </a:solidFill>
              <a:latin typeface="Arial Black" pitchFamily="34" charset="0"/>
            </a:endParaRPr>
          </a:p>
        </p:txBody>
      </p:sp>
      <p:pic>
        <p:nvPicPr>
          <p:cNvPr id="11" name="Bilde 1" descr="The Kolb Cycle - made up of four stages (see text description below)"/>
          <p:cNvPicPr/>
          <p:nvPr/>
        </p:nvPicPr>
        <p:blipFill>
          <a:blip r:embed="rId5">
            <a:extLst>
              <a:ext uri="{28A0092B-C50C-407E-A947-70E740481C1C}">
                <a14:useLocalDpi xmlns:a14="http://schemas.microsoft.com/office/drawing/2010/main" val="0"/>
              </a:ext>
            </a:extLst>
          </a:blip>
          <a:srcRect/>
          <a:stretch>
            <a:fillRect/>
          </a:stretch>
        </p:blipFill>
        <p:spPr bwMode="auto">
          <a:xfrm>
            <a:off x="899592" y="1484784"/>
            <a:ext cx="3829050" cy="2933700"/>
          </a:xfrm>
          <a:prstGeom prst="rect">
            <a:avLst/>
          </a:prstGeom>
          <a:noFill/>
          <a:ln>
            <a:noFill/>
          </a:ln>
        </p:spPr>
      </p:pic>
      <p:grpSp>
        <p:nvGrpSpPr>
          <p:cNvPr id="12" name="Lerret 4165"/>
          <p:cNvGrpSpPr/>
          <p:nvPr/>
        </p:nvGrpSpPr>
        <p:grpSpPr>
          <a:xfrm>
            <a:off x="4758605" y="1280158"/>
            <a:ext cx="5934075" cy="6541330"/>
            <a:chOff x="0" y="36000"/>
            <a:chExt cx="5934075" cy="6541330"/>
          </a:xfrm>
        </p:grpSpPr>
        <p:sp>
          <p:nvSpPr>
            <p:cNvPr id="13" name="Rectangle 12"/>
            <p:cNvSpPr/>
            <p:nvPr/>
          </p:nvSpPr>
          <p:spPr>
            <a:xfrm>
              <a:off x="1162050" y="2653030"/>
              <a:ext cx="4772025" cy="3924300"/>
            </a:xfrm>
            <a:prstGeom prst="rect">
              <a:avLst/>
            </a:prstGeom>
            <a:noFill/>
            <a:ln>
              <a:noFill/>
            </a:ln>
          </p:spPr>
        </p:sp>
        <p:sp>
          <p:nvSpPr>
            <p:cNvPr id="14" name="Rectangle 13"/>
            <p:cNvSpPr>
              <a:spLocks noChangeArrowheads="1"/>
            </p:cNvSpPr>
            <p:nvPr/>
          </p:nvSpPr>
          <p:spPr bwMode="auto">
            <a:xfrm>
              <a:off x="3384550" y="1092640"/>
              <a:ext cx="927100" cy="448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a:spAutoFit/>
            </a:bodyPr>
            <a:lstStyle/>
            <a:p>
              <a:pPr marL="0" marR="0" algn="just">
                <a:spcBef>
                  <a:spcPts val="0"/>
                </a:spcBef>
                <a:spcAft>
                  <a:spcPts val="1000"/>
                </a:spcAft>
              </a:pPr>
              <a:r>
                <a:rPr lang="en-US" sz="1100" b="1">
                  <a:solidFill>
                    <a:srgbClr val="000000"/>
                  </a:solidFill>
                  <a:effectLst/>
                  <a:latin typeface="Arial"/>
                  <a:ea typeface="Times New Roman"/>
                </a:rPr>
                <a:t>Content</a:t>
              </a:r>
              <a:br>
                <a:rPr lang="en-US" sz="1100" b="1">
                  <a:solidFill>
                    <a:srgbClr val="000000"/>
                  </a:solidFill>
                  <a:effectLst/>
                  <a:latin typeface="Arial"/>
                  <a:ea typeface="Times New Roman"/>
                </a:rPr>
              </a:br>
              <a:r>
                <a:rPr lang="en-US" sz="1100" b="1">
                  <a:solidFill>
                    <a:srgbClr val="000000"/>
                  </a:solidFill>
                  <a:effectLst/>
                  <a:latin typeface="Arial"/>
                  <a:ea typeface="Times New Roman"/>
                </a:rPr>
                <a:t>of training</a:t>
              </a:r>
              <a:endParaRPr lang="en-US" sz="1100">
                <a:effectLst/>
                <a:latin typeface="Times New Roman"/>
                <a:ea typeface="Times New Roman"/>
              </a:endParaRPr>
            </a:p>
          </p:txBody>
        </p:sp>
        <p:sp>
          <p:nvSpPr>
            <p:cNvPr id="15" name="Rectangle 14"/>
            <p:cNvSpPr>
              <a:spLocks noChangeArrowheads="1"/>
            </p:cNvSpPr>
            <p:nvPr/>
          </p:nvSpPr>
          <p:spPr bwMode="auto">
            <a:xfrm>
              <a:off x="1819275" y="401760"/>
              <a:ext cx="63500"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algn="just">
                <a:spcBef>
                  <a:spcPts val="0"/>
                </a:spcBef>
                <a:spcAft>
                  <a:spcPts val="1000"/>
                </a:spcAft>
              </a:pPr>
              <a:r>
                <a:rPr lang="en-GB" sz="1100">
                  <a:effectLst/>
                  <a:latin typeface="Times New Roman"/>
                  <a:ea typeface="Times New Roman"/>
                </a:rPr>
                <a:t> </a:t>
              </a:r>
              <a:endParaRPr lang="en-US" sz="1100">
                <a:effectLst/>
                <a:latin typeface="Times New Roman"/>
                <a:ea typeface="Times New Roman"/>
              </a:endParaRPr>
            </a:p>
          </p:txBody>
        </p:sp>
        <p:sp>
          <p:nvSpPr>
            <p:cNvPr id="16" name="Rectangle 15"/>
            <p:cNvSpPr>
              <a:spLocks noChangeArrowheads="1"/>
            </p:cNvSpPr>
            <p:nvPr/>
          </p:nvSpPr>
          <p:spPr bwMode="auto">
            <a:xfrm>
              <a:off x="1653540" y="332350"/>
              <a:ext cx="63500"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algn="just">
                <a:spcBef>
                  <a:spcPts val="0"/>
                </a:spcBef>
                <a:spcAft>
                  <a:spcPts val="1000"/>
                </a:spcAft>
              </a:pPr>
              <a:r>
                <a:rPr lang="en-GB" sz="1100">
                  <a:effectLst/>
                  <a:latin typeface="Times New Roman"/>
                  <a:ea typeface="Times New Roman"/>
                </a:rPr>
                <a:t> </a:t>
              </a:r>
              <a:endParaRPr lang="en-US" sz="1100">
                <a:effectLst/>
                <a:latin typeface="Times New Roman"/>
                <a:ea typeface="Times New Roman"/>
              </a:endParaRPr>
            </a:p>
          </p:txBody>
        </p:sp>
        <p:sp>
          <p:nvSpPr>
            <p:cNvPr id="17" name="Rectangle 16"/>
            <p:cNvSpPr>
              <a:spLocks noChangeArrowheads="1"/>
            </p:cNvSpPr>
            <p:nvPr/>
          </p:nvSpPr>
          <p:spPr bwMode="auto">
            <a:xfrm>
              <a:off x="2045335" y="401760"/>
              <a:ext cx="63500"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algn="just">
                <a:spcBef>
                  <a:spcPts val="0"/>
                </a:spcBef>
                <a:spcAft>
                  <a:spcPts val="1000"/>
                </a:spcAft>
              </a:pPr>
              <a:r>
                <a:rPr lang="en-GB" sz="1100">
                  <a:effectLst/>
                  <a:latin typeface="Times New Roman"/>
                  <a:ea typeface="Times New Roman"/>
                </a:rPr>
                <a:t> </a:t>
              </a:r>
              <a:endParaRPr lang="en-US" sz="1100">
                <a:effectLst/>
                <a:latin typeface="Times New Roman"/>
                <a:ea typeface="Times New Roman"/>
              </a:endParaRPr>
            </a:p>
          </p:txBody>
        </p:sp>
        <p:sp>
          <p:nvSpPr>
            <p:cNvPr id="18" name="Rectangle 17"/>
            <p:cNvSpPr>
              <a:spLocks noChangeArrowheads="1"/>
            </p:cNvSpPr>
            <p:nvPr/>
          </p:nvSpPr>
          <p:spPr bwMode="auto">
            <a:xfrm>
              <a:off x="2544445" y="401760"/>
              <a:ext cx="63500"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algn="just">
                <a:spcBef>
                  <a:spcPts val="0"/>
                </a:spcBef>
                <a:spcAft>
                  <a:spcPts val="1000"/>
                </a:spcAft>
              </a:pPr>
              <a:r>
                <a:rPr lang="en-GB" sz="1100">
                  <a:effectLst/>
                  <a:latin typeface="Times New Roman"/>
                  <a:ea typeface="Times New Roman"/>
                </a:rPr>
                <a:t> </a:t>
              </a:r>
              <a:endParaRPr lang="en-US" sz="1100">
                <a:effectLst/>
                <a:latin typeface="Times New Roman"/>
                <a:ea typeface="Times New Roman"/>
              </a:endParaRPr>
            </a:p>
          </p:txBody>
        </p:sp>
        <p:sp>
          <p:nvSpPr>
            <p:cNvPr id="19" name="Rectangle 18"/>
            <p:cNvSpPr>
              <a:spLocks noChangeArrowheads="1"/>
            </p:cNvSpPr>
            <p:nvPr/>
          </p:nvSpPr>
          <p:spPr bwMode="auto">
            <a:xfrm>
              <a:off x="2626360" y="401760"/>
              <a:ext cx="63500"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algn="just">
                <a:spcBef>
                  <a:spcPts val="0"/>
                </a:spcBef>
                <a:spcAft>
                  <a:spcPts val="1000"/>
                </a:spcAft>
              </a:pPr>
              <a:r>
                <a:rPr lang="en-GB" sz="1100">
                  <a:effectLst/>
                  <a:latin typeface="Times New Roman"/>
                  <a:ea typeface="Times New Roman"/>
                </a:rPr>
                <a:t> </a:t>
              </a:r>
              <a:endParaRPr lang="en-US" sz="1100">
                <a:effectLst/>
                <a:latin typeface="Times New Roman"/>
                <a:ea typeface="Times New Roman"/>
              </a:endParaRPr>
            </a:p>
          </p:txBody>
        </p:sp>
        <p:sp>
          <p:nvSpPr>
            <p:cNvPr id="20" name="Rectangle 19"/>
            <p:cNvSpPr>
              <a:spLocks noChangeArrowheads="1"/>
            </p:cNvSpPr>
            <p:nvPr/>
          </p:nvSpPr>
          <p:spPr bwMode="auto">
            <a:xfrm>
              <a:off x="3582670" y="2471225"/>
              <a:ext cx="63500"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algn="just">
                <a:spcBef>
                  <a:spcPts val="0"/>
                </a:spcBef>
                <a:spcAft>
                  <a:spcPts val="1000"/>
                </a:spcAft>
              </a:pPr>
              <a:r>
                <a:rPr lang="en-GB" sz="1100">
                  <a:effectLst/>
                  <a:latin typeface="Times New Roman"/>
                  <a:ea typeface="Times New Roman"/>
                </a:rPr>
                <a:t> </a:t>
              </a:r>
              <a:endParaRPr lang="en-US" sz="1100">
                <a:effectLst/>
                <a:latin typeface="Times New Roman"/>
                <a:ea typeface="Times New Roman"/>
              </a:endParaRPr>
            </a:p>
          </p:txBody>
        </p:sp>
        <p:sp>
          <p:nvSpPr>
            <p:cNvPr id="21" name="Rectangle 20"/>
            <p:cNvSpPr>
              <a:spLocks noChangeArrowheads="1"/>
            </p:cNvSpPr>
            <p:nvPr/>
          </p:nvSpPr>
          <p:spPr bwMode="auto">
            <a:xfrm>
              <a:off x="3716020" y="2471225"/>
              <a:ext cx="63500"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algn="just">
                <a:spcBef>
                  <a:spcPts val="0"/>
                </a:spcBef>
                <a:spcAft>
                  <a:spcPts val="1000"/>
                </a:spcAft>
              </a:pPr>
              <a:r>
                <a:rPr lang="en-GB" sz="1100">
                  <a:effectLst/>
                  <a:latin typeface="Times New Roman"/>
                  <a:ea typeface="Times New Roman"/>
                </a:rPr>
                <a:t> </a:t>
              </a:r>
              <a:endParaRPr lang="en-US" sz="1100">
                <a:effectLst/>
                <a:latin typeface="Times New Roman"/>
                <a:ea typeface="Times New Roman"/>
              </a:endParaRPr>
            </a:p>
          </p:txBody>
        </p:sp>
        <p:sp>
          <p:nvSpPr>
            <p:cNvPr id="22" name="Rectangle 21"/>
            <p:cNvSpPr>
              <a:spLocks noChangeArrowheads="1"/>
            </p:cNvSpPr>
            <p:nvPr/>
          </p:nvSpPr>
          <p:spPr bwMode="auto">
            <a:xfrm>
              <a:off x="4081145" y="2471225"/>
              <a:ext cx="46990"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algn="just">
                <a:spcBef>
                  <a:spcPts val="0"/>
                </a:spcBef>
                <a:spcAft>
                  <a:spcPts val="1000"/>
                </a:spcAft>
              </a:pPr>
              <a:r>
                <a:rPr lang="en-US" sz="1100" b="1">
                  <a:solidFill>
                    <a:srgbClr val="000000"/>
                  </a:solidFill>
                  <a:effectLst/>
                  <a:latin typeface="Arial"/>
                  <a:ea typeface="Times New Roman"/>
                </a:rPr>
                <a:t>-</a:t>
              </a:r>
              <a:endParaRPr lang="en-US" sz="1100">
                <a:effectLst/>
                <a:latin typeface="Times New Roman"/>
                <a:ea typeface="Times New Roman"/>
              </a:endParaRPr>
            </a:p>
          </p:txBody>
        </p:sp>
        <p:sp>
          <p:nvSpPr>
            <p:cNvPr id="23" name="Rectangle 22"/>
            <p:cNvSpPr>
              <a:spLocks noChangeArrowheads="1"/>
            </p:cNvSpPr>
            <p:nvPr/>
          </p:nvSpPr>
          <p:spPr bwMode="auto">
            <a:xfrm>
              <a:off x="3357719" y="2347400"/>
              <a:ext cx="953724" cy="448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a:spAutoFit/>
            </a:bodyPr>
            <a:lstStyle/>
            <a:p>
              <a:pPr marL="0" marR="0" algn="just">
                <a:spcBef>
                  <a:spcPts val="0"/>
                </a:spcBef>
                <a:spcAft>
                  <a:spcPts val="1000"/>
                </a:spcAft>
              </a:pPr>
              <a:r>
                <a:rPr lang="en-US" sz="1100" b="1">
                  <a:solidFill>
                    <a:srgbClr val="000000"/>
                  </a:solidFill>
                  <a:effectLst/>
                  <a:latin typeface="Arial"/>
                  <a:ea typeface="Times New Roman"/>
                </a:rPr>
                <a:t>Training</a:t>
              </a:r>
              <a:br>
                <a:rPr lang="en-US" sz="1100" b="1">
                  <a:solidFill>
                    <a:srgbClr val="000000"/>
                  </a:solidFill>
                  <a:effectLst/>
                  <a:latin typeface="Arial"/>
                  <a:ea typeface="Times New Roman"/>
                </a:rPr>
              </a:br>
              <a:r>
                <a:rPr lang="en-US" sz="1100" b="1">
                  <a:solidFill>
                    <a:srgbClr val="000000"/>
                  </a:solidFill>
                  <a:effectLst/>
                  <a:latin typeface="Arial"/>
                  <a:ea typeface="Times New Roman"/>
                </a:rPr>
                <a:t>methods</a:t>
              </a:r>
              <a:endParaRPr lang="en-US" sz="1100">
                <a:effectLst/>
                <a:latin typeface="Times New Roman"/>
                <a:ea typeface="Times New Roman"/>
              </a:endParaRPr>
            </a:p>
          </p:txBody>
        </p:sp>
        <p:sp>
          <p:nvSpPr>
            <p:cNvPr id="24" name="Rectangle 23"/>
            <p:cNvSpPr>
              <a:spLocks noChangeArrowheads="1"/>
            </p:cNvSpPr>
            <p:nvPr/>
          </p:nvSpPr>
          <p:spPr bwMode="auto">
            <a:xfrm>
              <a:off x="963295" y="2471225"/>
              <a:ext cx="63500"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algn="just">
                <a:spcBef>
                  <a:spcPts val="0"/>
                </a:spcBef>
                <a:spcAft>
                  <a:spcPts val="1000"/>
                </a:spcAft>
              </a:pPr>
              <a:r>
                <a:rPr lang="en-GB" sz="1100">
                  <a:effectLst/>
                  <a:latin typeface="Times New Roman"/>
                  <a:ea typeface="Times New Roman"/>
                </a:rPr>
                <a:t> </a:t>
              </a:r>
              <a:endParaRPr lang="en-US" sz="1100">
                <a:effectLst/>
                <a:latin typeface="Times New Roman"/>
                <a:ea typeface="Times New Roman"/>
              </a:endParaRPr>
            </a:p>
          </p:txBody>
        </p:sp>
        <p:sp>
          <p:nvSpPr>
            <p:cNvPr id="25" name="Rectangle 24"/>
            <p:cNvSpPr>
              <a:spLocks noChangeArrowheads="1"/>
            </p:cNvSpPr>
            <p:nvPr/>
          </p:nvSpPr>
          <p:spPr bwMode="auto">
            <a:xfrm>
              <a:off x="506730" y="2347400"/>
              <a:ext cx="608330" cy="448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a:spAutoFit/>
            </a:bodyPr>
            <a:lstStyle/>
            <a:p>
              <a:pPr marL="0" marR="0" algn="just">
                <a:spcBef>
                  <a:spcPts val="0"/>
                </a:spcBef>
                <a:spcAft>
                  <a:spcPts val="1000"/>
                </a:spcAft>
              </a:pPr>
              <a:r>
                <a:rPr lang="en-US" sz="1100" b="1">
                  <a:solidFill>
                    <a:srgbClr val="000000"/>
                  </a:solidFill>
                  <a:effectLst/>
                  <a:latin typeface="Arial"/>
                  <a:ea typeface="Times New Roman"/>
                </a:rPr>
                <a:t>Student</a:t>
              </a:r>
              <a:br>
                <a:rPr lang="en-US" sz="1100" b="1">
                  <a:solidFill>
                    <a:srgbClr val="000000"/>
                  </a:solidFill>
                  <a:effectLst/>
                  <a:latin typeface="Arial"/>
                  <a:ea typeface="Times New Roman"/>
                </a:rPr>
              </a:br>
              <a:r>
                <a:rPr lang="en-US" sz="1100" b="1">
                  <a:solidFill>
                    <a:srgbClr val="000000"/>
                  </a:solidFill>
                  <a:effectLst/>
                  <a:latin typeface="Arial"/>
                  <a:ea typeface="Times New Roman"/>
                </a:rPr>
                <a:t>factors</a:t>
              </a:r>
              <a:endParaRPr lang="en-US" sz="1100">
                <a:effectLst/>
                <a:latin typeface="Times New Roman"/>
                <a:ea typeface="Times New Roman"/>
              </a:endParaRPr>
            </a:p>
          </p:txBody>
        </p:sp>
        <p:sp>
          <p:nvSpPr>
            <p:cNvPr id="26" name="Rectangle 25"/>
            <p:cNvSpPr>
              <a:spLocks noChangeArrowheads="1"/>
            </p:cNvSpPr>
            <p:nvPr/>
          </p:nvSpPr>
          <p:spPr bwMode="auto">
            <a:xfrm>
              <a:off x="408305" y="1024695"/>
              <a:ext cx="706755"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algn="just">
                <a:spcBef>
                  <a:spcPts val="0"/>
                </a:spcBef>
                <a:spcAft>
                  <a:spcPts val="1000"/>
                </a:spcAft>
              </a:pPr>
              <a:r>
                <a:rPr lang="en-US" sz="1100" b="1">
                  <a:solidFill>
                    <a:srgbClr val="000000"/>
                  </a:solidFill>
                  <a:effectLst/>
                  <a:latin typeface="Arial"/>
                  <a:ea typeface="Times New Roman"/>
                </a:rPr>
                <a:t>Evaluation</a:t>
              </a:r>
              <a:endParaRPr lang="en-US" sz="1100">
                <a:effectLst/>
                <a:latin typeface="Times New Roman"/>
                <a:ea typeface="Times New Roman"/>
              </a:endParaRPr>
            </a:p>
          </p:txBody>
        </p:sp>
        <p:sp>
          <p:nvSpPr>
            <p:cNvPr id="27" name="Rectangle 26"/>
            <p:cNvSpPr>
              <a:spLocks noChangeArrowheads="1"/>
            </p:cNvSpPr>
            <p:nvPr/>
          </p:nvSpPr>
          <p:spPr bwMode="auto">
            <a:xfrm>
              <a:off x="1676400" y="3183060"/>
              <a:ext cx="1296670"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algn="just">
                <a:spcBef>
                  <a:spcPts val="0"/>
                </a:spcBef>
                <a:spcAft>
                  <a:spcPts val="1000"/>
                </a:spcAft>
              </a:pPr>
              <a:r>
                <a:rPr lang="en-US" sz="1100" b="1">
                  <a:solidFill>
                    <a:srgbClr val="000000"/>
                  </a:solidFill>
                  <a:effectLst/>
                  <a:latin typeface="Arial"/>
                  <a:ea typeface="Times New Roman"/>
                </a:rPr>
                <a:t>Training conditions</a:t>
              </a:r>
              <a:endParaRPr lang="en-US" sz="1100">
                <a:effectLst/>
                <a:latin typeface="Times New Roman"/>
                <a:ea typeface="Times New Roman"/>
              </a:endParaRPr>
            </a:p>
          </p:txBody>
        </p:sp>
        <p:sp>
          <p:nvSpPr>
            <p:cNvPr id="28" name="Oval 27"/>
            <p:cNvSpPr>
              <a:spLocks noChangeArrowheads="1"/>
            </p:cNvSpPr>
            <p:nvPr/>
          </p:nvSpPr>
          <p:spPr bwMode="auto">
            <a:xfrm>
              <a:off x="0" y="201100"/>
              <a:ext cx="4311650" cy="3310255"/>
            </a:xfrm>
            <a:prstGeom prst="ellipse">
              <a:avLst/>
            </a:prstGeom>
            <a:noFill/>
            <a:ln w="1714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p>
          </p:txBody>
        </p:sp>
        <p:cxnSp>
          <p:nvCxnSpPr>
            <p:cNvPr id="29" name="Line 103"/>
            <p:cNvCxnSpPr/>
            <p:nvPr/>
          </p:nvCxnSpPr>
          <p:spPr bwMode="auto">
            <a:xfrm flipV="1">
              <a:off x="1062355" y="1247580"/>
              <a:ext cx="2270760" cy="124460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30" name="Line 104"/>
            <p:cNvCxnSpPr/>
            <p:nvPr/>
          </p:nvCxnSpPr>
          <p:spPr bwMode="auto">
            <a:xfrm>
              <a:off x="1062355" y="1247580"/>
              <a:ext cx="2270760" cy="124460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31" name="Line 105"/>
            <p:cNvCxnSpPr/>
            <p:nvPr/>
          </p:nvCxnSpPr>
          <p:spPr bwMode="auto">
            <a:xfrm flipV="1">
              <a:off x="2197735" y="625915"/>
              <a:ext cx="1270" cy="2557145"/>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32" name="Line 106"/>
            <p:cNvCxnSpPr/>
            <p:nvPr/>
          </p:nvCxnSpPr>
          <p:spPr bwMode="auto">
            <a:xfrm>
              <a:off x="1062355" y="2492180"/>
              <a:ext cx="2270760" cy="127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33" name="Line 107"/>
            <p:cNvCxnSpPr/>
            <p:nvPr/>
          </p:nvCxnSpPr>
          <p:spPr bwMode="auto">
            <a:xfrm>
              <a:off x="1062355" y="1247580"/>
              <a:ext cx="2270760" cy="127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34" name="Line 108"/>
            <p:cNvCxnSpPr/>
            <p:nvPr/>
          </p:nvCxnSpPr>
          <p:spPr bwMode="auto">
            <a:xfrm>
              <a:off x="2197735" y="625915"/>
              <a:ext cx="1135380" cy="1866265"/>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35" name="Line 109"/>
            <p:cNvCxnSpPr/>
            <p:nvPr/>
          </p:nvCxnSpPr>
          <p:spPr bwMode="auto">
            <a:xfrm flipV="1">
              <a:off x="1062355" y="625915"/>
              <a:ext cx="1135380" cy="1866265"/>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36" name="Line 110"/>
            <p:cNvCxnSpPr/>
            <p:nvPr/>
          </p:nvCxnSpPr>
          <p:spPr bwMode="auto">
            <a:xfrm flipH="1">
              <a:off x="2197735" y="1247580"/>
              <a:ext cx="1135380" cy="193548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37" name="Line 111"/>
            <p:cNvCxnSpPr/>
            <p:nvPr/>
          </p:nvCxnSpPr>
          <p:spPr bwMode="auto">
            <a:xfrm>
              <a:off x="1062355" y="1247580"/>
              <a:ext cx="1135380" cy="193548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38" name="Line 112"/>
            <p:cNvCxnSpPr/>
            <p:nvPr/>
          </p:nvCxnSpPr>
          <p:spPr bwMode="auto">
            <a:xfrm flipH="1">
              <a:off x="1062355" y="625915"/>
              <a:ext cx="1135380" cy="621665"/>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39" name="Line 113"/>
            <p:cNvCxnSpPr/>
            <p:nvPr/>
          </p:nvCxnSpPr>
          <p:spPr bwMode="auto">
            <a:xfrm flipV="1">
              <a:off x="1062355" y="1247580"/>
              <a:ext cx="1270" cy="124460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40" name="Line 114"/>
            <p:cNvCxnSpPr/>
            <p:nvPr/>
          </p:nvCxnSpPr>
          <p:spPr bwMode="auto">
            <a:xfrm flipV="1">
              <a:off x="3333115" y="1247580"/>
              <a:ext cx="1270" cy="124460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41" name="Line 115"/>
            <p:cNvCxnSpPr/>
            <p:nvPr/>
          </p:nvCxnSpPr>
          <p:spPr bwMode="auto">
            <a:xfrm flipH="1" flipV="1">
              <a:off x="1062355" y="2492180"/>
              <a:ext cx="1135380" cy="69088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42" name="Line 116"/>
            <p:cNvCxnSpPr/>
            <p:nvPr/>
          </p:nvCxnSpPr>
          <p:spPr bwMode="auto">
            <a:xfrm flipH="1" flipV="1">
              <a:off x="2197735" y="625915"/>
              <a:ext cx="1135380" cy="621665"/>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43" name="Line 117"/>
            <p:cNvCxnSpPr/>
            <p:nvPr/>
          </p:nvCxnSpPr>
          <p:spPr bwMode="auto">
            <a:xfrm flipH="1">
              <a:off x="2197735" y="2492180"/>
              <a:ext cx="1135380" cy="69088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44" name="Line 118"/>
            <p:cNvCxnSpPr/>
            <p:nvPr/>
          </p:nvCxnSpPr>
          <p:spPr bwMode="auto">
            <a:xfrm>
              <a:off x="1062355" y="1247580"/>
              <a:ext cx="2270760" cy="124460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45" name="Line 119"/>
            <p:cNvCxnSpPr/>
            <p:nvPr/>
          </p:nvCxnSpPr>
          <p:spPr bwMode="auto">
            <a:xfrm flipV="1">
              <a:off x="2197735" y="625915"/>
              <a:ext cx="1270" cy="2557145"/>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46" name="Line 120"/>
            <p:cNvCxnSpPr/>
            <p:nvPr/>
          </p:nvCxnSpPr>
          <p:spPr bwMode="auto">
            <a:xfrm>
              <a:off x="1062355" y="2492180"/>
              <a:ext cx="2270760" cy="127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47" name="Line 121"/>
            <p:cNvCxnSpPr/>
            <p:nvPr/>
          </p:nvCxnSpPr>
          <p:spPr bwMode="auto">
            <a:xfrm>
              <a:off x="1062355" y="1247580"/>
              <a:ext cx="2270760" cy="127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48" name="Line 122"/>
            <p:cNvCxnSpPr/>
            <p:nvPr/>
          </p:nvCxnSpPr>
          <p:spPr bwMode="auto">
            <a:xfrm>
              <a:off x="2197735" y="625915"/>
              <a:ext cx="1135380" cy="1866265"/>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49" name="Line 123"/>
            <p:cNvCxnSpPr/>
            <p:nvPr/>
          </p:nvCxnSpPr>
          <p:spPr bwMode="auto">
            <a:xfrm flipV="1">
              <a:off x="1062355" y="625915"/>
              <a:ext cx="1135380" cy="1866265"/>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50" name="Line 124"/>
            <p:cNvCxnSpPr/>
            <p:nvPr/>
          </p:nvCxnSpPr>
          <p:spPr bwMode="auto">
            <a:xfrm flipH="1">
              <a:off x="2197735" y="1247580"/>
              <a:ext cx="1135380" cy="193548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51" name="Line 125"/>
            <p:cNvCxnSpPr/>
            <p:nvPr/>
          </p:nvCxnSpPr>
          <p:spPr bwMode="auto">
            <a:xfrm>
              <a:off x="1062355" y="1247580"/>
              <a:ext cx="1135380" cy="193548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52" name="Line 126"/>
            <p:cNvCxnSpPr/>
            <p:nvPr/>
          </p:nvCxnSpPr>
          <p:spPr bwMode="auto">
            <a:xfrm flipH="1">
              <a:off x="1062355" y="625915"/>
              <a:ext cx="1135380" cy="621665"/>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53" name="Line 127"/>
            <p:cNvCxnSpPr/>
            <p:nvPr/>
          </p:nvCxnSpPr>
          <p:spPr bwMode="auto">
            <a:xfrm flipV="1">
              <a:off x="1062355" y="1247580"/>
              <a:ext cx="1270" cy="124460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54" name="Line 128"/>
            <p:cNvCxnSpPr/>
            <p:nvPr/>
          </p:nvCxnSpPr>
          <p:spPr bwMode="auto">
            <a:xfrm flipV="1">
              <a:off x="3333115" y="1247580"/>
              <a:ext cx="1270" cy="124460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55" name="Line 129"/>
            <p:cNvCxnSpPr/>
            <p:nvPr/>
          </p:nvCxnSpPr>
          <p:spPr bwMode="auto">
            <a:xfrm flipH="1" flipV="1">
              <a:off x="1062355" y="2492180"/>
              <a:ext cx="1135380" cy="69088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56" name="Line 130"/>
            <p:cNvCxnSpPr/>
            <p:nvPr/>
          </p:nvCxnSpPr>
          <p:spPr bwMode="auto">
            <a:xfrm flipH="1" flipV="1">
              <a:off x="2197735" y="625915"/>
              <a:ext cx="1135380" cy="621665"/>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57" name="Line 131"/>
            <p:cNvCxnSpPr/>
            <p:nvPr/>
          </p:nvCxnSpPr>
          <p:spPr bwMode="auto">
            <a:xfrm flipH="1">
              <a:off x="2197735" y="2492180"/>
              <a:ext cx="1135380" cy="69088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58" name="Line 132"/>
            <p:cNvCxnSpPr/>
            <p:nvPr/>
          </p:nvCxnSpPr>
          <p:spPr bwMode="auto">
            <a:xfrm flipV="1">
              <a:off x="1062355" y="1247580"/>
              <a:ext cx="2270760" cy="124460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59" name="Line 133"/>
            <p:cNvCxnSpPr/>
            <p:nvPr/>
          </p:nvCxnSpPr>
          <p:spPr bwMode="auto">
            <a:xfrm>
              <a:off x="1062355" y="1247580"/>
              <a:ext cx="2270760" cy="124460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60" name="Line 134"/>
            <p:cNvCxnSpPr/>
            <p:nvPr/>
          </p:nvCxnSpPr>
          <p:spPr bwMode="auto">
            <a:xfrm flipV="1">
              <a:off x="2197735" y="625915"/>
              <a:ext cx="1270" cy="2557145"/>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61" name="Line 135"/>
            <p:cNvCxnSpPr/>
            <p:nvPr/>
          </p:nvCxnSpPr>
          <p:spPr bwMode="auto">
            <a:xfrm>
              <a:off x="1062355" y="2492180"/>
              <a:ext cx="2270760" cy="127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62" name="Line 136"/>
            <p:cNvCxnSpPr/>
            <p:nvPr/>
          </p:nvCxnSpPr>
          <p:spPr bwMode="auto">
            <a:xfrm>
              <a:off x="1062355" y="1247580"/>
              <a:ext cx="2270760" cy="127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63" name="Line 137"/>
            <p:cNvCxnSpPr/>
            <p:nvPr/>
          </p:nvCxnSpPr>
          <p:spPr bwMode="auto">
            <a:xfrm>
              <a:off x="2197735" y="625915"/>
              <a:ext cx="1135380" cy="1866265"/>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64" name="Line 138"/>
            <p:cNvCxnSpPr/>
            <p:nvPr/>
          </p:nvCxnSpPr>
          <p:spPr bwMode="auto">
            <a:xfrm flipV="1">
              <a:off x="1062355" y="625915"/>
              <a:ext cx="1135380" cy="1866265"/>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65" name="Line 139"/>
            <p:cNvCxnSpPr/>
            <p:nvPr/>
          </p:nvCxnSpPr>
          <p:spPr bwMode="auto">
            <a:xfrm flipH="1">
              <a:off x="2197735" y="1247580"/>
              <a:ext cx="1135380" cy="193548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66" name="Line 140"/>
            <p:cNvCxnSpPr/>
            <p:nvPr/>
          </p:nvCxnSpPr>
          <p:spPr bwMode="auto">
            <a:xfrm>
              <a:off x="1062355" y="1247580"/>
              <a:ext cx="1135380" cy="193548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67" name="Line 141"/>
            <p:cNvCxnSpPr/>
            <p:nvPr/>
          </p:nvCxnSpPr>
          <p:spPr bwMode="auto">
            <a:xfrm flipH="1">
              <a:off x="1062355" y="625915"/>
              <a:ext cx="1135380" cy="621665"/>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68" name="Line 142"/>
            <p:cNvCxnSpPr/>
            <p:nvPr/>
          </p:nvCxnSpPr>
          <p:spPr bwMode="auto">
            <a:xfrm flipV="1">
              <a:off x="1062355" y="1247580"/>
              <a:ext cx="1270" cy="124460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69" name="Line 143"/>
            <p:cNvCxnSpPr/>
            <p:nvPr/>
          </p:nvCxnSpPr>
          <p:spPr bwMode="auto">
            <a:xfrm flipV="1">
              <a:off x="3333115" y="1247580"/>
              <a:ext cx="1270" cy="124460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70" name="Line 144"/>
            <p:cNvCxnSpPr/>
            <p:nvPr/>
          </p:nvCxnSpPr>
          <p:spPr bwMode="auto">
            <a:xfrm flipH="1" flipV="1">
              <a:off x="1062355" y="2492180"/>
              <a:ext cx="1135380" cy="69088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71" name="Line 145"/>
            <p:cNvCxnSpPr/>
            <p:nvPr/>
          </p:nvCxnSpPr>
          <p:spPr bwMode="auto">
            <a:xfrm flipH="1" flipV="1">
              <a:off x="2197735" y="625915"/>
              <a:ext cx="1135380" cy="621665"/>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72" name="Line 146"/>
            <p:cNvCxnSpPr/>
            <p:nvPr/>
          </p:nvCxnSpPr>
          <p:spPr bwMode="auto">
            <a:xfrm flipH="1">
              <a:off x="2197735" y="2492180"/>
              <a:ext cx="1135380" cy="69088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73" name="Line 147"/>
            <p:cNvCxnSpPr/>
            <p:nvPr/>
          </p:nvCxnSpPr>
          <p:spPr bwMode="auto">
            <a:xfrm>
              <a:off x="1062355" y="1247580"/>
              <a:ext cx="2270760" cy="124460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74" name="Line 148"/>
            <p:cNvCxnSpPr/>
            <p:nvPr/>
          </p:nvCxnSpPr>
          <p:spPr bwMode="auto">
            <a:xfrm flipV="1">
              <a:off x="2197735" y="625915"/>
              <a:ext cx="1270" cy="2557145"/>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75" name="Line 149"/>
            <p:cNvCxnSpPr/>
            <p:nvPr/>
          </p:nvCxnSpPr>
          <p:spPr bwMode="auto">
            <a:xfrm>
              <a:off x="1062355" y="2492180"/>
              <a:ext cx="2270760" cy="127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76" name="Line 150"/>
            <p:cNvCxnSpPr/>
            <p:nvPr/>
          </p:nvCxnSpPr>
          <p:spPr bwMode="auto">
            <a:xfrm>
              <a:off x="1062355" y="1247580"/>
              <a:ext cx="2270760" cy="127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77" name="Line 151"/>
            <p:cNvCxnSpPr/>
            <p:nvPr/>
          </p:nvCxnSpPr>
          <p:spPr bwMode="auto">
            <a:xfrm>
              <a:off x="2197735" y="625915"/>
              <a:ext cx="1135380" cy="1866265"/>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78" name="Line 152"/>
            <p:cNvCxnSpPr/>
            <p:nvPr/>
          </p:nvCxnSpPr>
          <p:spPr bwMode="auto">
            <a:xfrm flipV="1">
              <a:off x="1062355" y="625915"/>
              <a:ext cx="1135380" cy="1866265"/>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79" name="Line 153"/>
            <p:cNvCxnSpPr/>
            <p:nvPr/>
          </p:nvCxnSpPr>
          <p:spPr bwMode="auto">
            <a:xfrm flipH="1">
              <a:off x="2197735" y="1247580"/>
              <a:ext cx="1135380" cy="193548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80" name="Line 154"/>
            <p:cNvCxnSpPr/>
            <p:nvPr/>
          </p:nvCxnSpPr>
          <p:spPr bwMode="auto">
            <a:xfrm>
              <a:off x="1062355" y="1247580"/>
              <a:ext cx="1135380" cy="193548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81" name="Line 155"/>
            <p:cNvCxnSpPr/>
            <p:nvPr/>
          </p:nvCxnSpPr>
          <p:spPr bwMode="auto">
            <a:xfrm flipH="1">
              <a:off x="1062355" y="625915"/>
              <a:ext cx="1135380" cy="621665"/>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82" name="Line 156"/>
            <p:cNvCxnSpPr/>
            <p:nvPr/>
          </p:nvCxnSpPr>
          <p:spPr bwMode="auto">
            <a:xfrm flipV="1">
              <a:off x="1062355" y="1247580"/>
              <a:ext cx="1270" cy="124460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83" name="Line 157"/>
            <p:cNvCxnSpPr/>
            <p:nvPr/>
          </p:nvCxnSpPr>
          <p:spPr bwMode="auto">
            <a:xfrm flipV="1">
              <a:off x="3333115" y="1247580"/>
              <a:ext cx="1270" cy="124460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84" name="Line 158"/>
            <p:cNvCxnSpPr/>
            <p:nvPr/>
          </p:nvCxnSpPr>
          <p:spPr bwMode="auto">
            <a:xfrm flipH="1" flipV="1">
              <a:off x="1062355" y="2492180"/>
              <a:ext cx="1135380" cy="69088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85" name="Line 159"/>
            <p:cNvCxnSpPr/>
            <p:nvPr/>
          </p:nvCxnSpPr>
          <p:spPr bwMode="auto">
            <a:xfrm flipH="1" flipV="1">
              <a:off x="2197735" y="625915"/>
              <a:ext cx="1135380" cy="621665"/>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86" name="Line 160"/>
            <p:cNvCxnSpPr/>
            <p:nvPr/>
          </p:nvCxnSpPr>
          <p:spPr bwMode="auto">
            <a:xfrm flipH="1">
              <a:off x="2197735" y="2492180"/>
              <a:ext cx="1135380" cy="690880"/>
            </a:xfrm>
            <a:prstGeom prst="line">
              <a:avLst/>
            </a:prstGeom>
            <a:noFill/>
            <a:ln w="8890" cap="rnd">
              <a:solidFill>
                <a:srgbClr val="000000"/>
              </a:solidFill>
              <a:prstDash val="solid"/>
              <a:round/>
              <a:headEnd/>
              <a:tailEnd/>
            </a:ln>
            <a:extLst>
              <a:ext uri="{909E8E84-426E-40DD-AFC4-6F175D3DCCD1}">
                <a14:hiddenFill xmlns:a14="http://schemas.microsoft.com/office/drawing/2010/main">
                  <a:noFill/>
                </a14:hiddenFill>
              </a:ext>
            </a:extLst>
          </p:spPr>
        </p:cxnSp>
        <p:sp>
          <p:nvSpPr>
            <p:cNvPr id="87" name="Rectangle 86"/>
            <p:cNvSpPr>
              <a:spLocks noChangeArrowheads="1"/>
            </p:cNvSpPr>
            <p:nvPr/>
          </p:nvSpPr>
          <p:spPr bwMode="auto">
            <a:xfrm>
              <a:off x="1850390" y="36000"/>
              <a:ext cx="63500"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algn="just">
                <a:spcBef>
                  <a:spcPts val="0"/>
                </a:spcBef>
                <a:spcAft>
                  <a:spcPts val="1000"/>
                </a:spcAft>
              </a:pPr>
              <a:r>
                <a:rPr lang="en-GB" sz="1100">
                  <a:effectLst/>
                  <a:latin typeface="Times New Roman"/>
                  <a:ea typeface="Times New Roman"/>
                </a:rPr>
                <a:t> </a:t>
              </a:r>
              <a:endParaRPr lang="en-US" sz="1100">
                <a:effectLst/>
                <a:latin typeface="Times New Roman"/>
                <a:ea typeface="Times New Roman"/>
              </a:endParaRPr>
            </a:p>
          </p:txBody>
        </p:sp>
        <p:sp>
          <p:nvSpPr>
            <p:cNvPr id="88" name="Rectangle 87"/>
            <p:cNvSpPr>
              <a:spLocks noChangeArrowheads="1"/>
            </p:cNvSpPr>
            <p:nvPr/>
          </p:nvSpPr>
          <p:spPr bwMode="auto">
            <a:xfrm>
              <a:off x="2479675" y="36000"/>
              <a:ext cx="63500"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algn="just">
                <a:spcBef>
                  <a:spcPts val="0"/>
                </a:spcBef>
                <a:spcAft>
                  <a:spcPts val="1000"/>
                </a:spcAft>
              </a:pPr>
              <a:r>
                <a:rPr lang="en-GB" sz="1100">
                  <a:effectLst/>
                  <a:latin typeface="Times New Roman"/>
                  <a:ea typeface="Times New Roman"/>
                </a:rPr>
                <a:t> </a:t>
              </a:r>
              <a:endParaRPr lang="en-US" sz="1100">
                <a:effectLst/>
                <a:latin typeface="Times New Roman"/>
                <a:ea typeface="Times New Roman"/>
              </a:endParaRPr>
            </a:p>
          </p:txBody>
        </p:sp>
        <p:sp>
          <p:nvSpPr>
            <p:cNvPr id="89" name="Rectangle 88"/>
            <p:cNvSpPr>
              <a:spLocks noChangeArrowheads="1"/>
            </p:cNvSpPr>
            <p:nvPr/>
          </p:nvSpPr>
          <p:spPr bwMode="auto">
            <a:xfrm>
              <a:off x="2574925" y="36000"/>
              <a:ext cx="63500"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algn="just">
                <a:spcBef>
                  <a:spcPts val="0"/>
                </a:spcBef>
                <a:spcAft>
                  <a:spcPts val="1000"/>
                </a:spcAft>
              </a:pPr>
              <a:r>
                <a:rPr lang="en-GB" sz="1100">
                  <a:effectLst/>
                  <a:latin typeface="Times New Roman"/>
                  <a:ea typeface="Times New Roman"/>
                </a:rPr>
                <a:t> </a:t>
              </a:r>
              <a:endParaRPr lang="en-US" sz="1100">
                <a:effectLst/>
                <a:latin typeface="Times New Roman"/>
                <a:ea typeface="Times New Roman"/>
              </a:endParaRPr>
            </a:p>
          </p:txBody>
        </p:sp>
        <p:sp>
          <p:nvSpPr>
            <p:cNvPr id="90" name="Rectangle 89"/>
            <p:cNvSpPr>
              <a:spLocks noChangeArrowheads="1"/>
            </p:cNvSpPr>
            <p:nvPr/>
          </p:nvSpPr>
          <p:spPr bwMode="auto">
            <a:xfrm>
              <a:off x="1490345" y="323655"/>
              <a:ext cx="1482725"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a:spcBef>
                  <a:spcPts val="0"/>
                </a:spcBef>
                <a:spcAft>
                  <a:spcPts val="1000"/>
                </a:spcAft>
              </a:pPr>
              <a:r>
                <a:rPr lang="en-US" sz="1100" b="1">
                  <a:solidFill>
                    <a:srgbClr val="000000"/>
                  </a:solidFill>
                  <a:effectLst/>
                  <a:latin typeface="Arial"/>
                  <a:ea typeface="Times New Roman"/>
                </a:rPr>
                <a:t>The Training objective</a:t>
              </a:r>
              <a:endParaRPr lang="en-US" sz="1200">
                <a:effectLst/>
                <a:latin typeface="Times New Roman"/>
                <a:ea typeface="Times New Roman"/>
              </a:endParaRPr>
            </a:p>
          </p:txBody>
        </p:sp>
      </p:grpSp>
    </p:spTree>
    <p:extLst>
      <p:ext uri="{BB962C8B-B14F-4D97-AF65-F5344CB8AC3E}">
        <p14:creationId xmlns:p14="http://schemas.microsoft.com/office/powerpoint/2010/main" val="1901096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9219" name="TextBox 6"/>
          <p:cNvSpPr txBox="1">
            <a:spLocks noChangeArrowheads="1"/>
          </p:cNvSpPr>
          <p:nvPr/>
        </p:nvSpPr>
        <p:spPr bwMode="auto">
          <a:xfrm>
            <a:off x="3048000" y="6200775"/>
            <a:ext cx="5715000" cy="369888"/>
          </a:xfrm>
          <a:prstGeom prst="rect">
            <a:avLst/>
          </a:prstGeom>
          <a:noFill/>
          <a:ln w="9525">
            <a:noFill/>
            <a:miter lim="800000"/>
            <a:headEnd/>
            <a:tailEnd/>
          </a:ln>
        </p:spPr>
        <p:txBody>
          <a:bodyPr>
            <a:spAutoFit/>
          </a:bodyPr>
          <a:lstStyle/>
          <a:p>
            <a:pPr algn="r"/>
            <a:r>
              <a:rPr kumimoji="0" lang="nb-NO" altLang="zh-TW">
                <a:solidFill>
                  <a:srgbClr val="54B157"/>
                </a:solidFill>
                <a:latin typeface="Eurostile Demi"/>
              </a:rPr>
              <a:t> </a:t>
            </a:r>
            <a:r>
              <a:rPr kumimoji="0" lang="nb-NO" altLang="zh-TW">
                <a:solidFill>
                  <a:srgbClr val="54B157"/>
                </a:solidFill>
                <a:latin typeface="Arial Black" pitchFamily="34" charset="0"/>
              </a:rPr>
              <a:t>Side </a:t>
            </a:r>
            <a:fld id="{B69E21BF-017B-49BB-A2D0-E983D70B1EA5}" type="slidenum">
              <a:rPr kumimoji="0" lang="nb-NO" altLang="zh-TW">
                <a:solidFill>
                  <a:srgbClr val="54B157"/>
                </a:solidFill>
                <a:latin typeface="Arial Black" pitchFamily="34" charset="0"/>
              </a:rPr>
              <a:pPr algn="r"/>
              <a:t>4</a:t>
            </a:fld>
            <a:endParaRPr kumimoji="0" lang="nb-NO" altLang="zh-TW">
              <a:solidFill>
                <a:srgbClr val="54B157"/>
              </a:solidFill>
              <a:latin typeface="Arial Black" pitchFamily="34" charset="0"/>
            </a:endParaRPr>
          </a:p>
        </p:txBody>
      </p:sp>
      <p:pic>
        <p:nvPicPr>
          <p:cNvPr id="9220"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graphicFrame>
        <p:nvGraphicFramePr>
          <p:cNvPr id="8" name="D 1"/>
          <p:cNvGraphicFramePr>
            <a:graphicFrameLocks/>
          </p:cNvGraphicFramePr>
          <p:nvPr/>
        </p:nvGraphicFramePr>
        <p:xfrm>
          <a:off x="251520" y="771524"/>
          <a:ext cx="8784976" cy="60864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222"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a:solidFill>
                  <a:schemeClr val="bg1"/>
                </a:solidFill>
                <a:latin typeface="Arial Black" pitchFamily="34" charset="0"/>
              </a:rPr>
              <a:t>CTAS Learning and Training Methodology</a:t>
            </a:r>
          </a:p>
        </p:txBody>
      </p:sp>
    </p:spTree>
    <p:extLst>
      <p:ext uri="{BB962C8B-B14F-4D97-AF65-F5344CB8AC3E}">
        <p14:creationId xmlns:p14="http://schemas.microsoft.com/office/powerpoint/2010/main" val="37543843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5"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6"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a:solidFill>
                  <a:schemeClr val="bg1"/>
                </a:solidFill>
                <a:latin typeface="Arial Black" pitchFamily="34" charset="0"/>
              </a:rPr>
              <a:t>CTAS Learning and Training Methodology</a:t>
            </a:r>
          </a:p>
        </p:txBody>
      </p:sp>
      <p:graphicFrame>
        <p:nvGraphicFramePr>
          <p:cNvPr id="7" name="Diagram 6"/>
          <p:cNvGraphicFramePr/>
          <p:nvPr>
            <p:extLst>
              <p:ext uri="{D42A27DB-BD31-4B8C-83A1-F6EECF244321}">
                <p14:modId xmlns:p14="http://schemas.microsoft.com/office/powerpoint/2010/main" val="2164101913"/>
              </p:ext>
            </p:extLst>
          </p:nvPr>
        </p:nvGraphicFramePr>
        <p:xfrm>
          <a:off x="-503212" y="980728"/>
          <a:ext cx="6155332" cy="338437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Tekstboks 56"/>
          <p:cNvSpPr txBox="1">
            <a:spLocks noChangeArrowheads="1"/>
          </p:cNvSpPr>
          <p:nvPr/>
        </p:nvSpPr>
        <p:spPr bwMode="auto">
          <a:xfrm>
            <a:off x="4357687" y="1916832"/>
            <a:ext cx="3095625" cy="922020"/>
          </a:xfrm>
          <a:prstGeom prst="rect">
            <a:avLst/>
          </a:prstGeom>
          <a:solidFill>
            <a:schemeClr val="bg1">
              <a:lumMod val="75000"/>
            </a:schemeClr>
          </a:solidFill>
          <a:ln w="9525">
            <a:solidFill>
              <a:srgbClr val="000000"/>
            </a:solidFill>
            <a:miter lim="800000"/>
            <a:headEnd/>
            <a:tailEnd/>
          </a:ln>
        </p:spPr>
        <p:txBody>
          <a:bodyPr rot="0" vert="horz" wrap="square" lIns="91440" tIns="45720" rIns="91440" bIns="45720" anchor="t" anchorCtr="0">
            <a:noAutofit/>
          </a:bodyPr>
          <a:lstStyle/>
          <a:p>
            <a:pPr marL="0" marR="0" algn="just">
              <a:spcBef>
                <a:spcPts val="0"/>
              </a:spcBef>
              <a:spcAft>
                <a:spcPts val="1000"/>
              </a:spcAft>
            </a:pPr>
            <a:r>
              <a:rPr lang="en-US" sz="1400" dirty="0">
                <a:effectLst/>
                <a:latin typeface="Times New Roman"/>
                <a:ea typeface="Times New Roman"/>
              </a:rPr>
              <a:t>a) Establish training scenario</a:t>
            </a:r>
          </a:p>
          <a:p>
            <a:pPr marL="0" marR="0" algn="just">
              <a:spcBef>
                <a:spcPts val="0"/>
              </a:spcBef>
              <a:spcAft>
                <a:spcPts val="1000"/>
              </a:spcAft>
            </a:pPr>
            <a:r>
              <a:rPr lang="en-US" sz="1400" dirty="0">
                <a:effectLst/>
                <a:latin typeface="Times New Roman"/>
                <a:ea typeface="Times New Roman"/>
              </a:rPr>
              <a:t>b) Establish Execution plans/storyboard</a:t>
            </a:r>
          </a:p>
          <a:p>
            <a:pPr marL="0" marR="0" algn="just">
              <a:spcBef>
                <a:spcPts val="0"/>
              </a:spcBef>
              <a:spcAft>
                <a:spcPts val="1000"/>
              </a:spcAft>
            </a:pPr>
            <a:r>
              <a:rPr lang="en-US" sz="1400" dirty="0">
                <a:effectLst/>
                <a:latin typeface="Times New Roman"/>
                <a:ea typeface="Times New Roman"/>
              </a:rPr>
              <a:t>c) Secure resources for execution</a:t>
            </a:r>
          </a:p>
          <a:p>
            <a:pPr marL="0" marR="0" algn="just">
              <a:spcBef>
                <a:spcPts val="0"/>
              </a:spcBef>
              <a:spcAft>
                <a:spcPts val="1000"/>
              </a:spcAft>
            </a:pPr>
            <a:r>
              <a:rPr lang="en-US" sz="1400" dirty="0">
                <a:effectLst/>
                <a:latin typeface="Times New Roman"/>
                <a:ea typeface="Times New Roman"/>
              </a:rPr>
              <a:t> </a:t>
            </a:r>
          </a:p>
        </p:txBody>
      </p:sp>
      <p:sp>
        <p:nvSpPr>
          <p:cNvPr id="9" name="Tekstboks 13"/>
          <p:cNvSpPr txBox="1">
            <a:spLocks noChangeArrowheads="1"/>
          </p:cNvSpPr>
          <p:nvPr/>
        </p:nvSpPr>
        <p:spPr bwMode="auto">
          <a:xfrm>
            <a:off x="4356695" y="3140968"/>
            <a:ext cx="3095625" cy="811530"/>
          </a:xfrm>
          <a:prstGeom prst="rect">
            <a:avLst/>
          </a:prstGeom>
          <a:solidFill>
            <a:schemeClr val="bg1">
              <a:lumMod val="75000"/>
            </a:schemeClr>
          </a:solidFill>
          <a:ln w="9525">
            <a:solidFill>
              <a:srgbClr val="000000"/>
            </a:solidFill>
            <a:miter lim="800000"/>
            <a:headEnd/>
            <a:tailEnd/>
          </a:ln>
        </p:spPr>
        <p:txBody>
          <a:bodyPr rot="0" vert="horz" wrap="square" lIns="91440" tIns="45720" rIns="91440" bIns="45720" anchor="t" anchorCtr="0">
            <a:noAutofit/>
          </a:bodyPr>
          <a:lstStyle/>
          <a:p>
            <a:pPr marL="0" marR="0" algn="just">
              <a:spcBef>
                <a:spcPts val="0"/>
              </a:spcBef>
              <a:spcAft>
                <a:spcPts val="1000"/>
              </a:spcAft>
            </a:pPr>
            <a:r>
              <a:rPr lang="en-US" sz="1400" dirty="0">
                <a:effectLst/>
                <a:latin typeface="Times New Roman"/>
                <a:ea typeface="Times New Roman"/>
              </a:rPr>
              <a:t>a) Establish training area/training environment</a:t>
            </a:r>
          </a:p>
          <a:p>
            <a:pPr marL="0" marR="0" algn="just">
              <a:spcBef>
                <a:spcPts val="0"/>
              </a:spcBef>
              <a:spcAft>
                <a:spcPts val="1000"/>
              </a:spcAft>
            </a:pPr>
            <a:r>
              <a:rPr lang="en-US" sz="1400" dirty="0">
                <a:effectLst/>
                <a:latin typeface="Times New Roman"/>
                <a:ea typeface="Times New Roman"/>
              </a:rPr>
              <a:t>b) Execute exercise/ training activity</a:t>
            </a:r>
          </a:p>
          <a:p>
            <a:pPr marL="0" marR="0" algn="just">
              <a:spcBef>
                <a:spcPts val="0"/>
              </a:spcBef>
              <a:spcAft>
                <a:spcPts val="1000"/>
              </a:spcAft>
            </a:pPr>
            <a:r>
              <a:rPr lang="en-US" sz="1400" dirty="0">
                <a:effectLst/>
                <a:latin typeface="Times New Roman"/>
                <a:ea typeface="Times New Roman"/>
              </a:rPr>
              <a:t> </a:t>
            </a:r>
          </a:p>
        </p:txBody>
      </p:sp>
      <p:sp>
        <p:nvSpPr>
          <p:cNvPr id="10" name="Tekstboks 57"/>
          <p:cNvSpPr txBox="1">
            <a:spLocks noChangeArrowheads="1"/>
          </p:cNvSpPr>
          <p:nvPr/>
        </p:nvSpPr>
        <p:spPr bwMode="auto">
          <a:xfrm>
            <a:off x="4320331" y="4067160"/>
            <a:ext cx="3636045" cy="946016"/>
          </a:xfrm>
          <a:prstGeom prst="rect">
            <a:avLst/>
          </a:prstGeom>
          <a:solidFill>
            <a:schemeClr val="bg1">
              <a:lumMod val="75000"/>
            </a:schemeClr>
          </a:solidFill>
          <a:ln w="9525">
            <a:solidFill>
              <a:srgbClr val="000000"/>
            </a:solidFill>
            <a:miter lim="800000"/>
            <a:headEnd/>
            <a:tailEnd/>
          </a:ln>
        </p:spPr>
        <p:txBody>
          <a:bodyPr rot="0" vert="horz" wrap="square" lIns="91440" tIns="45720" rIns="91440" bIns="45720" anchor="t" anchorCtr="0">
            <a:noAutofit/>
          </a:bodyPr>
          <a:lstStyle/>
          <a:p>
            <a:pPr marL="0" marR="0" algn="just">
              <a:spcBef>
                <a:spcPts val="0"/>
              </a:spcBef>
              <a:spcAft>
                <a:spcPts val="1000"/>
              </a:spcAft>
            </a:pPr>
            <a:r>
              <a:rPr lang="en-US" sz="1400" dirty="0">
                <a:effectLst/>
                <a:latin typeface="Times New Roman"/>
                <a:ea typeface="Times New Roman"/>
              </a:rPr>
              <a:t>a) Analyze gathered data</a:t>
            </a:r>
          </a:p>
          <a:p>
            <a:pPr marL="0" marR="0" algn="just">
              <a:spcBef>
                <a:spcPts val="0"/>
              </a:spcBef>
              <a:spcAft>
                <a:spcPts val="1000"/>
              </a:spcAft>
            </a:pPr>
            <a:r>
              <a:rPr lang="en-US" sz="1400" dirty="0">
                <a:effectLst/>
                <a:latin typeface="Times New Roman"/>
                <a:ea typeface="Times New Roman"/>
              </a:rPr>
              <a:t>b) Evaluate training objectives and criteria</a:t>
            </a:r>
          </a:p>
          <a:p>
            <a:pPr marL="0" marR="0" algn="just">
              <a:spcBef>
                <a:spcPts val="0"/>
              </a:spcBef>
              <a:spcAft>
                <a:spcPts val="1000"/>
              </a:spcAft>
            </a:pPr>
            <a:r>
              <a:rPr lang="en-US" sz="1400" dirty="0">
                <a:effectLst/>
                <a:latin typeface="Times New Roman"/>
                <a:ea typeface="Times New Roman"/>
              </a:rPr>
              <a:t>c) Perform evaluation process</a:t>
            </a:r>
          </a:p>
          <a:p>
            <a:pPr marL="0" marR="0" algn="just">
              <a:spcBef>
                <a:spcPts val="0"/>
              </a:spcBef>
              <a:spcAft>
                <a:spcPts val="1000"/>
              </a:spcAft>
            </a:pPr>
            <a:r>
              <a:rPr lang="en-US" sz="1400" dirty="0">
                <a:effectLst/>
                <a:latin typeface="Times New Roman"/>
                <a:ea typeface="Times New Roman"/>
              </a:rPr>
              <a:t> </a:t>
            </a:r>
          </a:p>
          <a:p>
            <a:pPr marL="0" marR="0" algn="just">
              <a:spcBef>
                <a:spcPts val="0"/>
              </a:spcBef>
              <a:spcAft>
                <a:spcPts val="1000"/>
              </a:spcAft>
            </a:pPr>
            <a:r>
              <a:rPr lang="en-US" sz="1400" dirty="0">
                <a:effectLst/>
                <a:latin typeface="Times New Roman"/>
                <a:ea typeface="Times New Roman"/>
              </a:rPr>
              <a:t> </a:t>
            </a:r>
          </a:p>
        </p:txBody>
      </p:sp>
    </p:spTree>
    <p:extLst>
      <p:ext uri="{BB962C8B-B14F-4D97-AF65-F5344CB8AC3E}">
        <p14:creationId xmlns:p14="http://schemas.microsoft.com/office/powerpoint/2010/main" val="547324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reeform 96"/>
          <p:cNvSpPr>
            <a:spLocks/>
          </p:cNvSpPr>
          <p:nvPr/>
        </p:nvSpPr>
        <p:spPr bwMode="auto">
          <a:xfrm>
            <a:off x="4875213" y="2886075"/>
            <a:ext cx="231775" cy="119063"/>
          </a:xfrm>
          <a:custGeom>
            <a:avLst/>
            <a:gdLst>
              <a:gd name="T0" fmla="*/ 2147483647 w 311"/>
              <a:gd name="T1" fmla="*/ 2147483647 h 347"/>
              <a:gd name="T2" fmla="*/ 2147483647 w 311"/>
              <a:gd name="T3" fmla="*/ 2147483647 h 347"/>
              <a:gd name="T4" fmla="*/ 2147483647 w 311"/>
              <a:gd name="T5" fmla="*/ 2147483647 h 347"/>
              <a:gd name="T6" fmla="*/ 2147483647 w 311"/>
              <a:gd name="T7" fmla="*/ 2147483647 h 347"/>
              <a:gd name="T8" fmla="*/ 2147483647 w 311"/>
              <a:gd name="T9" fmla="*/ 2147483647 h 347"/>
              <a:gd name="T10" fmla="*/ 2147483647 w 311"/>
              <a:gd name="T11" fmla="*/ 2147483647 h 347"/>
              <a:gd name="T12" fmla="*/ 2147483647 w 311"/>
              <a:gd name="T13" fmla="*/ 2147483647 h 347"/>
              <a:gd name="T14" fmla="*/ 2147483647 w 311"/>
              <a:gd name="T15" fmla="*/ 2147483647 h 347"/>
              <a:gd name="T16" fmla="*/ 2147483647 w 311"/>
              <a:gd name="T17" fmla="*/ 2147483647 h 347"/>
              <a:gd name="T18" fmla="*/ 2147483647 w 311"/>
              <a:gd name="T19" fmla="*/ 2147483647 h 347"/>
              <a:gd name="T20" fmla="*/ 2147483647 w 311"/>
              <a:gd name="T21" fmla="*/ 2147483647 h 347"/>
              <a:gd name="T22" fmla="*/ 2147483647 w 311"/>
              <a:gd name="T23" fmla="*/ 2147483647 h 347"/>
              <a:gd name="T24" fmla="*/ 2147483647 w 311"/>
              <a:gd name="T25" fmla="*/ 2147483647 h 347"/>
              <a:gd name="T26" fmla="*/ 2147483647 w 311"/>
              <a:gd name="T27" fmla="*/ 2147483647 h 347"/>
              <a:gd name="T28" fmla="*/ 2147483647 w 311"/>
              <a:gd name="T29" fmla="*/ 2147483647 h 347"/>
              <a:gd name="T30" fmla="*/ 2147483647 w 311"/>
              <a:gd name="T31" fmla="*/ 2147483647 h 347"/>
              <a:gd name="T32" fmla="*/ 2147483647 w 311"/>
              <a:gd name="T33" fmla="*/ 2147483647 h 347"/>
              <a:gd name="T34" fmla="*/ 2147483647 w 311"/>
              <a:gd name="T35" fmla="*/ 2147483647 h 347"/>
              <a:gd name="T36" fmla="*/ 2147483647 w 311"/>
              <a:gd name="T37" fmla="*/ 1896427248 h 347"/>
              <a:gd name="T38" fmla="*/ 2147483647 w 311"/>
              <a:gd name="T39" fmla="*/ 1250902545 h 347"/>
              <a:gd name="T40" fmla="*/ 2147483647 w 311"/>
              <a:gd name="T41" fmla="*/ 605260322 h 347"/>
              <a:gd name="T42" fmla="*/ 2147483647 w 311"/>
              <a:gd name="T43" fmla="*/ 0 h 347"/>
              <a:gd name="T44" fmla="*/ 0 w 311"/>
              <a:gd name="T45" fmla="*/ 2147483647 h 347"/>
              <a:gd name="T46" fmla="*/ 2147483647 w 311"/>
              <a:gd name="T47" fmla="*/ 2147483647 h 347"/>
              <a:gd name="T48" fmla="*/ 2147483647 w 311"/>
              <a:gd name="T49" fmla="*/ 2147483647 h 347"/>
              <a:gd name="T50" fmla="*/ 2147483647 w 311"/>
              <a:gd name="T51" fmla="*/ 2147483647 h 347"/>
              <a:gd name="T52" fmla="*/ 2147483647 w 311"/>
              <a:gd name="T53" fmla="*/ 2147483647 h 347"/>
              <a:gd name="T54" fmla="*/ 2147483647 w 311"/>
              <a:gd name="T55" fmla="*/ 2147483647 h 347"/>
              <a:gd name="T56" fmla="*/ 2147483647 w 311"/>
              <a:gd name="T57" fmla="*/ 2147483647 h 347"/>
              <a:gd name="T58" fmla="*/ 2147483647 w 311"/>
              <a:gd name="T59" fmla="*/ 2147483647 h 347"/>
              <a:gd name="T60" fmla="*/ 2147483647 w 311"/>
              <a:gd name="T61" fmla="*/ 2147483647 h 347"/>
              <a:gd name="T62" fmla="*/ 2147483647 w 311"/>
              <a:gd name="T63" fmla="*/ 2147483647 h 347"/>
              <a:gd name="T64" fmla="*/ 2147483647 w 311"/>
              <a:gd name="T65" fmla="*/ 2147483647 h 347"/>
              <a:gd name="T66" fmla="*/ 2147483647 w 311"/>
              <a:gd name="T67" fmla="*/ 2147483647 h 347"/>
              <a:gd name="T68" fmla="*/ 2147483647 w 311"/>
              <a:gd name="T69" fmla="*/ 2147483647 h 347"/>
              <a:gd name="T70" fmla="*/ 2147483647 w 311"/>
              <a:gd name="T71" fmla="*/ 2147483647 h 347"/>
              <a:gd name="T72" fmla="*/ 2147483647 w 311"/>
              <a:gd name="T73" fmla="*/ 2147483647 h 347"/>
              <a:gd name="T74" fmla="*/ 2147483647 w 311"/>
              <a:gd name="T75" fmla="*/ 2147483647 h 347"/>
              <a:gd name="T76" fmla="*/ 2147483647 w 311"/>
              <a:gd name="T77" fmla="*/ 2147483647 h 347"/>
              <a:gd name="T78" fmla="*/ 2147483647 w 311"/>
              <a:gd name="T79" fmla="*/ 2147483647 h 347"/>
              <a:gd name="T80" fmla="*/ 2147483647 w 311"/>
              <a:gd name="T81" fmla="*/ 2147483647 h 347"/>
              <a:gd name="T82" fmla="*/ 2147483647 w 311"/>
              <a:gd name="T83" fmla="*/ 2147483647 h 347"/>
              <a:gd name="T84" fmla="*/ 2147483647 w 311"/>
              <a:gd name="T85" fmla="*/ 2147483647 h 347"/>
              <a:gd name="T86" fmla="*/ 2147483647 w 311"/>
              <a:gd name="T87" fmla="*/ 2147483647 h 347"/>
              <a:gd name="T88" fmla="*/ 2147483647 w 311"/>
              <a:gd name="T89" fmla="*/ 2147483647 h 3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11"/>
              <a:gd name="T136" fmla="*/ 0 h 347"/>
              <a:gd name="T137" fmla="*/ 311 w 311"/>
              <a:gd name="T138" fmla="*/ 347 h 34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11" h="347">
                <a:moveTo>
                  <a:pt x="303" y="347"/>
                </a:moveTo>
                <a:lnTo>
                  <a:pt x="303" y="347"/>
                </a:lnTo>
                <a:lnTo>
                  <a:pt x="307" y="334"/>
                </a:lnTo>
                <a:lnTo>
                  <a:pt x="310" y="322"/>
                </a:lnTo>
                <a:lnTo>
                  <a:pt x="311" y="309"/>
                </a:lnTo>
                <a:lnTo>
                  <a:pt x="311" y="296"/>
                </a:lnTo>
                <a:lnTo>
                  <a:pt x="310" y="283"/>
                </a:lnTo>
                <a:lnTo>
                  <a:pt x="308" y="271"/>
                </a:lnTo>
                <a:lnTo>
                  <a:pt x="304" y="258"/>
                </a:lnTo>
                <a:lnTo>
                  <a:pt x="300" y="244"/>
                </a:lnTo>
                <a:lnTo>
                  <a:pt x="291" y="221"/>
                </a:lnTo>
                <a:lnTo>
                  <a:pt x="277" y="196"/>
                </a:lnTo>
                <a:lnTo>
                  <a:pt x="262" y="172"/>
                </a:lnTo>
                <a:lnTo>
                  <a:pt x="244" y="150"/>
                </a:lnTo>
                <a:lnTo>
                  <a:pt x="223" y="128"/>
                </a:lnTo>
                <a:lnTo>
                  <a:pt x="201" y="106"/>
                </a:lnTo>
                <a:lnTo>
                  <a:pt x="175" y="85"/>
                </a:lnTo>
                <a:lnTo>
                  <a:pt x="148" y="66"/>
                </a:lnTo>
                <a:lnTo>
                  <a:pt x="120" y="47"/>
                </a:lnTo>
                <a:lnTo>
                  <a:pt x="89" y="31"/>
                </a:lnTo>
                <a:lnTo>
                  <a:pt x="56" y="15"/>
                </a:lnTo>
                <a:lnTo>
                  <a:pt x="23" y="0"/>
                </a:lnTo>
                <a:lnTo>
                  <a:pt x="0" y="66"/>
                </a:lnTo>
                <a:lnTo>
                  <a:pt x="31" y="79"/>
                </a:lnTo>
                <a:lnTo>
                  <a:pt x="61" y="94"/>
                </a:lnTo>
                <a:lnTo>
                  <a:pt x="87" y="110"/>
                </a:lnTo>
                <a:lnTo>
                  <a:pt x="114" y="127"/>
                </a:lnTo>
                <a:lnTo>
                  <a:pt x="137" y="144"/>
                </a:lnTo>
                <a:lnTo>
                  <a:pt x="160" y="162"/>
                </a:lnTo>
                <a:lnTo>
                  <a:pt x="179" y="180"/>
                </a:lnTo>
                <a:lnTo>
                  <a:pt x="197" y="199"/>
                </a:lnTo>
                <a:lnTo>
                  <a:pt x="211" y="218"/>
                </a:lnTo>
                <a:lnTo>
                  <a:pt x="223" y="235"/>
                </a:lnTo>
                <a:lnTo>
                  <a:pt x="233" y="253"/>
                </a:lnTo>
                <a:lnTo>
                  <a:pt x="240" y="271"/>
                </a:lnTo>
                <a:lnTo>
                  <a:pt x="242" y="277"/>
                </a:lnTo>
                <a:lnTo>
                  <a:pt x="244" y="286"/>
                </a:lnTo>
                <a:lnTo>
                  <a:pt x="245" y="291"/>
                </a:lnTo>
                <a:lnTo>
                  <a:pt x="246" y="299"/>
                </a:lnTo>
                <a:lnTo>
                  <a:pt x="246" y="306"/>
                </a:lnTo>
                <a:lnTo>
                  <a:pt x="245" y="312"/>
                </a:lnTo>
                <a:lnTo>
                  <a:pt x="244" y="318"/>
                </a:lnTo>
                <a:lnTo>
                  <a:pt x="242" y="324"/>
                </a:lnTo>
                <a:lnTo>
                  <a:pt x="303" y="347"/>
                </a:lnTo>
                <a:close/>
              </a:path>
            </a:pathLst>
          </a:custGeom>
          <a:solidFill>
            <a:srgbClr val="DA251D"/>
          </a:solidFill>
          <a:ln w="9525">
            <a:noFill/>
            <a:round/>
            <a:headEnd/>
            <a:tailEnd/>
          </a:ln>
        </p:spPr>
        <p:txBody>
          <a:bodyPr/>
          <a:lstStyle/>
          <a:p>
            <a:endParaRPr lang="zh-TW" altLang="en-US"/>
          </a:p>
        </p:txBody>
      </p:sp>
      <p:pic>
        <p:nvPicPr>
          <p:cNvPr id="25603"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25604" name="Bildobjekt 4" descr="AkkaPortImagesEmpty3.jpg">
            <a:hlinkClick r:id="rId4" action="ppaction://hlinkfile"/>
          </p:cNvPr>
          <p:cNvPicPr>
            <a:picLocks noChangeAspect="1"/>
          </p:cNvPicPr>
          <p:nvPr/>
        </p:nvPicPr>
        <p:blipFill>
          <a:blip r:embed="rId5"/>
          <a:srcRect/>
          <a:stretch>
            <a:fillRect/>
          </a:stretch>
        </p:blipFill>
        <p:spPr bwMode="auto">
          <a:xfrm>
            <a:off x="0" y="771525"/>
            <a:ext cx="9144000" cy="6229350"/>
          </a:xfrm>
          <a:prstGeom prst="rect">
            <a:avLst/>
          </a:prstGeom>
          <a:noFill/>
          <a:ln w="9525">
            <a:noFill/>
            <a:miter lim="800000"/>
            <a:headEnd/>
            <a:tailEnd/>
          </a:ln>
        </p:spPr>
      </p:pic>
      <p:sp>
        <p:nvSpPr>
          <p:cNvPr id="25605"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a:solidFill>
                  <a:schemeClr val="bg1"/>
                </a:solidFill>
                <a:latin typeface="Arial Black" pitchFamily="34" charset="0"/>
              </a:rPr>
              <a:t>Structured Training</a:t>
            </a:r>
          </a:p>
        </p:txBody>
      </p:sp>
      <p:sp>
        <p:nvSpPr>
          <p:cNvPr id="25606" name="TextBox 6"/>
          <p:cNvSpPr txBox="1">
            <a:spLocks noChangeArrowheads="1"/>
          </p:cNvSpPr>
          <p:nvPr/>
        </p:nvSpPr>
        <p:spPr bwMode="auto">
          <a:xfrm>
            <a:off x="3048000" y="6200775"/>
            <a:ext cx="5715000" cy="369888"/>
          </a:xfrm>
          <a:prstGeom prst="rect">
            <a:avLst/>
          </a:prstGeom>
          <a:noFill/>
          <a:ln w="9525">
            <a:noFill/>
            <a:miter lim="800000"/>
            <a:headEnd/>
            <a:tailEnd/>
          </a:ln>
        </p:spPr>
        <p:txBody>
          <a:bodyPr>
            <a:spAutoFit/>
          </a:bodyPr>
          <a:lstStyle/>
          <a:p>
            <a:pPr algn="r"/>
            <a:r>
              <a:rPr kumimoji="0" lang="nb-NO" altLang="zh-TW">
                <a:solidFill>
                  <a:srgbClr val="54B157"/>
                </a:solidFill>
                <a:latin typeface="Eurostile Demi"/>
              </a:rPr>
              <a:t> </a:t>
            </a:r>
            <a:r>
              <a:rPr kumimoji="0" lang="nb-NO" altLang="zh-TW">
                <a:solidFill>
                  <a:srgbClr val="54B157"/>
                </a:solidFill>
                <a:latin typeface="Arial Black" pitchFamily="34" charset="0"/>
              </a:rPr>
              <a:t>Side </a:t>
            </a:r>
            <a:fld id="{91816083-7E19-4203-8137-FB29145FCA0D}" type="slidenum">
              <a:rPr kumimoji="0" lang="nb-NO" altLang="zh-TW">
                <a:solidFill>
                  <a:srgbClr val="54B157"/>
                </a:solidFill>
                <a:latin typeface="Arial Black" pitchFamily="34" charset="0"/>
              </a:rPr>
              <a:pPr algn="r"/>
              <a:t>6</a:t>
            </a:fld>
            <a:endParaRPr kumimoji="0" lang="nb-NO" altLang="zh-TW">
              <a:solidFill>
                <a:srgbClr val="54B157"/>
              </a:solidFill>
              <a:latin typeface="Arial Black" pitchFamily="34" charset="0"/>
            </a:endParaRPr>
          </a:p>
        </p:txBody>
      </p:sp>
      <p:cxnSp>
        <p:nvCxnSpPr>
          <p:cNvPr id="10" name="Rett pil 9"/>
          <p:cNvCxnSpPr/>
          <p:nvPr/>
        </p:nvCxnSpPr>
        <p:spPr>
          <a:xfrm>
            <a:off x="377825" y="6002338"/>
            <a:ext cx="7056438"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1" name="Rett pil 10"/>
          <p:cNvCxnSpPr/>
          <p:nvPr/>
        </p:nvCxnSpPr>
        <p:spPr>
          <a:xfrm flipV="1">
            <a:off x="377825" y="1106488"/>
            <a:ext cx="0" cy="489585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2" name="Avrundet rektangel 11"/>
          <p:cNvSpPr/>
          <p:nvPr/>
        </p:nvSpPr>
        <p:spPr>
          <a:xfrm>
            <a:off x="2701591" y="2330275"/>
            <a:ext cx="3149106" cy="720000"/>
          </a:xfrm>
          <a:prstGeom prst="roundRect">
            <a:avLst/>
          </a:prstGeom>
        </p:spPr>
        <p:style>
          <a:lnRef idx="0">
            <a:schemeClr val="accent6"/>
          </a:lnRef>
          <a:fillRef idx="3">
            <a:schemeClr val="accent6"/>
          </a:fillRef>
          <a:effectRef idx="3">
            <a:schemeClr val="accent6"/>
          </a:effectRef>
          <a:fontRef idx="minor">
            <a:schemeClr val="lt1"/>
          </a:fontRef>
        </p:style>
        <p:txBody>
          <a:bodyPr lIns="36000" rIns="36000" anchor="ctr"/>
          <a:lstStyle/>
          <a:p>
            <a:pPr algn="ctr" fontAlgn="auto">
              <a:spcBef>
                <a:spcPts val="0"/>
              </a:spcBef>
              <a:spcAft>
                <a:spcPts val="0"/>
              </a:spcAft>
              <a:defRPr/>
            </a:pPr>
            <a:r>
              <a:rPr kumimoji="0" lang="nb-NO" sz="1400" b="1" dirty="0" err="1">
                <a:solidFill>
                  <a:schemeClr val="tx1"/>
                </a:solidFill>
              </a:rPr>
              <a:t>Exercises</a:t>
            </a:r>
            <a:r>
              <a:rPr kumimoji="0" lang="nb-NO" sz="1400" b="1" dirty="0">
                <a:solidFill>
                  <a:schemeClr val="tx1"/>
                </a:solidFill>
              </a:rPr>
              <a:t> to </a:t>
            </a:r>
            <a:r>
              <a:rPr kumimoji="0" lang="nb-NO" sz="1400" b="1" dirty="0" err="1">
                <a:solidFill>
                  <a:schemeClr val="tx1"/>
                </a:solidFill>
              </a:rPr>
              <a:t>train</a:t>
            </a:r>
            <a:r>
              <a:rPr kumimoji="0" lang="nb-NO" sz="1400" b="1" dirty="0">
                <a:solidFill>
                  <a:schemeClr val="tx1"/>
                </a:solidFill>
              </a:rPr>
              <a:t> </a:t>
            </a:r>
            <a:r>
              <a:rPr kumimoji="0" lang="nb-NO" sz="1400" b="1" dirty="0" err="1">
                <a:solidFill>
                  <a:schemeClr val="tx1"/>
                </a:solidFill>
              </a:rPr>
              <a:t>functions</a:t>
            </a:r>
            <a:endParaRPr kumimoji="0" lang="nb-NO" sz="1400" b="1" dirty="0">
              <a:solidFill>
                <a:schemeClr val="tx1"/>
              </a:solidFill>
            </a:endParaRPr>
          </a:p>
        </p:txBody>
      </p:sp>
      <p:sp>
        <p:nvSpPr>
          <p:cNvPr id="13" name="Avrundet rektangel 12"/>
          <p:cNvSpPr/>
          <p:nvPr/>
        </p:nvSpPr>
        <p:spPr>
          <a:xfrm>
            <a:off x="450217" y="4490515"/>
            <a:ext cx="2245506" cy="720000"/>
          </a:xfrm>
          <a:prstGeom prst="roundRect">
            <a:avLst/>
          </a:prstGeom>
        </p:spPr>
        <p:style>
          <a:lnRef idx="0">
            <a:schemeClr val="accent5"/>
          </a:lnRef>
          <a:fillRef idx="3">
            <a:schemeClr val="accent5"/>
          </a:fillRef>
          <a:effectRef idx="3">
            <a:schemeClr val="accent5"/>
          </a:effectRef>
          <a:fontRef idx="minor">
            <a:schemeClr val="lt1"/>
          </a:fontRef>
        </p:style>
        <p:txBody>
          <a:bodyPr lIns="36000" rIns="36000" anchor="ctr"/>
          <a:lstStyle/>
          <a:p>
            <a:pPr algn="ctr" fontAlgn="auto">
              <a:spcBef>
                <a:spcPts val="0"/>
              </a:spcBef>
              <a:spcAft>
                <a:spcPts val="0"/>
              </a:spcAft>
              <a:defRPr/>
            </a:pPr>
            <a:r>
              <a:rPr kumimoji="0" lang="nb-NO" sz="1400" b="1" dirty="0" err="1">
                <a:solidFill>
                  <a:schemeClr val="tx1"/>
                </a:solidFill>
              </a:rPr>
              <a:t>Tabletop</a:t>
            </a:r>
            <a:endParaRPr kumimoji="0" lang="nb-NO" sz="1400" b="1" dirty="0">
              <a:solidFill>
                <a:schemeClr val="tx1"/>
              </a:solidFill>
            </a:endParaRPr>
          </a:p>
        </p:txBody>
      </p:sp>
      <p:sp>
        <p:nvSpPr>
          <p:cNvPr id="14" name="Avrundet rektangel 13"/>
          <p:cNvSpPr/>
          <p:nvPr/>
        </p:nvSpPr>
        <p:spPr>
          <a:xfrm>
            <a:off x="450217" y="5210675"/>
            <a:ext cx="1080000" cy="720000"/>
          </a:xfrm>
          <a:prstGeom prst="roundRect">
            <a:avLst/>
          </a:prstGeom>
        </p:spPr>
        <p:style>
          <a:lnRef idx="0">
            <a:schemeClr val="accent3"/>
          </a:lnRef>
          <a:fillRef idx="3">
            <a:schemeClr val="accent3"/>
          </a:fillRef>
          <a:effectRef idx="3">
            <a:schemeClr val="accent3"/>
          </a:effectRef>
          <a:fontRef idx="minor">
            <a:schemeClr val="lt1"/>
          </a:fontRef>
        </p:style>
        <p:txBody>
          <a:bodyPr lIns="36000" rIns="36000" anchor="ctr"/>
          <a:lstStyle/>
          <a:p>
            <a:pPr algn="ctr" fontAlgn="auto">
              <a:spcBef>
                <a:spcPts val="0"/>
              </a:spcBef>
              <a:spcAft>
                <a:spcPts val="0"/>
              </a:spcAft>
              <a:defRPr/>
            </a:pPr>
            <a:r>
              <a:rPr kumimoji="0" lang="nb-NO" sz="1400" b="1" dirty="0">
                <a:solidFill>
                  <a:schemeClr val="tx1"/>
                </a:solidFill>
              </a:rPr>
              <a:t>Seminar/ </a:t>
            </a:r>
            <a:r>
              <a:rPr kumimoji="0" lang="nb-NO" sz="1400" b="1" dirty="0" err="1">
                <a:solidFill>
                  <a:schemeClr val="tx1"/>
                </a:solidFill>
              </a:rPr>
              <a:t>workshop</a:t>
            </a:r>
            <a:endParaRPr kumimoji="0" lang="nb-NO" sz="1400" b="1" dirty="0">
              <a:solidFill>
                <a:schemeClr val="tx1"/>
              </a:solidFill>
            </a:endParaRPr>
          </a:p>
        </p:txBody>
      </p:sp>
      <p:sp>
        <p:nvSpPr>
          <p:cNvPr id="15" name="Avrundet rektangel 14"/>
          <p:cNvSpPr/>
          <p:nvPr/>
        </p:nvSpPr>
        <p:spPr>
          <a:xfrm>
            <a:off x="4770697" y="1610195"/>
            <a:ext cx="2160120" cy="720000"/>
          </a:xfrm>
          <a:prstGeom prst="roundRect">
            <a:avLst/>
          </a:prstGeom>
        </p:spPr>
        <p:style>
          <a:lnRef idx="0">
            <a:schemeClr val="accent2"/>
          </a:lnRef>
          <a:fillRef idx="3">
            <a:schemeClr val="accent2"/>
          </a:fillRef>
          <a:effectRef idx="3">
            <a:schemeClr val="accent2"/>
          </a:effectRef>
          <a:fontRef idx="minor">
            <a:schemeClr val="lt1"/>
          </a:fontRef>
        </p:style>
        <p:txBody>
          <a:bodyPr lIns="36000" rIns="36000" anchor="ctr"/>
          <a:lstStyle/>
          <a:p>
            <a:pPr algn="ctr" fontAlgn="auto">
              <a:spcBef>
                <a:spcPts val="0"/>
              </a:spcBef>
              <a:spcAft>
                <a:spcPts val="0"/>
              </a:spcAft>
              <a:defRPr/>
            </a:pPr>
            <a:r>
              <a:rPr kumimoji="0" lang="nb-NO" sz="1400" b="1" dirty="0">
                <a:solidFill>
                  <a:schemeClr val="tx1"/>
                </a:solidFill>
              </a:rPr>
              <a:t>Full </a:t>
            </a:r>
            <a:r>
              <a:rPr kumimoji="0" lang="nb-NO" sz="1400" b="1" dirty="0" err="1">
                <a:solidFill>
                  <a:schemeClr val="tx1"/>
                </a:solidFill>
              </a:rPr>
              <a:t>scale</a:t>
            </a:r>
            <a:r>
              <a:rPr kumimoji="0" lang="nb-NO" sz="1400" b="1" dirty="0">
                <a:solidFill>
                  <a:schemeClr val="tx1"/>
                </a:solidFill>
              </a:rPr>
              <a:t> </a:t>
            </a:r>
            <a:r>
              <a:rPr kumimoji="0" lang="nb-NO" sz="1400" b="1" dirty="0" err="1">
                <a:solidFill>
                  <a:schemeClr val="tx1"/>
                </a:solidFill>
              </a:rPr>
              <a:t>exercises</a:t>
            </a:r>
            <a:r>
              <a:rPr kumimoji="0" lang="nb-NO" sz="1400" b="1" dirty="0">
                <a:solidFill>
                  <a:schemeClr val="tx1"/>
                </a:solidFill>
              </a:rPr>
              <a:t> </a:t>
            </a:r>
          </a:p>
        </p:txBody>
      </p:sp>
      <p:sp>
        <p:nvSpPr>
          <p:cNvPr id="25621" name="TekstSylinder 15"/>
          <p:cNvSpPr txBox="1">
            <a:spLocks noChangeArrowheads="1"/>
          </p:cNvSpPr>
          <p:nvPr/>
        </p:nvSpPr>
        <p:spPr bwMode="auto">
          <a:xfrm rot="-5400000">
            <a:off x="-946943" y="3175794"/>
            <a:ext cx="2298700" cy="369887"/>
          </a:xfrm>
          <a:prstGeom prst="rect">
            <a:avLst/>
          </a:prstGeom>
          <a:noFill/>
          <a:ln w="9525">
            <a:noFill/>
            <a:miter lim="800000"/>
            <a:headEnd/>
            <a:tailEnd/>
          </a:ln>
        </p:spPr>
        <p:txBody>
          <a:bodyPr wrap="none">
            <a:spAutoFit/>
          </a:bodyPr>
          <a:lstStyle/>
          <a:p>
            <a:r>
              <a:rPr kumimoji="0" lang="nb-NO" altLang="zh-TW">
                <a:latin typeface="Franklin Gothic Book"/>
              </a:rPr>
              <a:t>Complexity and scope</a:t>
            </a:r>
          </a:p>
        </p:txBody>
      </p:sp>
      <p:sp>
        <p:nvSpPr>
          <p:cNvPr id="25622" name="TekstSylinder 16"/>
          <p:cNvSpPr txBox="1">
            <a:spLocks noChangeArrowheads="1"/>
          </p:cNvSpPr>
          <p:nvPr/>
        </p:nvSpPr>
        <p:spPr bwMode="auto">
          <a:xfrm>
            <a:off x="3167063" y="6002338"/>
            <a:ext cx="1200150" cy="369887"/>
          </a:xfrm>
          <a:prstGeom prst="rect">
            <a:avLst/>
          </a:prstGeom>
          <a:noFill/>
          <a:ln w="9525">
            <a:noFill/>
            <a:miter lim="800000"/>
            <a:headEnd/>
            <a:tailEnd/>
          </a:ln>
        </p:spPr>
        <p:txBody>
          <a:bodyPr wrap="none">
            <a:spAutoFit/>
          </a:bodyPr>
          <a:lstStyle/>
          <a:p>
            <a:r>
              <a:rPr kumimoji="0" lang="nb-NO" altLang="zh-TW">
                <a:latin typeface="Franklin Gothic Book"/>
              </a:rPr>
              <a:t>Resources</a:t>
            </a:r>
          </a:p>
        </p:txBody>
      </p:sp>
      <p:sp>
        <p:nvSpPr>
          <p:cNvPr id="18" name="Avrundet rektangel 17"/>
          <p:cNvSpPr/>
          <p:nvPr/>
        </p:nvSpPr>
        <p:spPr>
          <a:xfrm>
            <a:off x="1572970" y="3770435"/>
            <a:ext cx="2199105" cy="720000"/>
          </a:xfrm>
          <a:prstGeom prst="roundRect">
            <a:avLst/>
          </a:prstGeom>
        </p:spPr>
        <p:style>
          <a:lnRef idx="0">
            <a:schemeClr val="accent1"/>
          </a:lnRef>
          <a:fillRef idx="3">
            <a:schemeClr val="accent1"/>
          </a:fillRef>
          <a:effectRef idx="3">
            <a:schemeClr val="accent1"/>
          </a:effectRef>
          <a:fontRef idx="minor">
            <a:schemeClr val="lt1"/>
          </a:fontRef>
        </p:style>
        <p:txBody>
          <a:bodyPr lIns="36000" rIns="36000" anchor="ctr"/>
          <a:lstStyle/>
          <a:p>
            <a:pPr algn="ctr" fontAlgn="auto">
              <a:spcBef>
                <a:spcPts val="0"/>
              </a:spcBef>
              <a:spcAft>
                <a:spcPts val="0"/>
              </a:spcAft>
              <a:defRPr/>
            </a:pPr>
            <a:r>
              <a:rPr kumimoji="0" lang="nb-NO" sz="1400" b="1" dirty="0">
                <a:solidFill>
                  <a:schemeClr val="tx1"/>
                </a:solidFill>
              </a:rPr>
              <a:t>Input - </a:t>
            </a:r>
            <a:r>
              <a:rPr kumimoji="0" lang="nb-NO" sz="1400" b="1" dirty="0" err="1">
                <a:solidFill>
                  <a:schemeClr val="tx1"/>
                </a:solidFill>
              </a:rPr>
              <a:t>response</a:t>
            </a:r>
            <a:endParaRPr kumimoji="0" lang="nb-NO" sz="1400" b="1" dirty="0">
              <a:solidFill>
                <a:schemeClr val="tx1"/>
              </a:solidFill>
            </a:endParaRPr>
          </a:p>
        </p:txBody>
      </p:sp>
      <p:sp>
        <p:nvSpPr>
          <p:cNvPr id="19" name="Avrundet rektangel 18"/>
          <p:cNvSpPr/>
          <p:nvPr/>
        </p:nvSpPr>
        <p:spPr>
          <a:xfrm>
            <a:off x="387504" y="3050355"/>
            <a:ext cx="4383193" cy="720080"/>
          </a:xfrm>
          <a:prstGeom prst="roundRect">
            <a:avLst/>
          </a:prstGeom>
        </p:spPr>
        <p:style>
          <a:lnRef idx="0">
            <a:schemeClr val="accent4"/>
          </a:lnRef>
          <a:fillRef idx="3">
            <a:schemeClr val="accent4"/>
          </a:fillRef>
          <a:effectRef idx="3">
            <a:schemeClr val="accent4"/>
          </a:effectRef>
          <a:fontRef idx="minor">
            <a:schemeClr val="lt1"/>
          </a:fontRef>
        </p:style>
        <p:txBody>
          <a:bodyPr lIns="36000" rIns="36000" anchor="ctr"/>
          <a:lstStyle/>
          <a:p>
            <a:pPr algn="ctr" fontAlgn="auto">
              <a:spcBef>
                <a:spcPts val="0"/>
              </a:spcBef>
              <a:spcAft>
                <a:spcPts val="0"/>
              </a:spcAft>
              <a:defRPr/>
            </a:pPr>
            <a:r>
              <a:rPr kumimoji="0" lang="nb-NO" sz="1400" b="1" dirty="0">
                <a:solidFill>
                  <a:schemeClr val="tx1"/>
                </a:solidFill>
              </a:rPr>
              <a:t>Skills</a:t>
            </a:r>
          </a:p>
        </p:txBody>
      </p:sp>
      <p:sp>
        <p:nvSpPr>
          <p:cNvPr id="20" name="Avrundet rektangel 19"/>
          <p:cNvSpPr/>
          <p:nvPr/>
        </p:nvSpPr>
        <p:spPr>
          <a:xfrm rot="16200000">
            <a:off x="1322960" y="5417936"/>
            <a:ext cx="720000" cy="305478"/>
          </a:xfrm>
          <a:prstGeom prst="roundRect">
            <a:avLst/>
          </a:prstGeom>
        </p:spPr>
        <p:style>
          <a:lnRef idx="0">
            <a:schemeClr val="accent3"/>
          </a:lnRef>
          <a:fillRef idx="3">
            <a:schemeClr val="accent3"/>
          </a:fillRef>
          <a:effectRef idx="3">
            <a:schemeClr val="accent3"/>
          </a:effectRef>
          <a:fontRef idx="minor">
            <a:schemeClr val="lt1"/>
          </a:fontRef>
        </p:style>
        <p:txBody>
          <a:bodyPr lIns="36000" rIns="36000" anchor="ctr"/>
          <a:lstStyle/>
          <a:p>
            <a:pPr algn="ctr" fontAlgn="auto">
              <a:spcBef>
                <a:spcPts val="0"/>
              </a:spcBef>
              <a:spcAft>
                <a:spcPts val="0"/>
              </a:spcAft>
              <a:defRPr/>
            </a:pPr>
            <a:r>
              <a:rPr kumimoji="0" lang="nb-NO" sz="800" dirty="0">
                <a:solidFill>
                  <a:schemeClr val="tx1"/>
                </a:solidFill>
              </a:rPr>
              <a:t>Basic </a:t>
            </a:r>
            <a:r>
              <a:rPr kumimoji="0" lang="nb-NO" sz="800" dirty="0" err="1">
                <a:solidFill>
                  <a:schemeClr val="tx1"/>
                </a:solidFill>
              </a:rPr>
              <a:t>competence</a:t>
            </a:r>
            <a:endParaRPr kumimoji="0" lang="nb-NO" sz="800" dirty="0">
              <a:solidFill>
                <a:schemeClr val="tx1"/>
              </a:solidFill>
            </a:endParaRPr>
          </a:p>
        </p:txBody>
      </p:sp>
      <p:sp>
        <p:nvSpPr>
          <p:cNvPr id="21" name="Avrundet rektangel 20"/>
          <p:cNvSpPr/>
          <p:nvPr/>
        </p:nvSpPr>
        <p:spPr>
          <a:xfrm>
            <a:off x="469900" y="4491038"/>
            <a:ext cx="2201863" cy="179387"/>
          </a:xfrm>
          <a:prstGeom prst="roundRect">
            <a:avLst/>
          </a:prstGeom>
        </p:spPr>
        <p:style>
          <a:lnRef idx="1">
            <a:schemeClr val="accent5"/>
          </a:lnRef>
          <a:fillRef idx="3">
            <a:schemeClr val="accent5"/>
          </a:fillRef>
          <a:effectRef idx="2">
            <a:schemeClr val="accent5"/>
          </a:effectRef>
          <a:fontRef idx="minor">
            <a:schemeClr val="lt1"/>
          </a:fontRef>
        </p:style>
        <p:txBody>
          <a:bodyPr lIns="36000" rIns="36000" anchor="ctr"/>
          <a:lstStyle/>
          <a:p>
            <a:pPr algn="ctr" fontAlgn="auto">
              <a:spcBef>
                <a:spcPts val="0"/>
              </a:spcBef>
              <a:spcAft>
                <a:spcPts val="0"/>
              </a:spcAft>
              <a:defRPr/>
            </a:pPr>
            <a:r>
              <a:rPr kumimoji="0" lang="nb-NO" sz="800" dirty="0" err="1">
                <a:solidFill>
                  <a:schemeClr val="tx1"/>
                </a:solidFill>
              </a:rPr>
              <a:t>Constructive</a:t>
            </a:r>
            <a:endParaRPr kumimoji="0" lang="nb-NO" sz="800" dirty="0">
              <a:solidFill>
                <a:schemeClr val="tx1"/>
              </a:solidFill>
            </a:endParaRPr>
          </a:p>
        </p:txBody>
      </p:sp>
      <p:sp>
        <p:nvSpPr>
          <p:cNvPr id="22" name="Avrundet rektangel 21"/>
          <p:cNvSpPr/>
          <p:nvPr/>
        </p:nvSpPr>
        <p:spPr>
          <a:xfrm rot="16200000">
            <a:off x="2432050" y="4760913"/>
            <a:ext cx="719137" cy="179388"/>
          </a:xfrm>
          <a:prstGeom prst="roundRect">
            <a:avLst/>
          </a:prstGeom>
        </p:spPr>
        <p:style>
          <a:lnRef idx="1">
            <a:schemeClr val="accent5"/>
          </a:lnRef>
          <a:fillRef idx="3">
            <a:schemeClr val="accent5"/>
          </a:fillRef>
          <a:effectRef idx="2">
            <a:schemeClr val="accent5"/>
          </a:effectRef>
          <a:fontRef idx="minor">
            <a:schemeClr val="lt1"/>
          </a:fontRef>
        </p:style>
        <p:txBody>
          <a:bodyPr lIns="36000" rIns="36000" anchor="ctr"/>
          <a:lstStyle/>
          <a:p>
            <a:pPr algn="ctr" fontAlgn="auto">
              <a:spcBef>
                <a:spcPts val="0"/>
              </a:spcBef>
              <a:spcAft>
                <a:spcPts val="0"/>
              </a:spcAft>
              <a:defRPr/>
            </a:pPr>
            <a:r>
              <a:rPr kumimoji="0" lang="nb-NO" sz="800" dirty="0">
                <a:solidFill>
                  <a:schemeClr val="tx1"/>
                </a:solidFill>
              </a:rPr>
              <a:t>Group</a:t>
            </a:r>
          </a:p>
        </p:txBody>
      </p:sp>
      <p:sp>
        <p:nvSpPr>
          <p:cNvPr id="23" name="Avrundet rektangel 22"/>
          <p:cNvSpPr/>
          <p:nvPr/>
        </p:nvSpPr>
        <p:spPr>
          <a:xfrm rot="16200000">
            <a:off x="2732088" y="4648200"/>
            <a:ext cx="719137" cy="404813"/>
          </a:xfrm>
          <a:prstGeom prst="roundRect">
            <a:avLst/>
          </a:prstGeom>
        </p:spPr>
        <p:style>
          <a:lnRef idx="1">
            <a:schemeClr val="accent5"/>
          </a:lnRef>
          <a:fillRef idx="3">
            <a:schemeClr val="accent5"/>
          </a:fillRef>
          <a:effectRef idx="2">
            <a:schemeClr val="accent5"/>
          </a:effectRef>
          <a:fontRef idx="minor">
            <a:schemeClr val="lt1"/>
          </a:fontRef>
        </p:style>
        <p:txBody>
          <a:bodyPr lIns="36000" rIns="36000" anchor="ctr"/>
          <a:lstStyle/>
          <a:p>
            <a:pPr algn="ctr" fontAlgn="auto">
              <a:spcBef>
                <a:spcPts val="0"/>
              </a:spcBef>
              <a:spcAft>
                <a:spcPts val="0"/>
              </a:spcAft>
              <a:defRPr/>
            </a:pPr>
            <a:r>
              <a:rPr kumimoji="0" lang="nb-NO" sz="800" dirty="0" err="1">
                <a:solidFill>
                  <a:schemeClr val="tx1"/>
                </a:solidFill>
              </a:rPr>
              <a:t>Intra</a:t>
            </a:r>
            <a:r>
              <a:rPr kumimoji="0" lang="nb-NO" sz="800" dirty="0">
                <a:solidFill>
                  <a:schemeClr val="tx1"/>
                </a:solidFill>
              </a:rPr>
              <a:t>- and Inter </a:t>
            </a:r>
            <a:r>
              <a:rPr kumimoji="0" lang="nb-NO" sz="800" dirty="0" err="1">
                <a:solidFill>
                  <a:schemeClr val="tx1"/>
                </a:solidFill>
              </a:rPr>
              <a:t>agency</a:t>
            </a:r>
            <a:r>
              <a:rPr kumimoji="0" lang="nb-NO" sz="800" dirty="0">
                <a:solidFill>
                  <a:schemeClr val="tx1"/>
                </a:solidFill>
              </a:rPr>
              <a:t> Collaboration</a:t>
            </a:r>
          </a:p>
        </p:txBody>
      </p:sp>
      <p:sp>
        <p:nvSpPr>
          <p:cNvPr id="24" name="Avrundet rektangel 23"/>
          <p:cNvSpPr/>
          <p:nvPr/>
        </p:nvSpPr>
        <p:spPr>
          <a:xfrm>
            <a:off x="1601788" y="3770313"/>
            <a:ext cx="1008062" cy="179387"/>
          </a:xfrm>
          <a:prstGeom prst="roundRect">
            <a:avLst/>
          </a:prstGeom>
        </p:spPr>
        <p:style>
          <a:lnRef idx="1">
            <a:schemeClr val="accent1"/>
          </a:lnRef>
          <a:fillRef idx="3">
            <a:schemeClr val="accent1"/>
          </a:fillRef>
          <a:effectRef idx="2">
            <a:schemeClr val="accent1"/>
          </a:effectRef>
          <a:fontRef idx="minor">
            <a:schemeClr val="lt1"/>
          </a:fontRef>
        </p:style>
        <p:txBody>
          <a:bodyPr lIns="36000" rIns="36000" anchor="ctr"/>
          <a:lstStyle/>
          <a:p>
            <a:pPr algn="ctr" fontAlgn="auto">
              <a:spcBef>
                <a:spcPts val="0"/>
              </a:spcBef>
              <a:spcAft>
                <a:spcPts val="0"/>
              </a:spcAft>
              <a:defRPr/>
            </a:pPr>
            <a:r>
              <a:rPr kumimoji="0" lang="nb-NO" sz="800" dirty="0" err="1">
                <a:solidFill>
                  <a:schemeClr val="tx1"/>
                </a:solidFill>
              </a:rPr>
              <a:t>Constructive</a:t>
            </a:r>
            <a:endParaRPr kumimoji="0" lang="nb-NO" sz="800" dirty="0">
              <a:solidFill>
                <a:schemeClr val="tx1"/>
              </a:solidFill>
            </a:endParaRPr>
          </a:p>
        </p:txBody>
      </p:sp>
      <p:sp>
        <p:nvSpPr>
          <p:cNvPr id="25" name="Avrundet rektangel 24"/>
          <p:cNvSpPr/>
          <p:nvPr/>
        </p:nvSpPr>
        <p:spPr>
          <a:xfrm>
            <a:off x="2609850" y="3770313"/>
            <a:ext cx="1104900" cy="179387"/>
          </a:xfrm>
          <a:prstGeom prst="roundRect">
            <a:avLst/>
          </a:prstGeom>
        </p:spPr>
        <p:style>
          <a:lnRef idx="1">
            <a:schemeClr val="accent1"/>
          </a:lnRef>
          <a:fillRef idx="3">
            <a:schemeClr val="accent1"/>
          </a:fillRef>
          <a:effectRef idx="2">
            <a:schemeClr val="accent1"/>
          </a:effectRef>
          <a:fontRef idx="minor">
            <a:schemeClr val="lt1"/>
          </a:fontRef>
        </p:style>
        <p:txBody>
          <a:bodyPr lIns="36000" rIns="36000" anchor="ctr"/>
          <a:lstStyle/>
          <a:p>
            <a:pPr algn="ctr" fontAlgn="auto">
              <a:spcBef>
                <a:spcPts val="0"/>
              </a:spcBef>
              <a:spcAft>
                <a:spcPts val="0"/>
              </a:spcAft>
              <a:defRPr/>
            </a:pPr>
            <a:r>
              <a:rPr kumimoji="0" lang="nb-NO" sz="800" dirty="0">
                <a:solidFill>
                  <a:schemeClr val="tx1"/>
                </a:solidFill>
              </a:rPr>
              <a:t>Virtual</a:t>
            </a:r>
          </a:p>
        </p:txBody>
      </p:sp>
      <p:sp>
        <p:nvSpPr>
          <p:cNvPr id="26" name="Avrundet rektangel 25"/>
          <p:cNvSpPr/>
          <p:nvPr/>
        </p:nvSpPr>
        <p:spPr>
          <a:xfrm rot="16200000">
            <a:off x="3501231" y="4052094"/>
            <a:ext cx="720725" cy="179388"/>
          </a:xfrm>
          <a:prstGeom prst="roundRect">
            <a:avLst/>
          </a:prstGeom>
        </p:spPr>
        <p:style>
          <a:lnRef idx="1">
            <a:schemeClr val="accent1"/>
          </a:lnRef>
          <a:fillRef idx="3">
            <a:schemeClr val="accent1"/>
          </a:fillRef>
          <a:effectRef idx="2">
            <a:schemeClr val="accent1"/>
          </a:effectRef>
          <a:fontRef idx="minor">
            <a:schemeClr val="lt1"/>
          </a:fontRef>
        </p:style>
        <p:txBody>
          <a:bodyPr lIns="36000" rIns="36000" anchor="ctr"/>
          <a:lstStyle/>
          <a:p>
            <a:pPr algn="ctr" fontAlgn="auto">
              <a:spcBef>
                <a:spcPts val="0"/>
              </a:spcBef>
              <a:spcAft>
                <a:spcPts val="0"/>
              </a:spcAft>
              <a:defRPr/>
            </a:pPr>
            <a:r>
              <a:rPr kumimoji="0" lang="nb-NO" sz="800" dirty="0">
                <a:solidFill>
                  <a:schemeClr val="tx1"/>
                </a:solidFill>
              </a:rPr>
              <a:t>Group</a:t>
            </a:r>
          </a:p>
        </p:txBody>
      </p:sp>
      <p:sp>
        <p:nvSpPr>
          <p:cNvPr id="27" name="Avrundet rektangel 26"/>
          <p:cNvSpPr/>
          <p:nvPr/>
        </p:nvSpPr>
        <p:spPr>
          <a:xfrm rot="16200000">
            <a:off x="3696494" y="4040982"/>
            <a:ext cx="720725" cy="179387"/>
          </a:xfrm>
          <a:prstGeom prst="roundRect">
            <a:avLst/>
          </a:prstGeom>
        </p:spPr>
        <p:style>
          <a:lnRef idx="1">
            <a:schemeClr val="accent1"/>
          </a:lnRef>
          <a:fillRef idx="3">
            <a:schemeClr val="accent1"/>
          </a:fillRef>
          <a:effectRef idx="2">
            <a:schemeClr val="accent1"/>
          </a:effectRef>
          <a:fontRef idx="minor">
            <a:schemeClr val="lt1"/>
          </a:fontRef>
        </p:style>
        <p:txBody>
          <a:bodyPr lIns="36000" rIns="36000" anchor="ctr"/>
          <a:lstStyle/>
          <a:p>
            <a:pPr algn="ctr" fontAlgn="auto">
              <a:spcBef>
                <a:spcPts val="0"/>
              </a:spcBef>
              <a:spcAft>
                <a:spcPts val="0"/>
              </a:spcAft>
              <a:defRPr/>
            </a:pPr>
            <a:r>
              <a:rPr kumimoji="0" lang="nb-NO" sz="800" dirty="0">
                <a:solidFill>
                  <a:schemeClr val="tx1"/>
                </a:solidFill>
              </a:rPr>
              <a:t>Collaboration</a:t>
            </a:r>
          </a:p>
        </p:txBody>
      </p:sp>
      <p:sp>
        <p:nvSpPr>
          <p:cNvPr id="28" name="Avrundet rektangel 27"/>
          <p:cNvSpPr/>
          <p:nvPr/>
        </p:nvSpPr>
        <p:spPr>
          <a:xfrm rot="16200000">
            <a:off x="4506913" y="3319463"/>
            <a:ext cx="720725" cy="180975"/>
          </a:xfrm>
          <a:prstGeom prst="roundRect">
            <a:avLst/>
          </a:prstGeom>
        </p:spPr>
        <p:style>
          <a:lnRef idx="1">
            <a:schemeClr val="accent4"/>
          </a:lnRef>
          <a:fillRef idx="3">
            <a:schemeClr val="accent4"/>
          </a:fillRef>
          <a:effectRef idx="2">
            <a:schemeClr val="accent4"/>
          </a:effectRef>
          <a:fontRef idx="minor">
            <a:schemeClr val="lt1"/>
          </a:fontRef>
        </p:style>
        <p:txBody>
          <a:bodyPr lIns="36000" rIns="36000" anchor="ctr"/>
          <a:lstStyle/>
          <a:p>
            <a:pPr algn="ctr" fontAlgn="auto">
              <a:spcBef>
                <a:spcPts val="0"/>
              </a:spcBef>
              <a:spcAft>
                <a:spcPts val="0"/>
              </a:spcAft>
              <a:defRPr/>
            </a:pPr>
            <a:r>
              <a:rPr kumimoji="0" lang="nb-NO" sz="800" dirty="0" err="1">
                <a:solidFill>
                  <a:schemeClr val="tx1"/>
                </a:solidFill>
              </a:rPr>
              <a:t>Individual</a:t>
            </a:r>
            <a:endParaRPr kumimoji="0" lang="nb-NO" sz="800" dirty="0">
              <a:solidFill>
                <a:schemeClr val="tx1"/>
              </a:solidFill>
            </a:endParaRPr>
          </a:p>
        </p:txBody>
      </p:sp>
      <p:sp>
        <p:nvSpPr>
          <p:cNvPr id="29" name="Avrundet rektangel 28"/>
          <p:cNvSpPr/>
          <p:nvPr/>
        </p:nvSpPr>
        <p:spPr>
          <a:xfrm rot="16200000">
            <a:off x="4687888" y="3321050"/>
            <a:ext cx="719138" cy="179387"/>
          </a:xfrm>
          <a:prstGeom prst="roundRect">
            <a:avLst/>
          </a:prstGeom>
        </p:spPr>
        <p:style>
          <a:lnRef idx="1">
            <a:schemeClr val="accent4"/>
          </a:lnRef>
          <a:fillRef idx="3">
            <a:schemeClr val="accent4"/>
          </a:fillRef>
          <a:effectRef idx="2">
            <a:schemeClr val="accent4"/>
          </a:effectRef>
          <a:fontRef idx="minor">
            <a:schemeClr val="lt1"/>
          </a:fontRef>
        </p:style>
        <p:txBody>
          <a:bodyPr lIns="36000" rIns="36000" anchor="ctr"/>
          <a:lstStyle/>
          <a:p>
            <a:pPr algn="ctr" fontAlgn="auto">
              <a:spcBef>
                <a:spcPts val="0"/>
              </a:spcBef>
              <a:spcAft>
                <a:spcPts val="0"/>
              </a:spcAft>
              <a:defRPr/>
            </a:pPr>
            <a:r>
              <a:rPr kumimoji="0" lang="nb-NO" sz="800" dirty="0">
                <a:solidFill>
                  <a:schemeClr val="tx1"/>
                </a:solidFill>
              </a:rPr>
              <a:t>Group</a:t>
            </a:r>
          </a:p>
        </p:txBody>
      </p:sp>
      <p:sp>
        <p:nvSpPr>
          <p:cNvPr id="30" name="Avrundet rektangel 29"/>
          <p:cNvSpPr/>
          <p:nvPr/>
        </p:nvSpPr>
        <p:spPr>
          <a:xfrm>
            <a:off x="409575" y="3057525"/>
            <a:ext cx="1104900" cy="179388"/>
          </a:xfrm>
          <a:prstGeom prst="roundRect">
            <a:avLst/>
          </a:prstGeom>
        </p:spPr>
        <p:style>
          <a:lnRef idx="1">
            <a:schemeClr val="accent4"/>
          </a:lnRef>
          <a:fillRef idx="3">
            <a:schemeClr val="accent4"/>
          </a:fillRef>
          <a:effectRef idx="2">
            <a:schemeClr val="accent4"/>
          </a:effectRef>
          <a:fontRef idx="minor">
            <a:schemeClr val="lt1"/>
          </a:fontRef>
        </p:style>
        <p:txBody>
          <a:bodyPr lIns="36000" rIns="36000" anchor="ctr"/>
          <a:lstStyle/>
          <a:p>
            <a:pPr algn="ctr" fontAlgn="auto">
              <a:spcBef>
                <a:spcPts val="0"/>
              </a:spcBef>
              <a:spcAft>
                <a:spcPts val="0"/>
              </a:spcAft>
              <a:defRPr/>
            </a:pPr>
            <a:r>
              <a:rPr kumimoji="0" lang="nb-NO" sz="800" dirty="0">
                <a:solidFill>
                  <a:schemeClr val="tx1"/>
                </a:solidFill>
              </a:rPr>
              <a:t>Virtual</a:t>
            </a:r>
          </a:p>
        </p:txBody>
      </p:sp>
      <p:sp>
        <p:nvSpPr>
          <p:cNvPr id="31" name="Avrundet rektangel 30"/>
          <p:cNvSpPr/>
          <p:nvPr/>
        </p:nvSpPr>
        <p:spPr>
          <a:xfrm>
            <a:off x="1504950" y="3057525"/>
            <a:ext cx="3265488" cy="179388"/>
          </a:xfrm>
          <a:prstGeom prst="roundRect">
            <a:avLst/>
          </a:prstGeom>
        </p:spPr>
        <p:style>
          <a:lnRef idx="1">
            <a:schemeClr val="accent4"/>
          </a:lnRef>
          <a:fillRef idx="3">
            <a:schemeClr val="accent4"/>
          </a:fillRef>
          <a:effectRef idx="2">
            <a:schemeClr val="accent4"/>
          </a:effectRef>
          <a:fontRef idx="minor">
            <a:schemeClr val="lt1"/>
          </a:fontRef>
        </p:style>
        <p:txBody>
          <a:bodyPr lIns="36000" rIns="36000" anchor="ctr"/>
          <a:lstStyle/>
          <a:p>
            <a:pPr algn="ctr" fontAlgn="auto">
              <a:spcBef>
                <a:spcPts val="0"/>
              </a:spcBef>
              <a:spcAft>
                <a:spcPts val="0"/>
              </a:spcAft>
              <a:defRPr/>
            </a:pPr>
            <a:r>
              <a:rPr kumimoji="0" lang="nb-NO" sz="800" dirty="0">
                <a:solidFill>
                  <a:schemeClr val="tx1"/>
                </a:solidFill>
              </a:rPr>
              <a:t>Live</a:t>
            </a:r>
          </a:p>
        </p:txBody>
      </p:sp>
      <p:sp>
        <p:nvSpPr>
          <p:cNvPr id="32" name="Avrundet rektangel 31"/>
          <p:cNvSpPr/>
          <p:nvPr/>
        </p:nvSpPr>
        <p:spPr>
          <a:xfrm rot="16200000">
            <a:off x="5543550" y="2600325"/>
            <a:ext cx="719138" cy="179388"/>
          </a:xfrm>
          <a:prstGeom prst="roundRect">
            <a:avLst/>
          </a:prstGeom>
        </p:spPr>
        <p:style>
          <a:lnRef idx="1">
            <a:schemeClr val="accent6"/>
          </a:lnRef>
          <a:fillRef idx="3">
            <a:schemeClr val="accent6"/>
          </a:fillRef>
          <a:effectRef idx="2">
            <a:schemeClr val="accent6"/>
          </a:effectRef>
          <a:fontRef idx="minor">
            <a:schemeClr val="lt1"/>
          </a:fontRef>
        </p:style>
        <p:txBody>
          <a:bodyPr lIns="36000" rIns="36000" anchor="ctr"/>
          <a:lstStyle/>
          <a:p>
            <a:pPr algn="ctr" fontAlgn="auto">
              <a:spcBef>
                <a:spcPts val="0"/>
              </a:spcBef>
              <a:spcAft>
                <a:spcPts val="0"/>
              </a:spcAft>
              <a:defRPr/>
            </a:pPr>
            <a:r>
              <a:rPr kumimoji="0" lang="nb-NO" sz="800" dirty="0" err="1">
                <a:solidFill>
                  <a:schemeClr val="tx1"/>
                </a:solidFill>
              </a:rPr>
              <a:t>Individual</a:t>
            </a:r>
            <a:endParaRPr kumimoji="0" lang="nb-NO" sz="800" dirty="0">
              <a:solidFill>
                <a:schemeClr val="tx1"/>
              </a:solidFill>
            </a:endParaRPr>
          </a:p>
        </p:txBody>
      </p:sp>
      <p:sp>
        <p:nvSpPr>
          <p:cNvPr id="33" name="Avrundet rektangel 32"/>
          <p:cNvSpPr/>
          <p:nvPr/>
        </p:nvSpPr>
        <p:spPr>
          <a:xfrm rot="16200000">
            <a:off x="5822950" y="2500313"/>
            <a:ext cx="719138" cy="379412"/>
          </a:xfrm>
          <a:prstGeom prst="roundRect">
            <a:avLst/>
          </a:prstGeom>
        </p:spPr>
        <p:style>
          <a:lnRef idx="1">
            <a:schemeClr val="accent6"/>
          </a:lnRef>
          <a:fillRef idx="3">
            <a:schemeClr val="accent6"/>
          </a:fillRef>
          <a:effectRef idx="2">
            <a:schemeClr val="accent6"/>
          </a:effectRef>
          <a:fontRef idx="minor">
            <a:schemeClr val="lt1"/>
          </a:fontRef>
        </p:style>
        <p:txBody>
          <a:bodyPr lIns="36000" rIns="36000" anchor="ctr"/>
          <a:lstStyle/>
          <a:p>
            <a:pPr algn="ctr" fontAlgn="auto">
              <a:spcBef>
                <a:spcPts val="0"/>
              </a:spcBef>
              <a:spcAft>
                <a:spcPts val="0"/>
              </a:spcAft>
              <a:defRPr/>
            </a:pPr>
            <a:r>
              <a:rPr kumimoji="0" lang="nb-NO" sz="800" dirty="0" err="1">
                <a:solidFill>
                  <a:schemeClr val="tx1"/>
                </a:solidFill>
              </a:rPr>
              <a:t>Intra</a:t>
            </a:r>
            <a:r>
              <a:rPr kumimoji="0" lang="nb-NO" sz="800" dirty="0">
                <a:solidFill>
                  <a:schemeClr val="tx1"/>
                </a:solidFill>
              </a:rPr>
              <a:t>- and </a:t>
            </a:r>
            <a:r>
              <a:rPr kumimoji="0" lang="nb-NO" sz="800" dirty="0" err="1">
                <a:solidFill>
                  <a:schemeClr val="tx1"/>
                </a:solidFill>
              </a:rPr>
              <a:t>inter</a:t>
            </a:r>
            <a:r>
              <a:rPr kumimoji="0" lang="nb-NO" sz="800" dirty="0">
                <a:solidFill>
                  <a:schemeClr val="tx1"/>
                </a:solidFill>
              </a:rPr>
              <a:t> </a:t>
            </a:r>
            <a:r>
              <a:rPr kumimoji="0" lang="nb-NO" sz="800" dirty="0" err="1">
                <a:solidFill>
                  <a:schemeClr val="tx1"/>
                </a:solidFill>
              </a:rPr>
              <a:t>agency</a:t>
            </a:r>
            <a:r>
              <a:rPr kumimoji="0" lang="nb-NO" sz="800" dirty="0">
                <a:solidFill>
                  <a:schemeClr val="tx1"/>
                </a:solidFill>
              </a:rPr>
              <a:t> </a:t>
            </a:r>
            <a:r>
              <a:rPr kumimoji="0" lang="nb-NO" sz="800" dirty="0" err="1">
                <a:solidFill>
                  <a:schemeClr val="tx1"/>
                </a:solidFill>
              </a:rPr>
              <a:t>collaboration</a:t>
            </a:r>
            <a:endParaRPr kumimoji="0" lang="nb-NO" sz="800" dirty="0">
              <a:solidFill>
                <a:schemeClr val="tx1"/>
              </a:solidFill>
            </a:endParaRPr>
          </a:p>
        </p:txBody>
      </p:sp>
      <p:sp>
        <p:nvSpPr>
          <p:cNvPr id="34" name="Avrundet rektangel 33"/>
          <p:cNvSpPr/>
          <p:nvPr/>
        </p:nvSpPr>
        <p:spPr>
          <a:xfrm>
            <a:off x="2716213" y="2330450"/>
            <a:ext cx="577850" cy="179388"/>
          </a:xfrm>
          <a:prstGeom prst="roundRect">
            <a:avLst/>
          </a:prstGeom>
        </p:spPr>
        <p:style>
          <a:lnRef idx="1">
            <a:schemeClr val="accent6"/>
          </a:lnRef>
          <a:fillRef idx="3">
            <a:schemeClr val="accent6"/>
          </a:fillRef>
          <a:effectRef idx="2">
            <a:schemeClr val="accent6"/>
          </a:effectRef>
          <a:fontRef idx="minor">
            <a:schemeClr val="lt1"/>
          </a:fontRef>
        </p:style>
        <p:txBody>
          <a:bodyPr lIns="36000" rIns="36000" anchor="ctr"/>
          <a:lstStyle/>
          <a:p>
            <a:pPr algn="ctr" fontAlgn="auto">
              <a:spcBef>
                <a:spcPts val="0"/>
              </a:spcBef>
              <a:spcAft>
                <a:spcPts val="0"/>
              </a:spcAft>
              <a:defRPr/>
            </a:pPr>
            <a:r>
              <a:rPr kumimoji="0" lang="nb-NO" sz="800" dirty="0">
                <a:solidFill>
                  <a:schemeClr val="tx1"/>
                </a:solidFill>
              </a:rPr>
              <a:t>Virtual</a:t>
            </a:r>
          </a:p>
        </p:txBody>
      </p:sp>
      <p:sp>
        <p:nvSpPr>
          <p:cNvPr id="35" name="Avrundet rektangel 34"/>
          <p:cNvSpPr/>
          <p:nvPr/>
        </p:nvSpPr>
        <p:spPr>
          <a:xfrm>
            <a:off x="3294063" y="2330450"/>
            <a:ext cx="982662" cy="179388"/>
          </a:xfrm>
          <a:prstGeom prst="roundRect">
            <a:avLst/>
          </a:prstGeom>
        </p:spPr>
        <p:style>
          <a:lnRef idx="1">
            <a:schemeClr val="accent6"/>
          </a:lnRef>
          <a:fillRef idx="3">
            <a:schemeClr val="accent6"/>
          </a:fillRef>
          <a:effectRef idx="2">
            <a:schemeClr val="accent6"/>
          </a:effectRef>
          <a:fontRef idx="minor">
            <a:schemeClr val="lt1"/>
          </a:fontRef>
        </p:style>
        <p:txBody>
          <a:bodyPr lIns="36000" rIns="36000" anchor="ctr"/>
          <a:lstStyle/>
          <a:p>
            <a:pPr algn="ctr" fontAlgn="auto">
              <a:spcBef>
                <a:spcPts val="0"/>
              </a:spcBef>
              <a:spcAft>
                <a:spcPts val="0"/>
              </a:spcAft>
              <a:defRPr/>
            </a:pPr>
            <a:r>
              <a:rPr kumimoji="0" lang="nb-NO" sz="800" dirty="0" err="1">
                <a:solidFill>
                  <a:schemeClr val="tx1"/>
                </a:solidFill>
              </a:rPr>
              <a:t>Constructive</a:t>
            </a:r>
            <a:endParaRPr kumimoji="0" lang="nb-NO" sz="800" dirty="0">
              <a:solidFill>
                <a:schemeClr val="tx1"/>
              </a:solidFill>
            </a:endParaRPr>
          </a:p>
        </p:txBody>
      </p:sp>
      <p:sp>
        <p:nvSpPr>
          <p:cNvPr id="36" name="Avrundet rektangel 35"/>
          <p:cNvSpPr/>
          <p:nvPr/>
        </p:nvSpPr>
        <p:spPr>
          <a:xfrm>
            <a:off x="4276725" y="2330450"/>
            <a:ext cx="1536700" cy="179388"/>
          </a:xfrm>
          <a:prstGeom prst="roundRect">
            <a:avLst/>
          </a:prstGeom>
        </p:spPr>
        <p:style>
          <a:lnRef idx="1">
            <a:schemeClr val="accent6"/>
          </a:lnRef>
          <a:fillRef idx="3">
            <a:schemeClr val="accent6"/>
          </a:fillRef>
          <a:effectRef idx="2">
            <a:schemeClr val="accent6"/>
          </a:effectRef>
          <a:fontRef idx="minor">
            <a:schemeClr val="lt1"/>
          </a:fontRef>
        </p:style>
        <p:txBody>
          <a:bodyPr lIns="36000" rIns="36000" anchor="ctr"/>
          <a:lstStyle/>
          <a:p>
            <a:pPr algn="ctr" fontAlgn="auto">
              <a:spcBef>
                <a:spcPts val="0"/>
              </a:spcBef>
              <a:spcAft>
                <a:spcPts val="0"/>
              </a:spcAft>
              <a:defRPr/>
            </a:pPr>
            <a:r>
              <a:rPr kumimoji="0" lang="nb-NO" sz="800" dirty="0">
                <a:solidFill>
                  <a:schemeClr val="tx1"/>
                </a:solidFill>
              </a:rPr>
              <a:t>Live</a:t>
            </a:r>
          </a:p>
        </p:txBody>
      </p:sp>
      <p:sp>
        <p:nvSpPr>
          <p:cNvPr id="37" name="Avrundet rektangel 36"/>
          <p:cNvSpPr/>
          <p:nvPr/>
        </p:nvSpPr>
        <p:spPr>
          <a:xfrm rot="16200000">
            <a:off x="6661150" y="1879600"/>
            <a:ext cx="720725" cy="180975"/>
          </a:xfrm>
          <a:prstGeom prst="roundRect">
            <a:avLst/>
          </a:prstGeom>
        </p:spPr>
        <p:style>
          <a:lnRef idx="1">
            <a:schemeClr val="accent2"/>
          </a:lnRef>
          <a:fillRef idx="3">
            <a:schemeClr val="accent2"/>
          </a:fillRef>
          <a:effectRef idx="2">
            <a:schemeClr val="accent2"/>
          </a:effectRef>
          <a:fontRef idx="minor">
            <a:schemeClr val="lt1"/>
          </a:fontRef>
        </p:style>
        <p:txBody>
          <a:bodyPr lIns="36000" rIns="36000" anchor="ctr"/>
          <a:lstStyle/>
          <a:p>
            <a:pPr algn="ctr" fontAlgn="auto">
              <a:spcBef>
                <a:spcPts val="0"/>
              </a:spcBef>
              <a:spcAft>
                <a:spcPts val="0"/>
              </a:spcAft>
              <a:defRPr/>
            </a:pPr>
            <a:r>
              <a:rPr kumimoji="0" lang="nb-NO" sz="800" dirty="0" err="1">
                <a:solidFill>
                  <a:schemeClr val="tx1"/>
                </a:solidFill>
              </a:rPr>
              <a:t>Individual</a:t>
            </a:r>
            <a:endParaRPr kumimoji="0" lang="nb-NO" sz="800" dirty="0">
              <a:solidFill>
                <a:schemeClr val="tx1"/>
              </a:solidFill>
            </a:endParaRPr>
          </a:p>
        </p:txBody>
      </p:sp>
      <p:sp>
        <p:nvSpPr>
          <p:cNvPr id="38" name="Avrundet rektangel 37"/>
          <p:cNvSpPr/>
          <p:nvPr/>
        </p:nvSpPr>
        <p:spPr>
          <a:xfrm rot="16200000">
            <a:off x="6841331" y="1880394"/>
            <a:ext cx="720725" cy="179388"/>
          </a:xfrm>
          <a:prstGeom prst="roundRect">
            <a:avLst/>
          </a:prstGeom>
        </p:spPr>
        <p:style>
          <a:lnRef idx="1">
            <a:schemeClr val="accent2"/>
          </a:lnRef>
          <a:fillRef idx="3">
            <a:schemeClr val="accent2"/>
          </a:fillRef>
          <a:effectRef idx="2">
            <a:schemeClr val="accent2"/>
          </a:effectRef>
          <a:fontRef idx="minor">
            <a:schemeClr val="lt1"/>
          </a:fontRef>
        </p:style>
        <p:txBody>
          <a:bodyPr lIns="36000" rIns="36000" anchor="ctr"/>
          <a:lstStyle/>
          <a:p>
            <a:pPr algn="ctr" fontAlgn="auto">
              <a:spcBef>
                <a:spcPts val="0"/>
              </a:spcBef>
              <a:spcAft>
                <a:spcPts val="0"/>
              </a:spcAft>
              <a:defRPr/>
            </a:pPr>
            <a:r>
              <a:rPr kumimoji="0" lang="nb-NO" sz="800" dirty="0">
                <a:solidFill>
                  <a:schemeClr val="tx1"/>
                </a:solidFill>
              </a:rPr>
              <a:t>Group</a:t>
            </a:r>
          </a:p>
        </p:txBody>
      </p:sp>
      <p:sp>
        <p:nvSpPr>
          <p:cNvPr id="39" name="Avrundet rektangel 38"/>
          <p:cNvSpPr/>
          <p:nvPr/>
        </p:nvSpPr>
        <p:spPr>
          <a:xfrm rot="16200000">
            <a:off x="7087394" y="1821656"/>
            <a:ext cx="720725" cy="296863"/>
          </a:xfrm>
          <a:prstGeom prst="roundRect">
            <a:avLst/>
          </a:prstGeom>
        </p:spPr>
        <p:style>
          <a:lnRef idx="1">
            <a:schemeClr val="accent2"/>
          </a:lnRef>
          <a:fillRef idx="3">
            <a:schemeClr val="accent2"/>
          </a:fillRef>
          <a:effectRef idx="2">
            <a:schemeClr val="accent2"/>
          </a:effectRef>
          <a:fontRef idx="minor">
            <a:schemeClr val="lt1"/>
          </a:fontRef>
        </p:style>
        <p:txBody>
          <a:bodyPr lIns="36000" rIns="36000" anchor="ctr"/>
          <a:lstStyle/>
          <a:p>
            <a:pPr algn="ctr" fontAlgn="auto">
              <a:spcBef>
                <a:spcPts val="0"/>
              </a:spcBef>
              <a:spcAft>
                <a:spcPts val="0"/>
              </a:spcAft>
              <a:defRPr/>
            </a:pPr>
            <a:r>
              <a:rPr kumimoji="0" lang="nb-NO" sz="800" dirty="0">
                <a:solidFill>
                  <a:schemeClr val="tx1"/>
                </a:solidFill>
              </a:rPr>
              <a:t>Inter </a:t>
            </a:r>
            <a:r>
              <a:rPr kumimoji="0" lang="nb-NO" sz="800" dirty="0" err="1">
                <a:solidFill>
                  <a:schemeClr val="tx1"/>
                </a:solidFill>
              </a:rPr>
              <a:t>agency</a:t>
            </a:r>
            <a:r>
              <a:rPr kumimoji="0" lang="nb-NO" sz="800" dirty="0">
                <a:solidFill>
                  <a:schemeClr val="tx1"/>
                </a:solidFill>
              </a:rPr>
              <a:t> Collaboration</a:t>
            </a:r>
          </a:p>
        </p:txBody>
      </p:sp>
      <p:sp>
        <p:nvSpPr>
          <p:cNvPr id="40" name="Avrundet rektangel 39"/>
          <p:cNvSpPr/>
          <p:nvPr/>
        </p:nvSpPr>
        <p:spPr>
          <a:xfrm>
            <a:off x="4811713" y="1609725"/>
            <a:ext cx="714375" cy="180975"/>
          </a:xfrm>
          <a:prstGeom prst="roundRect">
            <a:avLst/>
          </a:prstGeom>
        </p:spPr>
        <p:style>
          <a:lnRef idx="1">
            <a:schemeClr val="accent2"/>
          </a:lnRef>
          <a:fillRef idx="3">
            <a:schemeClr val="accent2"/>
          </a:fillRef>
          <a:effectRef idx="2">
            <a:schemeClr val="accent2"/>
          </a:effectRef>
          <a:fontRef idx="minor">
            <a:schemeClr val="lt1"/>
          </a:fontRef>
        </p:style>
        <p:txBody>
          <a:bodyPr lIns="36000" rIns="36000" anchor="ctr"/>
          <a:lstStyle/>
          <a:p>
            <a:pPr algn="ctr" fontAlgn="auto">
              <a:spcBef>
                <a:spcPts val="0"/>
              </a:spcBef>
              <a:spcAft>
                <a:spcPts val="0"/>
              </a:spcAft>
              <a:defRPr/>
            </a:pPr>
            <a:r>
              <a:rPr kumimoji="0" lang="nb-NO" sz="800" dirty="0" err="1">
                <a:solidFill>
                  <a:schemeClr val="tx1"/>
                </a:solidFill>
              </a:rPr>
              <a:t>Constructive</a:t>
            </a:r>
            <a:endParaRPr kumimoji="0" lang="nb-NO" sz="800" dirty="0">
              <a:solidFill>
                <a:schemeClr val="tx1"/>
              </a:solidFill>
            </a:endParaRPr>
          </a:p>
        </p:txBody>
      </p:sp>
      <p:sp>
        <p:nvSpPr>
          <p:cNvPr id="41" name="Avrundet rektangel 40"/>
          <p:cNvSpPr/>
          <p:nvPr/>
        </p:nvSpPr>
        <p:spPr>
          <a:xfrm>
            <a:off x="5526088" y="1609725"/>
            <a:ext cx="1404937" cy="180975"/>
          </a:xfrm>
          <a:prstGeom prst="roundRect">
            <a:avLst/>
          </a:prstGeom>
        </p:spPr>
        <p:style>
          <a:lnRef idx="1">
            <a:schemeClr val="accent2"/>
          </a:lnRef>
          <a:fillRef idx="3">
            <a:schemeClr val="accent2"/>
          </a:fillRef>
          <a:effectRef idx="2">
            <a:schemeClr val="accent2"/>
          </a:effectRef>
          <a:fontRef idx="minor">
            <a:schemeClr val="lt1"/>
          </a:fontRef>
        </p:style>
        <p:txBody>
          <a:bodyPr lIns="36000" rIns="36000" anchor="ctr"/>
          <a:lstStyle/>
          <a:p>
            <a:pPr algn="ctr" fontAlgn="auto">
              <a:spcBef>
                <a:spcPts val="0"/>
              </a:spcBef>
              <a:spcAft>
                <a:spcPts val="0"/>
              </a:spcAft>
              <a:defRPr/>
            </a:pPr>
            <a:r>
              <a:rPr kumimoji="0" lang="nb-NO" sz="800" dirty="0">
                <a:solidFill>
                  <a:schemeClr val="tx1"/>
                </a:solidFill>
              </a:rPr>
              <a:t>Live</a:t>
            </a:r>
          </a:p>
        </p:txBody>
      </p:sp>
      <p:pic>
        <p:nvPicPr>
          <p:cNvPr id="25653" name="Bilde 41"/>
          <p:cNvPicPr>
            <a:picLocks noChangeAspect="1"/>
          </p:cNvPicPr>
          <p:nvPr/>
        </p:nvPicPr>
        <p:blipFill>
          <a:blip r:embed="rId6"/>
          <a:srcRect/>
          <a:stretch>
            <a:fillRect/>
          </a:stretch>
        </p:blipFill>
        <p:spPr bwMode="auto">
          <a:xfrm>
            <a:off x="7786688" y="5214938"/>
            <a:ext cx="954087" cy="715962"/>
          </a:xfrm>
          <a:prstGeom prst="rect">
            <a:avLst/>
          </a:prstGeom>
          <a:noFill/>
          <a:ln w="9525">
            <a:noFill/>
            <a:miter lim="800000"/>
            <a:headEnd/>
            <a:tailEnd/>
          </a:ln>
        </p:spPr>
      </p:pic>
      <p:pic>
        <p:nvPicPr>
          <p:cNvPr id="25654" name="Bilde 42"/>
          <p:cNvPicPr>
            <a:picLocks noChangeAspect="1"/>
          </p:cNvPicPr>
          <p:nvPr/>
        </p:nvPicPr>
        <p:blipFill>
          <a:blip r:embed="rId7"/>
          <a:srcRect/>
          <a:stretch>
            <a:fillRect/>
          </a:stretch>
        </p:blipFill>
        <p:spPr bwMode="auto">
          <a:xfrm>
            <a:off x="7786688" y="4489450"/>
            <a:ext cx="960437" cy="720725"/>
          </a:xfrm>
          <a:prstGeom prst="rect">
            <a:avLst/>
          </a:prstGeom>
          <a:noFill/>
          <a:ln w="9525">
            <a:noFill/>
            <a:miter lim="800000"/>
            <a:headEnd/>
            <a:tailEnd/>
          </a:ln>
        </p:spPr>
      </p:pic>
      <p:pic>
        <p:nvPicPr>
          <p:cNvPr id="25655" name="Bilde 43"/>
          <p:cNvPicPr>
            <a:picLocks noChangeAspect="1"/>
          </p:cNvPicPr>
          <p:nvPr/>
        </p:nvPicPr>
        <p:blipFill>
          <a:blip r:embed="rId8"/>
          <a:srcRect/>
          <a:stretch>
            <a:fillRect/>
          </a:stretch>
        </p:blipFill>
        <p:spPr bwMode="auto">
          <a:xfrm>
            <a:off x="7786688" y="3770313"/>
            <a:ext cx="954087" cy="730250"/>
          </a:xfrm>
          <a:prstGeom prst="rect">
            <a:avLst/>
          </a:prstGeom>
          <a:noFill/>
          <a:ln w="9525">
            <a:noFill/>
            <a:miter lim="800000"/>
            <a:headEnd/>
            <a:tailEnd/>
          </a:ln>
        </p:spPr>
      </p:pic>
      <p:pic>
        <p:nvPicPr>
          <p:cNvPr id="25656" name="Bilde 44"/>
          <p:cNvPicPr>
            <a:picLocks noChangeAspect="1"/>
          </p:cNvPicPr>
          <p:nvPr/>
        </p:nvPicPr>
        <p:blipFill>
          <a:blip r:embed="rId9"/>
          <a:srcRect/>
          <a:stretch>
            <a:fillRect/>
          </a:stretch>
        </p:blipFill>
        <p:spPr bwMode="auto">
          <a:xfrm>
            <a:off x="7780338" y="3049588"/>
            <a:ext cx="963612" cy="720725"/>
          </a:xfrm>
          <a:prstGeom prst="rect">
            <a:avLst/>
          </a:prstGeom>
          <a:noFill/>
          <a:ln w="9525">
            <a:noFill/>
            <a:miter lim="800000"/>
            <a:headEnd/>
            <a:tailEnd/>
          </a:ln>
        </p:spPr>
      </p:pic>
      <p:pic>
        <p:nvPicPr>
          <p:cNvPr id="25657" name="Bilde 45"/>
          <p:cNvPicPr>
            <a:picLocks noChangeAspect="1"/>
          </p:cNvPicPr>
          <p:nvPr/>
        </p:nvPicPr>
        <p:blipFill>
          <a:blip r:embed="rId10"/>
          <a:srcRect/>
          <a:stretch>
            <a:fillRect/>
          </a:stretch>
        </p:blipFill>
        <p:spPr bwMode="auto">
          <a:xfrm>
            <a:off x="7780338" y="2330450"/>
            <a:ext cx="960437" cy="727075"/>
          </a:xfrm>
          <a:prstGeom prst="rect">
            <a:avLst/>
          </a:prstGeom>
          <a:noFill/>
          <a:ln w="9525">
            <a:noFill/>
            <a:miter lim="800000"/>
            <a:headEnd/>
            <a:tailEnd/>
          </a:ln>
        </p:spPr>
      </p:pic>
      <p:pic>
        <p:nvPicPr>
          <p:cNvPr id="25658" name="Bilde 46"/>
          <p:cNvPicPr>
            <a:picLocks noChangeAspect="1"/>
          </p:cNvPicPr>
          <p:nvPr/>
        </p:nvPicPr>
        <p:blipFill>
          <a:blip r:embed="rId11"/>
          <a:srcRect/>
          <a:stretch>
            <a:fillRect/>
          </a:stretch>
        </p:blipFill>
        <p:spPr bwMode="auto">
          <a:xfrm>
            <a:off x="7780338" y="1616075"/>
            <a:ext cx="966787" cy="722313"/>
          </a:xfrm>
          <a:prstGeom prst="rect">
            <a:avLst/>
          </a:prstGeom>
          <a:noFill/>
          <a:ln w="9525">
            <a:noFill/>
            <a:miter lim="800000"/>
            <a:headEnd/>
            <a:tailEnd/>
          </a:ln>
        </p:spPr>
      </p:pic>
      <p:cxnSp>
        <p:nvCxnSpPr>
          <p:cNvPr id="48" name="Rett linje 47"/>
          <p:cNvCxnSpPr/>
          <p:nvPr/>
        </p:nvCxnSpPr>
        <p:spPr>
          <a:xfrm flipH="1">
            <a:off x="409575" y="2330450"/>
            <a:ext cx="8578850" cy="7938"/>
          </a:xfrm>
          <a:prstGeom prst="line">
            <a:avLst/>
          </a:prstGeom>
        </p:spPr>
        <p:style>
          <a:lnRef idx="1">
            <a:schemeClr val="accent2"/>
          </a:lnRef>
          <a:fillRef idx="0">
            <a:schemeClr val="accent2"/>
          </a:fillRef>
          <a:effectRef idx="0">
            <a:schemeClr val="accent2"/>
          </a:effectRef>
          <a:fontRef idx="minor">
            <a:schemeClr val="tx1"/>
          </a:fontRef>
        </p:style>
      </p:cxnSp>
      <p:cxnSp>
        <p:nvCxnSpPr>
          <p:cNvPr id="49" name="Rett linje 48"/>
          <p:cNvCxnSpPr/>
          <p:nvPr/>
        </p:nvCxnSpPr>
        <p:spPr>
          <a:xfrm flipH="1">
            <a:off x="396875" y="3040063"/>
            <a:ext cx="8580438" cy="6350"/>
          </a:xfrm>
          <a:prstGeom prst="line">
            <a:avLst/>
          </a:prstGeom>
        </p:spPr>
        <p:style>
          <a:lnRef idx="1">
            <a:schemeClr val="accent6"/>
          </a:lnRef>
          <a:fillRef idx="0">
            <a:schemeClr val="accent6"/>
          </a:fillRef>
          <a:effectRef idx="0">
            <a:schemeClr val="accent6"/>
          </a:effectRef>
          <a:fontRef idx="minor">
            <a:schemeClr val="tx1"/>
          </a:fontRef>
        </p:style>
      </p:cxnSp>
      <p:cxnSp>
        <p:nvCxnSpPr>
          <p:cNvPr id="50" name="Rett linje 49"/>
          <p:cNvCxnSpPr/>
          <p:nvPr/>
        </p:nvCxnSpPr>
        <p:spPr>
          <a:xfrm flipH="1">
            <a:off x="409575" y="3757613"/>
            <a:ext cx="8578850" cy="7937"/>
          </a:xfrm>
          <a:prstGeom prst="line">
            <a:avLst/>
          </a:prstGeom>
        </p:spPr>
        <p:style>
          <a:lnRef idx="1">
            <a:schemeClr val="accent4"/>
          </a:lnRef>
          <a:fillRef idx="0">
            <a:schemeClr val="accent4"/>
          </a:fillRef>
          <a:effectRef idx="0">
            <a:schemeClr val="accent4"/>
          </a:effectRef>
          <a:fontRef idx="minor">
            <a:schemeClr val="tx1"/>
          </a:fontRef>
        </p:style>
      </p:cxnSp>
      <p:cxnSp>
        <p:nvCxnSpPr>
          <p:cNvPr id="51" name="Rett linje 50"/>
          <p:cNvCxnSpPr/>
          <p:nvPr/>
        </p:nvCxnSpPr>
        <p:spPr>
          <a:xfrm flipH="1">
            <a:off x="409575" y="4486275"/>
            <a:ext cx="8578850" cy="7938"/>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Rett linje 51"/>
          <p:cNvCxnSpPr/>
          <p:nvPr/>
        </p:nvCxnSpPr>
        <p:spPr>
          <a:xfrm flipH="1">
            <a:off x="403225" y="5211763"/>
            <a:ext cx="8580438" cy="7937"/>
          </a:xfrm>
          <a:prstGeom prst="line">
            <a:avLst/>
          </a:prstGeom>
        </p:spPr>
        <p:style>
          <a:lnRef idx="1">
            <a:schemeClr val="accent5"/>
          </a:lnRef>
          <a:fillRef idx="0">
            <a:schemeClr val="accent5"/>
          </a:fillRef>
          <a:effectRef idx="0">
            <a:schemeClr val="accent5"/>
          </a:effectRef>
          <a:fontRef idx="minor">
            <a:schemeClr val="tx1"/>
          </a:fontRef>
        </p:style>
      </p:cxnSp>
      <p:sp>
        <p:nvSpPr>
          <p:cNvPr id="53" name="Avrundet rektangel 52"/>
          <p:cNvSpPr/>
          <p:nvPr/>
        </p:nvSpPr>
        <p:spPr>
          <a:xfrm rot="5400000">
            <a:off x="7124400" y="3245131"/>
            <a:ext cx="3600681" cy="304860"/>
          </a:xfrm>
          <a:prstGeom prst="roundRect">
            <a:avLst/>
          </a:prstGeom>
          <a:gradFill>
            <a:gsLst>
              <a:gs pos="0">
                <a:schemeClr val="accent3">
                  <a:lumMod val="40000"/>
                  <a:lumOff val="60000"/>
                </a:schemeClr>
              </a:gs>
              <a:gs pos="100000">
                <a:schemeClr val="accent3">
                  <a:tint val="50000"/>
                  <a:shade val="100000"/>
                  <a:satMod val="350000"/>
                </a:schemeClr>
              </a:gs>
            </a:gsLst>
          </a:gradFill>
        </p:spPr>
        <p:style>
          <a:lnRef idx="0">
            <a:schemeClr val="accent3"/>
          </a:lnRef>
          <a:fillRef idx="3">
            <a:schemeClr val="accent3"/>
          </a:fillRef>
          <a:effectRef idx="3">
            <a:schemeClr val="accent3"/>
          </a:effectRef>
          <a:fontRef idx="minor">
            <a:schemeClr val="lt1"/>
          </a:fontRef>
        </p:style>
        <p:txBody>
          <a:bodyPr lIns="36000" rIns="36000" anchor="ctr"/>
          <a:lstStyle/>
          <a:p>
            <a:pPr algn="ctr" fontAlgn="auto">
              <a:spcBef>
                <a:spcPts val="0"/>
              </a:spcBef>
              <a:spcAft>
                <a:spcPts val="0"/>
              </a:spcAft>
              <a:defRPr/>
            </a:pPr>
            <a:r>
              <a:rPr kumimoji="0" lang="nb-NO" sz="1400" b="1" dirty="0">
                <a:solidFill>
                  <a:schemeClr val="tx1"/>
                </a:solidFill>
              </a:rPr>
              <a:t>Training </a:t>
            </a:r>
            <a:r>
              <a:rPr kumimoji="0" lang="nb-NO" sz="1400" b="1" dirty="0" err="1">
                <a:solidFill>
                  <a:schemeClr val="tx1"/>
                </a:solidFill>
              </a:rPr>
              <a:t>Methodology</a:t>
            </a:r>
            <a:endParaRPr kumimoji="0" lang="nb-NO" sz="1400" b="1" dirty="0">
              <a:solidFill>
                <a:schemeClr val="tx1"/>
              </a:solidFill>
            </a:endParaRPr>
          </a:p>
        </p:txBody>
      </p:sp>
      <p:sp>
        <p:nvSpPr>
          <p:cNvPr id="54" name="Pil opp 53"/>
          <p:cNvSpPr/>
          <p:nvPr/>
        </p:nvSpPr>
        <p:spPr>
          <a:xfrm rot="2526887">
            <a:off x="5219320" y="1029741"/>
            <a:ext cx="1154343" cy="5810329"/>
          </a:xfrm>
          <a:prstGeom prst="upArrow">
            <a:avLst>
              <a:gd name="adj1" fmla="val 50000"/>
              <a:gd name="adj2" fmla="val 51143"/>
            </a:avLst>
          </a:prstGeom>
        </p:spPr>
        <p:style>
          <a:lnRef idx="1">
            <a:schemeClr val="accent1"/>
          </a:lnRef>
          <a:fillRef idx="3">
            <a:schemeClr val="accent1"/>
          </a:fillRef>
          <a:effectRef idx="2">
            <a:schemeClr val="accent1"/>
          </a:effectRef>
          <a:fontRef idx="minor">
            <a:schemeClr val="lt1"/>
          </a:fontRef>
        </p:style>
        <p:txBody>
          <a:bodyPr vert="vert270" wrap="none" anchor="ctr"/>
          <a:lstStyle/>
          <a:p>
            <a:pPr algn="ctr" fontAlgn="auto">
              <a:spcBef>
                <a:spcPts val="0"/>
              </a:spcBef>
              <a:spcAft>
                <a:spcPts val="0"/>
              </a:spcAft>
              <a:defRPr/>
            </a:pPr>
            <a:r>
              <a:rPr kumimoji="0" lang="en-GB" sz="2800" b="1" dirty="0"/>
              <a:t>Learning and Training Methodology</a:t>
            </a:r>
          </a:p>
        </p:txBody>
      </p:sp>
    </p:spTree>
    <p:extLst>
      <p:ext uri="{BB962C8B-B14F-4D97-AF65-F5344CB8AC3E}">
        <p14:creationId xmlns:p14="http://schemas.microsoft.com/office/powerpoint/2010/main" val="14060148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ppt_x"/>
                                          </p:val>
                                        </p:tav>
                                        <p:tav tm="100000">
                                          <p:val>
                                            <p:strVal val="#ppt_x"/>
                                          </p:val>
                                        </p:tav>
                                      </p:tavLst>
                                    </p:anim>
                                    <p:anim calcmode="lin" valueType="num">
                                      <p:cBhvr additive="base">
                                        <p:cTn id="8"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8" descr="ct_ppt_top.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5" name="Bildobjekt 4" descr="AkkaPortImagesEmpty3.jpg"/>
          <p:cNvPicPr>
            <a:picLocks noChangeAspect="1"/>
          </p:cNvPicPr>
          <p:nvPr/>
        </p:nvPicPr>
        <p:blipFill>
          <a:blip r:embed="rId3"/>
          <a:srcRect/>
          <a:stretch>
            <a:fillRect/>
          </a:stretch>
        </p:blipFill>
        <p:spPr bwMode="auto">
          <a:xfrm>
            <a:off x="0" y="771525"/>
            <a:ext cx="9144000" cy="6229350"/>
          </a:xfrm>
          <a:prstGeom prst="rect">
            <a:avLst/>
          </a:prstGeom>
          <a:noFill/>
          <a:ln w="9525">
            <a:noFill/>
            <a:miter lim="800000"/>
            <a:headEnd/>
            <a:tailEnd/>
          </a:ln>
        </p:spPr>
      </p:pic>
      <p:sp>
        <p:nvSpPr>
          <p:cNvPr id="6"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First Responder Integrated Training System</a:t>
            </a:r>
            <a:endParaRPr kumimoji="0" lang="nb-NO" altLang="zh-TW" dirty="0">
              <a:solidFill>
                <a:schemeClr val="bg1"/>
              </a:solidFill>
              <a:latin typeface="Arial Black" pitchFamily="34" charset="0"/>
            </a:endParaRPr>
          </a:p>
        </p:txBody>
      </p:sp>
      <p:sp>
        <p:nvSpPr>
          <p:cNvPr id="7" name="Rectangle 6"/>
          <p:cNvSpPr/>
          <p:nvPr/>
        </p:nvSpPr>
        <p:spPr>
          <a:xfrm>
            <a:off x="2286000" y="2551837"/>
            <a:ext cx="4572000" cy="1754326"/>
          </a:xfrm>
          <a:prstGeom prst="rect">
            <a:avLst/>
          </a:prstGeom>
        </p:spPr>
        <p:txBody>
          <a:bodyPr>
            <a:spAutoFit/>
          </a:bodyPr>
          <a:lstStyle/>
          <a:p>
            <a:r>
              <a:rPr lang="en-US" altLang="en-US" dirty="0"/>
              <a:t>Establish an optimal learning and training methodology, supported by an integrated portfolio of sub-systems that will improve the quality of emergency response and crisis management in intra-agency and inter-agency operations.</a:t>
            </a:r>
            <a:endParaRPr lang="nb-NO" altLang="en-US" dirty="0"/>
          </a:p>
        </p:txBody>
      </p:sp>
      <p:sp>
        <p:nvSpPr>
          <p:cNvPr id="8" name="Rectangle 2"/>
          <p:cNvSpPr txBox="1">
            <a:spLocks noChangeArrowheads="1"/>
          </p:cNvSpPr>
          <p:nvPr/>
        </p:nvSpPr>
        <p:spPr bwMode="auto">
          <a:xfrm>
            <a:off x="539552" y="1207021"/>
            <a:ext cx="7874000" cy="1285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Franklin Gothic Medium" pitchFamily="34" charset="0"/>
              </a:defRPr>
            </a:lvl2pPr>
            <a:lvl3pPr algn="ctr" defTabSz="457200" rtl="0" fontAlgn="base">
              <a:spcBef>
                <a:spcPct val="0"/>
              </a:spcBef>
              <a:spcAft>
                <a:spcPct val="0"/>
              </a:spcAft>
              <a:defRPr sz="4400">
                <a:solidFill>
                  <a:schemeClr val="tx1"/>
                </a:solidFill>
                <a:latin typeface="Franklin Gothic Medium" pitchFamily="34" charset="0"/>
              </a:defRPr>
            </a:lvl3pPr>
            <a:lvl4pPr algn="ctr" defTabSz="457200" rtl="0" fontAlgn="base">
              <a:spcBef>
                <a:spcPct val="0"/>
              </a:spcBef>
              <a:spcAft>
                <a:spcPct val="0"/>
              </a:spcAft>
              <a:defRPr sz="4400">
                <a:solidFill>
                  <a:schemeClr val="tx1"/>
                </a:solidFill>
                <a:latin typeface="Franklin Gothic Medium" pitchFamily="34" charset="0"/>
              </a:defRPr>
            </a:lvl4pPr>
            <a:lvl5pPr algn="ctr" defTabSz="457200" rtl="0" fontAlgn="base">
              <a:spcBef>
                <a:spcPct val="0"/>
              </a:spcBef>
              <a:spcAft>
                <a:spcPct val="0"/>
              </a:spcAft>
              <a:defRPr sz="4400">
                <a:solidFill>
                  <a:schemeClr val="tx1"/>
                </a:solidFill>
                <a:latin typeface="Franklin Gothic Medium" pitchFamily="34" charset="0"/>
              </a:defRPr>
            </a:lvl5pPr>
            <a:lvl6pPr marL="457200" algn="ctr" defTabSz="457200" rtl="0" fontAlgn="base">
              <a:spcBef>
                <a:spcPct val="0"/>
              </a:spcBef>
              <a:spcAft>
                <a:spcPct val="0"/>
              </a:spcAft>
              <a:defRPr sz="4400">
                <a:solidFill>
                  <a:schemeClr val="tx1"/>
                </a:solidFill>
                <a:latin typeface="Franklin Gothic Medium" pitchFamily="34" charset="0"/>
              </a:defRPr>
            </a:lvl6pPr>
            <a:lvl7pPr marL="914400" algn="ctr" defTabSz="457200" rtl="0" fontAlgn="base">
              <a:spcBef>
                <a:spcPct val="0"/>
              </a:spcBef>
              <a:spcAft>
                <a:spcPct val="0"/>
              </a:spcAft>
              <a:defRPr sz="4400">
                <a:solidFill>
                  <a:schemeClr val="tx1"/>
                </a:solidFill>
                <a:latin typeface="Franklin Gothic Medium" pitchFamily="34" charset="0"/>
              </a:defRPr>
            </a:lvl7pPr>
            <a:lvl8pPr marL="1371600" algn="ctr" defTabSz="457200" rtl="0" fontAlgn="base">
              <a:spcBef>
                <a:spcPct val="0"/>
              </a:spcBef>
              <a:spcAft>
                <a:spcPct val="0"/>
              </a:spcAft>
              <a:defRPr sz="4400">
                <a:solidFill>
                  <a:schemeClr val="tx1"/>
                </a:solidFill>
                <a:latin typeface="Franklin Gothic Medium" pitchFamily="34" charset="0"/>
              </a:defRPr>
            </a:lvl8pPr>
            <a:lvl9pPr marL="1828800" algn="ctr" defTabSz="457200" rtl="0" fontAlgn="base">
              <a:spcBef>
                <a:spcPct val="0"/>
              </a:spcBef>
              <a:spcAft>
                <a:spcPct val="0"/>
              </a:spcAft>
              <a:defRPr sz="4400">
                <a:solidFill>
                  <a:schemeClr val="tx1"/>
                </a:solidFill>
                <a:latin typeface="Franklin Gothic Medium" pitchFamily="34" charset="0"/>
              </a:defRPr>
            </a:lvl9pPr>
          </a:lstStyle>
          <a:p>
            <a:r>
              <a:rPr kumimoji="0" lang="nb-NO" altLang="en-US" smtClean="0">
                <a:ea typeface="ＭＳ Ｐゴシック" pitchFamily="34" charset="-128"/>
              </a:rPr>
              <a:t>FRITS main objective</a:t>
            </a:r>
            <a:endParaRPr kumimoji="0" lang="nb-NO" altLang="en-US" dirty="0" smtClean="0">
              <a:ea typeface="ＭＳ Ｐゴシック" pitchFamily="34" charset="-128"/>
            </a:endParaRPr>
          </a:p>
        </p:txBody>
      </p:sp>
    </p:spTree>
    <p:extLst>
      <p:ext uri="{BB962C8B-B14F-4D97-AF65-F5344CB8AC3E}">
        <p14:creationId xmlns:p14="http://schemas.microsoft.com/office/powerpoint/2010/main" val="3746703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6"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First Responder Integrated Training System</a:t>
            </a:r>
            <a:endParaRPr kumimoji="0" lang="nb-NO" altLang="zh-TW" dirty="0">
              <a:solidFill>
                <a:schemeClr val="bg1"/>
              </a:solidFill>
              <a:latin typeface="Arial Black" pitchFamily="34" charset="0"/>
            </a:endParaRPr>
          </a:p>
        </p:txBody>
      </p:sp>
      <p:pic>
        <p:nvPicPr>
          <p:cNvPr id="7"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8" name="Tittel 1"/>
          <p:cNvSpPr txBox="1">
            <a:spLocks/>
          </p:cNvSpPr>
          <p:nvPr/>
        </p:nvSpPr>
        <p:spPr bwMode="auto">
          <a:xfrm>
            <a:off x="658440" y="476672"/>
            <a:ext cx="7874000" cy="1285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Franklin Gothic Medium" pitchFamily="34" charset="0"/>
              </a:defRPr>
            </a:lvl2pPr>
            <a:lvl3pPr algn="ctr" defTabSz="457200" rtl="0" fontAlgn="base">
              <a:spcBef>
                <a:spcPct val="0"/>
              </a:spcBef>
              <a:spcAft>
                <a:spcPct val="0"/>
              </a:spcAft>
              <a:defRPr sz="4400">
                <a:solidFill>
                  <a:schemeClr val="tx1"/>
                </a:solidFill>
                <a:latin typeface="Franklin Gothic Medium" pitchFamily="34" charset="0"/>
              </a:defRPr>
            </a:lvl3pPr>
            <a:lvl4pPr algn="ctr" defTabSz="457200" rtl="0" fontAlgn="base">
              <a:spcBef>
                <a:spcPct val="0"/>
              </a:spcBef>
              <a:spcAft>
                <a:spcPct val="0"/>
              </a:spcAft>
              <a:defRPr sz="4400">
                <a:solidFill>
                  <a:schemeClr val="tx1"/>
                </a:solidFill>
                <a:latin typeface="Franklin Gothic Medium" pitchFamily="34" charset="0"/>
              </a:defRPr>
            </a:lvl4pPr>
            <a:lvl5pPr algn="ctr" defTabSz="457200" rtl="0" fontAlgn="base">
              <a:spcBef>
                <a:spcPct val="0"/>
              </a:spcBef>
              <a:spcAft>
                <a:spcPct val="0"/>
              </a:spcAft>
              <a:defRPr sz="4400">
                <a:solidFill>
                  <a:schemeClr val="tx1"/>
                </a:solidFill>
                <a:latin typeface="Franklin Gothic Medium" pitchFamily="34" charset="0"/>
              </a:defRPr>
            </a:lvl5pPr>
            <a:lvl6pPr marL="457200" algn="ctr" defTabSz="457200" rtl="0" fontAlgn="base">
              <a:spcBef>
                <a:spcPct val="0"/>
              </a:spcBef>
              <a:spcAft>
                <a:spcPct val="0"/>
              </a:spcAft>
              <a:defRPr sz="4400">
                <a:solidFill>
                  <a:schemeClr val="tx1"/>
                </a:solidFill>
                <a:latin typeface="Franklin Gothic Medium" pitchFamily="34" charset="0"/>
              </a:defRPr>
            </a:lvl6pPr>
            <a:lvl7pPr marL="914400" algn="ctr" defTabSz="457200" rtl="0" fontAlgn="base">
              <a:spcBef>
                <a:spcPct val="0"/>
              </a:spcBef>
              <a:spcAft>
                <a:spcPct val="0"/>
              </a:spcAft>
              <a:defRPr sz="4400">
                <a:solidFill>
                  <a:schemeClr val="tx1"/>
                </a:solidFill>
                <a:latin typeface="Franklin Gothic Medium" pitchFamily="34" charset="0"/>
              </a:defRPr>
            </a:lvl7pPr>
            <a:lvl8pPr marL="1371600" algn="ctr" defTabSz="457200" rtl="0" fontAlgn="base">
              <a:spcBef>
                <a:spcPct val="0"/>
              </a:spcBef>
              <a:spcAft>
                <a:spcPct val="0"/>
              </a:spcAft>
              <a:defRPr sz="4400">
                <a:solidFill>
                  <a:schemeClr val="tx1"/>
                </a:solidFill>
                <a:latin typeface="Franklin Gothic Medium" pitchFamily="34" charset="0"/>
              </a:defRPr>
            </a:lvl8pPr>
            <a:lvl9pPr marL="1828800" algn="ctr" defTabSz="457200" rtl="0" fontAlgn="base">
              <a:spcBef>
                <a:spcPct val="0"/>
              </a:spcBef>
              <a:spcAft>
                <a:spcPct val="0"/>
              </a:spcAft>
              <a:defRPr sz="4400">
                <a:solidFill>
                  <a:schemeClr val="tx1"/>
                </a:solidFill>
                <a:latin typeface="Franklin Gothic Medium" pitchFamily="34" charset="0"/>
              </a:defRPr>
            </a:lvl9pPr>
          </a:lstStyle>
          <a:p>
            <a:r>
              <a:rPr kumimoji="0" lang="nb-NO" altLang="en-US" dirty="0" smtClean="0">
                <a:ea typeface="ＭＳ Ｐゴシック" pitchFamily="34" charset="-128"/>
              </a:rPr>
              <a:t>Supporting tools</a:t>
            </a:r>
          </a:p>
        </p:txBody>
      </p:sp>
      <p:pic>
        <p:nvPicPr>
          <p:cNvPr id="9" name="Bilde 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550" y="1484784"/>
            <a:ext cx="7416800" cy="532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9510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reeform 96"/>
          <p:cNvSpPr>
            <a:spLocks/>
          </p:cNvSpPr>
          <p:nvPr/>
        </p:nvSpPr>
        <p:spPr bwMode="auto">
          <a:xfrm>
            <a:off x="4875213" y="2886075"/>
            <a:ext cx="231775" cy="119063"/>
          </a:xfrm>
          <a:custGeom>
            <a:avLst/>
            <a:gdLst>
              <a:gd name="T0" fmla="*/ 2147483647 w 311"/>
              <a:gd name="T1" fmla="*/ 2147483647 h 347"/>
              <a:gd name="T2" fmla="*/ 2147483647 w 311"/>
              <a:gd name="T3" fmla="*/ 2147483647 h 347"/>
              <a:gd name="T4" fmla="*/ 2147483647 w 311"/>
              <a:gd name="T5" fmla="*/ 2147483647 h 347"/>
              <a:gd name="T6" fmla="*/ 2147483647 w 311"/>
              <a:gd name="T7" fmla="*/ 2147483647 h 347"/>
              <a:gd name="T8" fmla="*/ 2147483647 w 311"/>
              <a:gd name="T9" fmla="*/ 2147483647 h 347"/>
              <a:gd name="T10" fmla="*/ 2147483647 w 311"/>
              <a:gd name="T11" fmla="*/ 2147483647 h 347"/>
              <a:gd name="T12" fmla="*/ 2147483647 w 311"/>
              <a:gd name="T13" fmla="*/ 2147483647 h 347"/>
              <a:gd name="T14" fmla="*/ 2147483647 w 311"/>
              <a:gd name="T15" fmla="*/ 2147483647 h 347"/>
              <a:gd name="T16" fmla="*/ 2147483647 w 311"/>
              <a:gd name="T17" fmla="*/ 2147483647 h 347"/>
              <a:gd name="T18" fmla="*/ 2147483647 w 311"/>
              <a:gd name="T19" fmla="*/ 2147483647 h 347"/>
              <a:gd name="T20" fmla="*/ 2147483647 w 311"/>
              <a:gd name="T21" fmla="*/ 2147483647 h 347"/>
              <a:gd name="T22" fmla="*/ 2147483647 w 311"/>
              <a:gd name="T23" fmla="*/ 2147483647 h 347"/>
              <a:gd name="T24" fmla="*/ 2147483647 w 311"/>
              <a:gd name="T25" fmla="*/ 2147483647 h 347"/>
              <a:gd name="T26" fmla="*/ 2147483647 w 311"/>
              <a:gd name="T27" fmla="*/ 2147483647 h 347"/>
              <a:gd name="T28" fmla="*/ 2147483647 w 311"/>
              <a:gd name="T29" fmla="*/ 2147483647 h 347"/>
              <a:gd name="T30" fmla="*/ 2147483647 w 311"/>
              <a:gd name="T31" fmla="*/ 2147483647 h 347"/>
              <a:gd name="T32" fmla="*/ 2147483647 w 311"/>
              <a:gd name="T33" fmla="*/ 2147483647 h 347"/>
              <a:gd name="T34" fmla="*/ 2147483647 w 311"/>
              <a:gd name="T35" fmla="*/ 2147483647 h 347"/>
              <a:gd name="T36" fmla="*/ 2147483647 w 311"/>
              <a:gd name="T37" fmla="*/ 1896427248 h 347"/>
              <a:gd name="T38" fmla="*/ 2147483647 w 311"/>
              <a:gd name="T39" fmla="*/ 1250902545 h 347"/>
              <a:gd name="T40" fmla="*/ 2147483647 w 311"/>
              <a:gd name="T41" fmla="*/ 605260322 h 347"/>
              <a:gd name="T42" fmla="*/ 2147483647 w 311"/>
              <a:gd name="T43" fmla="*/ 0 h 347"/>
              <a:gd name="T44" fmla="*/ 0 w 311"/>
              <a:gd name="T45" fmla="*/ 2147483647 h 347"/>
              <a:gd name="T46" fmla="*/ 2147483647 w 311"/>
              <a:gd name="T47" fmla="*/ 2147483647 h 347"/>
              <a:gd name="T48" fmla="*/ 2147483647 w 311"/>
              <a:gd name="T49" fmla="*/ 2147483647 h 347"/>
              <a:gd name="T50" fmla="*/ 2147483647 w 311"/>
              <a:gd name="T51" fmla="*/ 2147483647 h 347"/>
              <a:gd name="T52" fmla="*/ 2147483647 w 311"/>
              <a:gd name="T53" fmla="*/ 2147483647 h 347"/>
              <a:gd name="T54" fmla="*/ 2147483647 w 311"/>
              <a:gd name="T55" fmla="*/ 2147483647 h 347"/>
              <a:gd name="T56" fmla="*/ 2147483647 w 311"/>
              <a:gd name="T57" fmla="*/ 2147483647 h 347"/>
              <a:gd name="T58" fmla="*/ 2147483647 w 311"/>
              <a:gd name="T59" fmla="*/ 2147483647 h 347"/>
              <a:gd name="T60" fmla="*/ 2147483647 w 311"/>
              <a:gd name="T61" fmla="*/ 2147483647 h 347"/>
              <a:gd name="T62" fmla="*/ 2147483647 w 311"/>
              <a:gd name="T63" fmla="*/ 2147483647 h 347"/>
              <a:gd name="T64" fmla="*/ 2147483647 w 311"/>
              <a:gd name="T65" fmla="*/ 2147483647 h 347"/>
              <a:gd name="T66" fmla="*/ 2147483647 w 311"/>
              <a:gd name="T67" fmla="*/ 2147483647 h 347"/>
              <a:gd name="T68" fmla="*/ 2147483647 w 311"/>
              <a:gd name="T69" fmla="*/ 2147483647 h 347"/>
              <a:gd name="T70" fmla="*/ 2147483647 w 311"/>
              <a:gd name="T71" fmla="*/ 2147483647 h 347"/>
              <a:gd name="T72" fmla="*/ 2147483647 w 311"/>
              <a:gd name="T73" fmla="*/ 2147483647 h 347"/>
              <a:gd name="T74" fmla="*/ 2147483647 w 311"/>
              <a:gd name="T75" fmla="*/ 2147483647 h 347"/>
              <a:gd name="T76" fmla="*/ 2147483647 w 311"/>
              <a:gd name="T77" fmla="*/ 2147483647 h 347"/>
              <a:gd name="T78" fmla="*/ 2147483647 w 311"/>
              <a:gd name="T79" fmla="*/ 2147483647 h 347"/>
              <a:gd name="T80" fmla="*/ 2147483647 w 311"/>
              <a:gd name="T81" fmla="*/ 2147483647 h 347"/>
              <a:gd name="T82" fmla="*/ 2147483647 w 311"/>
              <a:gd name="T83" fmla="*/ 2147483647 h 347"/>
              <a:gd name="T84" fmla="*/ 2147483647 w 311"/>
              <a:gd name="T85" fmla="*/ 2147483647 h 347"/>
              <a:gd name="T86" fmla="*/ 2147483647 w 311"/>
              <a:gd name="T87" fmla="*/ 2147483647 h 347"/>
              <a:gd name="T88" fmla="*/ 2147483647 w 311"/>
              <a:gd name="T89" fmla="*/ 2147483647 h 3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11"/>
              <a:gd name="T136" fmla="*/ 0 h 347"/>
              <a:gd name="T137" fmla="*/ 311 w 311"/>
              <a:gd name="T138" fmla="*/ 347 h 34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11" h="347">
                <a:moveTo>
                  <a:pt x="303" y="347"/>
                </a:moveTo>
                <a:lnTo>
                  <a:pt x="303" y="347"/>
                </a:lnTo>
                <a:lnTo>
                  <a:pt x="307" y="334"/>
                </a:lnTo>
                <a:lnTo>
                  <a:pt x="310" y="322"/>
                </a:lnTo>
                <a:lnTo>
                  <a:pt x="311" y="309"/>
                </a:lnTo>
                <a:lnTo>
                  <a:pt x="311" y="296"/>
                </a:lnTo>
                <a:lnTo>
                  <a:pt x="310" y="283"/>
                </a:lnTo>
                <a:lnTo>
                  <a:pt x="308" y="271"/>
                </a:lnTo>
                <a:lnTo>
                  <a:pt x="304" y="258"/>
                </a:lnTo>
                <a:lnTo>
                  <a:pt x="300" y="244"/>
                </a:lnTo>
                <a:lnTo>
                  <a:pt x="291" y="221"/>
                </a:lnTo>
                <a:lnTo>
                  <a:pt x="277" y="196"/>
                </a:lnTo>
                <a:lnTo>
                  <a:pt x="262" y="172"/>
                </a:lnTo>
                <a:lnTo>
                  <a:pt x="244" y="150"/>
                </a:lnTo>
                <a:lnTo>
                  <a:pt x="223" y="128"/>
                </a:lnTo>
                <a:lnTo>
                  <a:pt x="201" y="106"/>
                </a:lnTo>
                <a:lnTo>
                  <a:pt x="175" y="85"/>
                </a:lnTo>
                <a:lnTo>
                  <a:pt x="148" y="66"/>
                </a:lnTo>
                <a:lnTo>
                  <a:pt x="120" y="47"/>
                </a:lnTo>
                <a:lnTo>
                  <a:pt x="89" y="31"/>
                </a:lnTo>
                <a:lnTo>
                  <a:pt x="56" y="15"/>
                </a:lnTo>
                <a:lnTo>
                  <a:pt x="23" y="0"/>
                </a:lnTo>
                <a:lnTo>
                  <a:pt x="0" y="66"/>
                </a:lnTo>
                <a:lnTo>
                  <a:pt x="31" y="79"/>
                </a:lnTo>
                <a:lnTo>
                  <a:pt x="61" y="94"/>
                </a:lnTo>
                <a:lnTo>
                  <a:pt x="87" y="110"/>
                </a:lnTo>
                <a:lnTo>
                  <a:pt x="114" y="127"/>
                </a:lnTo>
                <a:lnTo>
                  <a:pt x="137" y="144"/>
                </a:lnTo>
                <a:lnTo>
                  <a:pt x="160" y="162"/>
                </a:lnTo>
                <a:lnTo>
                  <a:pt x="179" y="180"/>
                </a:lnTo>
                <a:lnTo>
                  <a:pt x="197" y="199"/>
                </a:lnTo>
                <a:lnTo>
                  <a:pt x="211" y="218"/>
                </a:lnTo>
                <a:lnTo>
                  <a:pt x="223" y="235"/>
                </a:lnTo>
                <a:lnTo>
                  <a:pt x="233" y="253"/>
                </a:lnTo>
                <a:lnTo>
                  <a:pt x="240" y="271"/>
                </a:lnTo>
                <a:lnTo>
                  <a:pt x="242" y="277"/>
                </a:lnTo>
                <a:lnTo>
                  <a:pt x="244" y="286"/>
                </a:lnTo>
                <a:lnTo>
                  <a:pt x="245" y="291"/>
                </a:lnTo>
                <a:lnTo>
                  <a:pt x="246" y="299"/>
                </a:lnTo>
                <a:lnTo>
                  <a:pt x="246" y="306"/>
                </a:lnTo>
                <a:lnTo>
                  <a:pt x="245" y="312"/>
                </a:lnTo>
                <a:lnTo>
                  <a:pt x="244" y="318"/>
                </a:lnTo>
                <a:lnTo>
                  <a:pt x="242" y="324"/>
                </a:lnTo>
                <a:lnTo>
                  <a:pt x="303" y="347"/>
                </a:lnTo>
                <a:close/>
              </a:path>
            </a:pathLst>
          </a:custGeom>
          <a:solidFill>
            <a:srgbClr val="DA251D"/>
          </a:solidFill>
          <a:ln w="9525">
            <a:noFill/>
            <a:round/>
            <a:headEnd/>
            <a:tailEnd/>
          </a:ln>
        </p:spPr>
        <p:txBody>
          <a:bodyPr/>
          <a:lstStyle/>
          <a:p>
            <a:endParaRPr lang="zh-TW" altLang="en-US"/>
          </a:p>
        </p:txBody>
      </p:sp>
      <p:pic>
        <p:nvPicPr>
          <p:cNvPr id="12291"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2292" name="TekstSylinder 1455"/>
          <p:cNvSpPr txBox="1">
            <a:spLocks noChangeArrowheads="1"/>
          </p:cNvSpPr>
          <p:nvPr/>
        </p:nvSpPr>
        <p:spPr bwMode="auto">
          <a:xfrm rot="-1423836">
            <a:off x="4873625" y="2489200"/>
            <a:ext cx="762000" cy="215900"/>
          </a:xfrm>
          <a:prstGeom prst="rect">
            <a:avLst/>
          </a:prstGeom>
          <a:noFill/>
          <a:ln w="9525">
            <a:noFill/>
            <a:miter lim="800000"/>
            <a:headEnd/>
            <a:tailEnd/>
          </a:ln>
        </p:spPr>
        <p:txBody>
          <a:bodyPr>
            <a:spAutoFit/>
          </a:bodyPr>
          <a:lstStyle/>
          <a:p>
            <a:r>
              <a:rPr kumimoji="0" lang="nn-NO" altLang="zh-TW" sz="800" b="1">
                <a:solidFill>
                  <a:schemeClr val="bg1"/>
                </a:solidFill>
                <a:latin typeface="Calibri" pitchFamily="34" charset="0"/>
              </a:rPr>
              <a:t>Skadested</a:t>
            </a:r>
          </a:p>
        </p:txBody>
      </p:sp>
      <p:sp>
        <p:nvSpPr>
          <p:cNvPr id="12293"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a:solidFill>
                  <a:schemeClr val="bg1"/>
                </a:solidFill>
                <a:latin typeface="Arial Black" pitchFamily="34" charset="0"/>
              </a:rPr>
              <a:t>Virtual Training Concept</a:t>
            </a:r>
          </a:p>
        </p:txBody>
      </p:sp>
      <p:pic>
        <p:nvPicPr>
          <p:cNvPr id="12294" name="Bildobjekt 4" descr="AkkaPortImagesEmpty3.jpg"/>
          <p:cNvPicPr>
            <a:picLocks noChangeAspect="1"/>
          </p:cNvPicPr>
          <p:nvPr/>
        </p:nvPicPr>
        <p:blipFill>
          <a:blip r:embed="rId4"/>
          <a:srcRect/>
          <a:stretch>
            <a:fillRect/>
          </a:stretch>
        </p:blipFill>
        <p:spPr bwMode="auto">
          <a:xfrm>
            <a:off x="0" y="765175"/>
            <a:ext cx="9144000" cy="6473825"/>
          </a:xfrm>
          <a:prstGeom prst="rect">
            <a:avLst/>
          </a:prstGeom>
          <a:noFill/>
          <a:ln w="9525">
            <a:noFill/>
            <a:miter lim="800000"/>
            <a:headEnd/>
            <a:tailEnd/>
          </a:ln>
        </p:spPr>
      </p:pic>
      <p:sp>
        <p:nvSpPr>
          <p:cNvPr id="12295" name="Rectangle 2" descr="IMG_0144"/>
          <p:cNvSpPr>
            <a:spLocks noGrp="1" noChangeAspect="1" noChangeArrowheads="1"/>
          </p:cNvSpPr>
          <p:nvPr isPhoto="1"/>
        </p:nvSpPr>
        <p:spPr bwMode="auto">
          <a:xfrm>
            <a:off x="2484438" y="2857500"/>
            <a:ext cx="6119812" cy="4087813"/>
          </a:xfrm>
          <a:prstGeom prst="rect">
            <a:avLst/>
          </a:prstGeom>
          <a:blipFill dpi="0" rotWithShape="1">
            <a:blip r:embed="rId5"/>
            <a:srcRect/>
            <a:stretch>
              <a:fillRect/>
            </a:stretch>
          </a:blipFill>
          <a:ln w="9525">
            <a:solidFill>
              <a:schemeClr val="tx1"/>
            </a:solidFill>
            <a:miter lim="800000"/>
            <a:headEnd/>
            <a:tailEnd/>
          </a:ln>
        </p:spPr>
        <p:txBody>
          <a:bodyPr/>
          <a:lstStyle/>
          <a:p>
            <a:endParaRPr kumimoji="0" lang="nb-NO" altLang="zh-TW">
              <a:latin typeface="Franklin Gothic Book"/>
            </a:endParaRPr>
          </a:p>
        </p:txBody>
      </p:sp>
      <p:pic>
        <p:nvPicPr>
          <p:cNvPr id="12296" name="Picture 4" descr="topcover2"/>
          <p:cNvPicPr>
            <a:picLocks noChangeAspect="1" noChangeArrowheads="1"/>
          </p:cNvPicPr>
          <p:nvPr/>
        </p:nvPicPr>
        <p:blipFill>
          <a:blip r:embed="rId6"/>
          <a:srcRect/>
          <a:stretch>
            <a:fillRect/>
          </a:stretch>
        </p:blipFill>
        <p:spPr bwMode="auto">
          <a:xfrm>
            <a:off x="161925" y="3644900"/>
            <a:ext cx="2157413" cy="1597025"/>
          </a:xfrm>
          <a:prstGeom prst="rect">
            <a:avLst/>
          </a:prstGeom>
          <a:noFill/>
          <a:ln w="9525">
            <a:noFill/>
            <a:miter lim="800000"/>
            <a:headEnd/>
            <a:tailEnd/>
          </a:ln>
        </p:spPr>
      </p:pic>
      <p:pic>
        <p:nvPicPr>
          <p:cNvPr id="12297" name="Picture 5" descr="Kart4"/>
          <p:cNvPicPr>
            <a:picLocks noChangeAspect="1" noChangeArrowheads="1"/>
          </p:cNvPicPr>
          <p:nvPr/>
        </p:nvPicPr>
        <p:blipFill>
          <a:blip r:embed="rId7"/>
          <a:srcRect/>
          <a:stretch>
            <a:fillRect/>
          </a:stretch>
        </p:blipFill>
        <p:spPr bwMode="auto">
          <a:xfrm>
            <a:off x="160338" y="1844675"/>
            <a:ext cx="2159000" cy="1619250"/>
          </a:xfrm>
          <a:prstGeom prst="rect">
            <a:avLst/>
          </a:prstGeom>
          <a:noFill/>
          <a:ln w="9525">
            <a:noFill/>
            <a:miter lim="800000"/>
            <a:headEnd/>
            <a:tailEnd/>
          </a:ln>
        </p:spPr>
      </p:pic>
      <p:pic>
        <p:nvPicPr>
          <p:cNvPr id="12298" name="Picture 6" descr="Lende2"/>
          <p:cNvPicPr>
            <a:picLocks noChangeAspect="1" noChangeArrowheads="1"/>
          </p:cNvPicPr>
          <p:nvPr/>
        </p:nvPicPr>
        <p:blipFill>
          <a:blip r:embed="rId8"/>
          <a:srcRect/>
          <a:stretch>
            <a:fillRect/>
          </a:stretch>
        </p:blipFill>
        <p:spPr bwMode="auto">
          <a:xfrm>
            <a:off x="161925" y="5373688"/>
            <a:ext cx="2165350" cy="1628775"/>
          </a:xfrm>
          <a:prstGeom prst="rect">
            <a:avLst/>
          </a:prstGeom>
          <a:noFill/>
          <a:ln w="9525">
            <a:noFill/>
            <a:miter lim="800000"/>
            <a:headEnd/>
            <a:tailEnd/>
          </a:ln>
        </p:spPr>
      </p:pic>
      <p:pic>
        <p:nvPicPr>
          <p:cNvPr id="12299" name="Picture 7" descr="Rena-VBS 2 LR 19"/>
          <p:cNvPicPr>
            <a:picLocks noChangeAspect="1" noChangeArrowheads="1"/>
          </p:cNvPicPr>
          <p:nvPr/>
        </p:nvPicPr>
        <p:blipFill>
          <a:blip r:embed="rId9"/>
          <a:srcRect/>
          <a:stretch>
            <a:fillRect/>
          </a:stretch>
        </p:blipFill>
        <p:spPr bwMode="auto">
          <a:xfrm>
            <a:off x="6659563" y="947738"/>
            <a:ext cx="1944687" cy="1773237"/>
          </a:xfrm>
          <a:prstGeom prst="rect">
            <a:avLst/>
          </a:prstGeom>
          <a:noFill/>
          <a:ln w="9525">
            <a:noFill/>
            <a:miter lim="800000"/>
            <a:headEnd/>
            <a:tailEnd/>
          </a:ln>
        </p:spPr>
      </p:pic>
      <p:pic>
        <p:nvPicPr>
          <p:cNvPr id="12300" name="Picture 3" descr="Rena-Kampsim LR Rena-Simulator-07811"/>
          <p:cNvPicPr>
            <a:picLocks noChangeAspect="1" noChangeArrowheads="1"/>
          </p:cNvPicPr>
          <p:nvPr/>
        </p:nvPicPr>
        <p:blipFill>
          <a:blip r:embed="rId10"/>
          <a:srcRect/>
          <a:stretch>
            <a:fillRect/>
          </a:stretch>
        </p:blipFill>
        <p:spPr bwMode="auto">
          <a:xfrm>
            <a:off x="3048000" y="968375"/>
            <a:ext cx="2386013" cy="1752600"/>
          </a:xfrm>
          <a:prstGeom prst="rect">
            <a:avLst/>
          </a:prstGeom>
          <a:noFill/>
          <a:ln w="9525">
            <a:noFill/>
            <a:miter lim="800000"/>
            <a:headEnd/>
            <a:tailEnd/>
          </a:ln>
        </p:spPr>
      </p:pic>
    </p:spTree>
    <p:extLst>
      <p:ext uri="{BB962C8B-B14F-4D97-AF65-F5344CB8AC3E}">
        <p14:creationId xmlns:p14="http://schemas.microsoft.com/office/powerpoint/2010/main" val="827952505"/>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5"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First Responder Integrated Training System</a:t>
            </a:r>
            <a:endParaRPr kumimoji="0" lang="nb-NO" altLang="zh-TW" dirty="0">
              <a:solidFill>
                <a:schemeClr val="bg1"/>
              </a:solidFill>
              <a:latin typeface="Arial Black" pitchFamily="34" charset="0"/>
            </a:endParaRPr>
          </a:p>
        </p:txBody>
      </p:sp>
      <p:pic>
        <p:nvPicPr>
          <p:cNvPr id="6"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7" name="Tittel 1"/>
          <p:cNvSpPr txBox="1">
            <a:spLocks/>
          </p:cNvSpPr>
          <p:nvPr/>
        </p:nvSpPr>
        <p:spPr bwMode="auto">
          <a:xfrm>
            <a:off x="755576" y="486941"/>
            <a:ext cx="7874000" cy="1285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Franklin Gothic Medium" pitchFamily="34" charset="0"/>
              </a:defRPr>
            </a:lvl2pPr>
            <a:lvl3pPr algn="ctr" defTabSz="457200" rtl="0" fontAlgn="base">
              <a:spcBef>
                <a:spcPct val="0"/>
              </a:spcBef>
              <a:spcAft>
                <a:spcPct val="0"/>
              </a:spcAft>
              <a:defRPr sz="4400">
                <a:solidFill>
                  <a:schemeClr val="tx1"/>
                </a:solidFill>
                <a:latin typeface="Franklin Gothic Medium" pitchFamily="34" charset="0"/>
              </a:defRPr>
            </a:lvl3pPr>
            <a:lvl4pPr algn="ctr" defTabSz="457200" rtl="0" fontAlgn="base">
              <a:spcBef>
                <a:spcPct val="0"/>
              </a:spcBef>
              <a:spcAft>
                <a:spcPct val="0"/>
              </a:spcAft>
              <a:defRPr sz="4400">
                <a:solidFill>
                  <a:schemeClr val="tx1"/>
                </a:solidFill>
                <a:latin typeface="Franklin Gothic Medium" pitchFamily="34" charset="0"/>
              </a:defRPr>
            </a:lvl4pPr>
            <a:lvl5pPr algn="ctr" defTabSz="457200" rtl="0" fontAlgn="base">
              <a:spcBef>
                <a:spcPct val="0"/>
              </a:spcBef>
              <a:spcAft>
                <a:spcPct val="0"/>
              </a:spcAft>
              <a:defRPr sz="4400">
                <a:solidFill>
                  <a:schemeClr val="tx1"/>
                </a:solidFill>
                <a:latin typeface="Franklin Gothic Medium" pitchFamily="34" charset="0"/>
              </a:defRPr>
            </a:lvl5pPr>
            <a:lvl6pPr marL="457200" algn="ctr" defTabSz="457200" rtl="0" fontAlgn="base">
              <a:spcBef>
                <a:spcPct val="0"/>
              </a:spcBef>
              <a:spcAft>
                <a:spcPct val="0"/>
              </a:spcAft>
              <a:defRPr sz="4400">
                <a:solidFill>
                  <a:schemeClr val="tx1"/>
                </a:solidFill>
                <a:latin typeface="Franklin Gothic Medium" pitchFamily="34" charset="0"/>
              </a:defRPr>
            </a:lvl6pPr>
            <a:lvl7pPr marL="914400" algn="ctr" defTabSz="457200" rtl="0" fontAlgn="base">
              <a:spcBef>
                <a:spcPct val="0"/>
              </a:spcBef>
              <a:spcAft>
                <a:spcPct val="0"/>
              </a:spcAft>
              <a:defRPr sz="4400">
                <a:solidFill>
                  <a:schemeClr val="tx1"/>
                </a:solidFill>
                <a:latin typeface="Franklin Gothic Medium" pitchFamily="34" charset="0"/>
              </a:defRPr>
            </a:lvl7pPr>
            <a:lvl8pPr marL="1371600" algn="ctr" defTabSz="457200" rtl="0" fontAlgn="base">
              <a:spcBef>
                <a:spcPct val="0"/>
              </a:spcBef>
              <a:spcAft>
                <a:spcPct val="0"/>
              </a:spcAft>
              <a:defRPr sz="4400">
                <a:solidFill>
                  <a:schemeClr val="tx1"/>
                </a:solidFill>
                <a:latin typeface="Franklin Gothic Medium" pitchFamily="34" charset="0"/>
              </a:defRPr>
            </a:lvl8pPr>
            <a:lvl9pPr marL="1828800" algn="ctr" defTabSz="457200" rtl="0" fontAlgn="base">
              <a:spcBef>
                <a:spcPct val="0"/>
              </a:spcBef>
              <a:spcAft>
                <a:spcPct val="0"/>
              </a:spcAft>
              <a:defRPr sz="4400">
                <a:solidFill>
                  <a:schemeClr val="tx1"/>
                </a:solidFill>
                <a:latin typeface="Franklin Gothic Medium" pitchFamily="34" charset="0"/>
              </a:defRPr>
            </a:lvl9pPr>
          </a:lstStyle>
          <a:p>
            <a:r>
              <a:rPr kumimoji="0" lang="nb-NO" altLang="en-US" dirty="0" smtClean="0">
                <a:ea typeface="ＭＳ Ｐゴシック" pitchFamily="34" charset="-128"/>
              </a:rPr>
              <a:t>MeTracker</a:t>
            </a:r>
          </a:p>
        </p:txBody>
      </p:sp>
      <p:sp>
        <p:nvSpPr>
          <p:cNvPr id="8" name="Plassholder for lysbildenummer 3"/>
          <p:cNvSpPr>
            <a:spLocks noGrp="1"/>
          </p:cNvSpPr>
          <p:nvPr>
            <p:ph type="sldNum" sz="quarter" idx="10"/>
          </p:nvPr>
        </p:nvSpPr>
        <p:spPr>
          <a:xfrm>
            <a:off x="7162800" y="6584950"/>
            <a:ext cx="19050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fld id="{C7EB617E-BF28-4C15-BF3C-1F79226801F9}" type="slidenum">
              <a:rPr lang="de-AT" altLang="en-US" sz="800">
                <a:solidFill>
                  <a:schemeClr val="bg1"/>
                </a:solidFill>
                <a:latin typeface="Arial" pitchFamily="34" charset="0"/>
              </a:rPr>
              <a:pPr/>
              <a:t>10</a:t>
            </a:fld>
            <a:endParaRPr lang="de-AT" altLang="en-US" sz="800">
              <a:solidFill>
                <a:schemeClr val="bg1"/>
              </a:solidFill>
              <a:latin typeface="Arial" pitchFamily="34" charset="0"/>
            </a:endParaRPr>
          </a:p>
        </p:txBody>
      </p:sp>
      <p:sp>
        <p:nvSpPr>
          <p:cNvPr id="9" name="Rectangle 44"/>
          <p:cNvSpPr>
            <a:spLocks noGrp="1" noChangeArrowheads="1"/>
          </p:cNvSpPr>
          <p:nvPr>
            <p:ph type="ftr" sz="quarter" idx="11"/>
          </p:nvPr>
        </p:nvSpPr>
        <p:spPr>
          <a:xfrm>
            <a:off x="1357313" y="6324600"/>
            <a:ext cx="7710487"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r>
              <a:rPr lang="en-US" altLang="en-US" sz="800">
                <a:solidFill>
                  <a:srgbClr val="0070C0"/>
                </a:solidFill>
                <a:latin typeface="Arial" pitchFamily="34" charset="0"/>
              </a:rPr>
              <a:t>BRIDGE Final Demo 20</a:t>
            </a:r>
            <a:r>
              <a:rPr lang="en-US" altLang="en-US" sz="800" baseline="30000">
                <a:solidFill>
                  <a:srgbClr val="0070C0"/>
                </a:solidFill>
                <a:latin typeface="Arial" pitchFamily="34" charset="0"/>
              </a:rPr>
              <a:t>th</a:t>
            </a:r>
            <a:r>
              <a:rPr lang="en-US" altLang="en-US" sz="800">
                <a:solidFill>
                  <a:srgbClr val="0070C0"/>
                </a:solidFill>
                <a:latin typeface="Arial" pitchFamily="34" charset="0"/>
              </a:rPr>
              <a:t> – 21</a:t>
            </a:r>
            <a:r>
              <a:rPr lang="en-US" altLang="en-US" sz="800" baseline="30000">
                <a:solidFill>
                  <a:srgbClr val="0070C0"/>
                </a:solidFill>
                <a:latin typeface="Arial" pitchFamily="34" charset="0"/>
              </a:rPr>
              <a:t>st</a:t>
            </a:r>
            <a:r>
              <a:rPr lang="en-US" altLang="en-US" sz="800">
                <a:solidFill>
                  <a:srgbClr val="0070C0"/>
                </a:solidFill>
                <a:latin typeface="Arial" pitchFamily="34" charset="0"/>
              </a:rPr>
              <a:t> May 2015</a:t>
            </a:r>
            <a:endParaRPr lang="de-AT" altLang="en-US" sz="800">
              <a:solidFill>
                <a:srgbClr val="0070C0"/>
              </a:solidFill>
              <a:latin typeface="Arial" pitchFamily="34" charset="0"/>
            </a:endParaRPr>
          </a:p>
        </p:txBody>
      </p:sp>
      <p:pic>
        <p:nvPicPr>
          <p:cNvPr id="10" name="Bilde 4" descr="Skjermbilde 2015-05-19 kl. 10.43.32.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59632" y="1670124"/>
            <a:ext cx="6915150" cy="5287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0863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8435"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a:solidFill>
                  <a:schemeClr val="bg1"/>
                </a:solidFill>
                <a:latin typeface="Arial Black" pitchFamily="34" charset="0"/>
              </a:rPr>
              <a:t>Observation template</a:t>
            </a:r>
          </a:p>
        </p:txBody>
      </p:sp>
      <p:sp>
        <p:nvSpPr>
          <p:cNvPr id="18436" name="TextBox 6"/>
          <p:cNvSpPr txBox="1">
            <a:spLocks noChangeArrowheads="1"/>
          </p:cNvSpPr>
          <p:nvPr/>
        </p:nvSpPr>
        <p:spPr bwMode="auto">
          <a:xfrm>
            <a:off x="3048000" y="6200775"/>
            <a:ext cx="5715000" cy="369888"/>
          </a:xfrm>
          <a:prstGeom prst="rect">
            <a:avLst/>
          </a:prstGeom>
          <a:noFill/>
          <a:ln w="9525">
            <a:noFill/>
            <a:miter lim="800000"/>
            <a:headEnd/>
            <a:tailEnd/>
          </a:ln>
        </p:spPr>
        <p:txBody>
          <a:bodyPr>
            <a:spAutoFit/>
          </a:bodyPr>
          <a:lstStyle/>
          <a:p>
            <a:pPr algn="r"/>
            <a:r>
              <a:rPr kumimoji="0" lang="nb-NO" altLang="zh-TW">
                <a:solidFill>
                  <a:srgbClr val="54B157"/>
                </a:solidFill>
                <a:latin typeface="Eurostile Demi"/>
              </a:rPr>
              <a:t> </a:t>
            </a:r>
            <a:r>
              <a:rPr kumimoji="0" lang="nb-NO" altLang="zh-TW">
                <a:solidFill>
                  <a:srgbClr val="54B157"/>
                </a:solidFill>
                <a:latin typeface="Arial Black" pitchFamily="34" charset="0"/>
              </a:rPr>
              <a:t>Side </a:t>
            </a:r>
            <a:fld id="{E707558F-7B12-4E52-8E19-29548BDDFE85}" type="slidenum">
              <a:rPr kumimoji="0" lang="nb-NO" altLang="zh-TW">
                <a:solidFill>
                  <a:srgbClr val="54B157"/>
                </a:solidFill>
                <a:latin typeface="Arial Black" pitchFamily="34" charset="0"/>
              </a:rPr>
              <a:pPr algn="r"/>
              <a:t>11</a:t>
            </a:fld>
            <a:endParaRPr kumimoji="0" lang="nb-NO" altLang="zh-TW">
              <a:solidFill>
                <a:srgbClr val="54B157"/>
              </a:solidFill>
              <a:latin typeface="Arial Black" pitchFamily="34" charset="0"/>
            </a:endParaRPr>
          </a:p>
        </p:txBody>
      </p:sp>
      <p:sp>
        <p:nvSpPr>
          <p:cNvPr id="18437" name="TextBox 7"/>
          <p:cNvSpPr txBox="1">
            <a:spLocks noChangeArrowheads="1"/>
          </p:cNvSpPr>
          <p:nvPr/>
        </p:nvSpPr>
        <p:spPr bwMode="auto">
          <a:xfrm>
            <a:off x="250825" y="5738813"/>
            <a:ext cx="1849438" cy="923925"/>
          </a:xfrm>
          <a:prstGeom prst="rect">
            <a:avLst/>
          </a:prstGeom>
          <a:noFill/>
          <a:ln w="9525">
            <a:noFill/>
            <a:miter lim="800000"/>
            <a:headEnd/>
            <a:tailEnd/>
          </a:ln>
        </p:spPr>
        <p:txBody>
          <a:bodyPr wrap="none">
            <a:spAutoFit/>
          </a:bodyPr>
          <a:lstStyle/>
          <a:p>
            <a:r>
              <a:rPr kumimoji="0" lang="nb-NO" altLang="zh-TW">
                <a:latin typeface="Franklin Gothic Book"/>
              </a:rPr>
              <a:t>Morten Wenstad</a:t>
            </a:r>
          </a:p>
          <a:p>
            <a:r>
              <a:rPr kumimoji="0" lang="nb-NO" altLang="zh-TW">
                <a:latin typeface="Franklin Gothic Book"/>
              </a:rPr>
              <a:t>Daglig leder</a:t>
            </a:r>
          </a:p>
          <a:p>
            <a:r>
              <a:rPr kumimoji="0" lang="nb-NO" altLang="zh-TW">
                <a:latin typeface="Franklin Gothic Book"/>
              </a:rPr>
              <a:t>Crisis Training AS</a:t>
            </a:r>
          </a:p>
        </p:txBody>
      </p:sp>
      <p:pic>
        <p:nvPicPr>
          <p:cNvPr id="18438" name="Bildobjekt 4" descr="AkkaPortImagesEmpty3.jpg"/>
          <p:cNvPicPr>
            <a:picLocks noChangeAspect="1"/>
          </p:cNvPicPr>
          <p:nvPr/>
        </p:nvPicPr>
        <p:blipFill>
          <a:blip r:embed="rId4"/>
          <a:srcRect/>
          <a:stretch>
            <a:fillRect/>
          </a:stretch>
        </p:blipFill>
        <p:spPr bwMode="auto">
          <a:xfrm>
            <a:off x="0" y="674688"/>
            <a:ext cx="9144000" cy="6229350"/>
          </a:xfrm>
          <a:prstGeom prst="rect">
            <a:avLst/>
          </a:prstGeom>
          <a:noFill/>
          <a:ln w="9525">
            <a:noFill/>
            <a:miter lim="800000"/>
            <a:headEnd/>
            <a:tailEnd/>
          </a:ln>
        </p:spPr>
      </p:pic>
      <p:pic>
        <p:nvPicPr>
          <p:cNvPr id="18439" name="Bilde 2" descr="Skjermbilde 2012-01-09 kl. 15.12.21.png"/>
          <p:cNvPicPr>
            <a:picLocks noChangeAspect="1"/>
          </p:cNvPicPr>
          <p:nvPr/>
        </p:nvPicPr>
        <p:blipFill>
          <a:blip r:embed="rId5"/>
          <a:srcRect/>
          <a:stretch>
            <a:fillRect/>
          </a:stretch>
        </p:blipFill>
        <p:spPr bwMode="auto">
          <a:xfrm>
            <a:off x="1476375" y="700088"/>
            <a:ext cx="6897688" cy="6183312"/>
          </a:xfrm>
          <a:prstGeom prst="rect">
            <a:avLst/>
          </a:prstGeom>
          <a:noFill/>
          <a:ln w="9525">
            <a:noFill/>
            <a:miter lim="800000"/>
            <a:headEnd/>
            <a:tailEnd/>
          </a:ln>
        </p:spPr>
      </p:pic>
    </p:spTree>
    <p:extLst>
      <p:ext uri="{BB962C8B-B14F-4D97-AF65-F5344CB8AC3E}">
        <p14:creationId xmlns:p14="http://schemas.microsoft.com/office/powerpoint/2010/main" val="401779444"/>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reeform 96"/>
          <p:cNvSpPr>
            <a:spLocks/>
          </p:cNvSpPr>
          <p:nvPr/>
        </p:nvSpPr>
        <p:spPr bwMode="auto">
          <a:xfrm>
            <a:off x="4875213" y="2886075"/>
            <a:ext cx="231775" cy="119063"/>
          </a:xfrm>
          <a:custGeom>
            <a:avLst/>
            <a:gdLst>
              <a:gd name="T0" fmla="*/ 2147483647 w 311"/>
              <a:gd name="T1" fmla="*/ 2147483647 h 347"/>
              <a:gd name="T2" fmla="*/ 2147483647 w 311"/>
              <a:gd name="T3" fmla="*/ 2147483647 h 347"/>
              <a:gd name="T4" fmla="*/ 2147483647 w 311"/>
              <a:gd name="T5" fmla="*/ 2147483647 h 347"/>
              <a:gd name="T6" fmla="*/ 2147483647 w 311"/>
              <a:gd name="T7" fmla="*/ 2147483647 h 347"/>
              <a:gd name="T8" fmla="*/ 2147483647 w 311"/>
              <a:gd name="T9" fmla="*/ 2147483647 h 347"/>
              <a:gd name="T10" fmla="*/ 2147483647 w 311"/>
              <a:gd name="T11" fmla="*/ 2147483647 h 347"/>
              <a:gd name="T12" fmla="*/ 2147483647 w 311"/>
              <a:gd name="T13" fmla="*/ 2147483647 h 347"/>
              <a:gd name="T14" fmla="*/ 2147483647 w 311"/>
              <a:gd name="T15" fmla="*/ 2147483647 h 347"/>
              <a:gd name="T16" fmla="*/ 2147483647 w 311"/>
              <a:gd name="T17" fmla="*/ 2147483647 h 347"/>
              <a:gd name="T18" fmla="*/ 2147483647 w 311"/>
              <a:gd name="T19" fmla="*/ 2147483647 h 347"/>
              <a:gd name="T20" fmla="*/ 2147483647 w 311"/>
              <a:gd name="T21" fmla="*/ 2147483647 h 347"/>
              <a:gd name="T22" fmla="*/ 2147483647 w 311"/>
              <a:gd name="T23" fmla="*/ 2147483647 h 347"/>
              <a:gd name="T24" fmla="*/ 2147483647 w 311"/>
              <a:gd name="T25" fmla="*/ 2147483647 h 347"/>
              <a:gd name="T26" fmla="*/ 2147483647 w 311"/>
              <a:gd name="T27" fmla="*/ 2147483647 h 347"/>
              <a:gd name="T28" fmla="*/ 2147483647 w 311"/>
              <a:gd name="T29" fmla="*/ 2147483647 h 347"/>
              <a:gd name="T30" fmla="*/ 2147483647 w 311"/>
              <a:gd name="T31" fmla="*/ 2147483647 h 347"/>
              <a:gd name="T32" fmla="*/ 2147483647 w 311"/>
              <a:gd name="T33" fmla="*/ 2147483647 h 347"/>
              <a:gd name="T34" fmla="*/ 2147483647 w 311"/>
              <a:gd name="T35" fmla="*/ 2147483647 h 347"/>
              <a:gd name="T36" fmla="*/ 2147483647 w 311"/>
              <a:gd name="T37" fmla="*/ 1896427248 h 347"/>
              <a:gd name="T38" fmla="*/ 2147483647 w 311"/>
              <a:gd name="T39" fmla="*/ 1250902545 h 347"/>
              <a:gd name="T40" fmla="*/ 2147483647 w 311"/>
              <a:gd name="T41" fmla="*/ 605260322 h 347"/>
              <a:gd name="T42" fmla="*/ 2147483647 w 311"/>
              <a:gd name="T43" fmla="*/ 0 h 347"/>
              <a:gd name="T44" fmla="*/ 0 w 311"/>
              <a:gd name="T45" fmla="*/ 2147483647 h 347"/>
              <a:gd name="T46" fmla="*/ 2147483647 w 311"/>
              <a:gd name="T47" fmla="*/ 2147483647 h 347"/>
              <a:gd name="T48" fmla="*/ 2147483647 w 311"/>
              <a:gd name="T49" fmla="*/ 2147483647 h 347"/>
              <a:gd name="T50" fmla="*/ 2147483647 w 311"/>
              <a:gd name="T51" fmla="*/ 2147483647 h 347"/>
              <a:gd name="T52" fmla="*/ 2147483647 w 311"/>
              <a:gd name="T53" fmla="*/ 2147483647 h 347"/>
              <a:gd name="T54" fmla="*/ 2147483647 w 311"/>
              <a:gd name="T55" fmla="*/ 2147483647 h 347"/>
              <a:gd name="T56" fmla="*/ 2147483647 w 311"/>
              <a:gd name="T57" fmla="*/ 2147483647 h 347"/>
              <a:gd name="T58" fmla="*/ 2147483647 w 311"/>
              <a:gd name="T59" fmla="*/ 2147483647 h 347"/>
              <a:gd name="T60" fmla="*/ 2147483647 w 311"/>
              <a:gd name="T61" fmla="*/ 2147483647 h 347"/>
              <a:gd name="T62" fmla="*/ 2147483647 w 311"/>
              <a:gd name="T63" fmla="*/ 2147483647 h 347"/>
              <a:gd name="T64" fmla="*/ 2147483647 w 311"/>
              <a:gd name="T65" fmla="*/ 2147483647 h 347"/>
              <a:gd name="T66" fmla="*/ 2147483647 w 311"/>
              <a:gd name="T67" fmla="*/ 2147483647 h 347"/>
              <a:gd name="T68" fmla="*/ 2147483647 w 311"/>
              <a:gd name="T69" fmla="*/ 2147483647 h 347"/>
              <a:gd name="T70" fmla="*/ 2147483647 w 311"/>
              <a:gd name="T71" fmla="*/ 2147483647 h 347"/>
              <a:gd name="T72" fmla="*/ 2147483647 w 311"/>
              <a:gd name="T73" fmla="*/ 2147483647 h 347"/>
              <a:gd name="T74" fmla="*/ 2147483647 w 311"/>
              <a:gd name="T75" fmla="*/ 2147483647 h 347"/>
              <a:gd name="T76" fmla="*/ 2147483647 w 311"/>
              <a:gd name="T77" fmla="*/ 2147483647 h 347"/>
              <a:gd name="T78" fmla="*/ 2147483647 w 311"/>
              <a:gd name="T79" fmla="*/ 2147483647 h 347"/>
              <a:gd name="T80" fmla="*/ 2147483647 w 311"/>
              <a:gd name="T81" fmla="*/ 2147483647 h 347"/>
              <a:gd name="T82" fmla="*/ 2147483647 w 311"/>
              <a:gd name="T83" fmla="*/ 2147483647 h 347"/>
              <a:gd name="T84" fmla="*/ 2147483647 w 311"/>
              <a:gd name="T85" fmla="*/ 2147483647 h 347"/>
              <a:gd name="T86" fmla="*/ 2147483647 w 311"/>
              <a:gd name="T87" fmla="*/ 2147483647 h 347"/>
              <a:gd name="T88" fmla="*/ 2147483647 w 311"/>
              <a:gd name="T89" fmla="*/ 2147483647 h 3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11"/>
              <a:gd name="T136" fmla="*/ 0 h 347"/>
              <a:gd name="T137" fmla="*/ 311 w 311"/>
              <a:gd name="T138" fmla="*/ 347 h 34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11" h="347">
                <a:moveTo>
                  <a:pt x="303" y="347"/>
                </a:moveTo>
                <a:lnTo>
                  <a:pt x="303" y="347"/>
                </a:lnTo>
                <a:lnTo>
                  <a:pt x="307" y="334"/>
                </a:lnTo>
                <a:lnTo>
                  <a:pt x="310" y="322"/>
                </a:lnTo>
                <a:lnTo>
                  <a:pt x="311" y="309"/>
                </a:lnTo>
                <a:lnTo>
                  <a:pt x="311" y="296"/>
                </a:lnTo>
                <a:lnTo>
                  <a:pt x="310" y="283"/>
                </a:lnTo>
                <a:lnTo>
                  <a:pt x="308" y="271"/>
                </a:lnTo>
                <a:lnTo>
                  <a:pt x="304" y="258"/>
                </a:lnTo>
                <a:lnTo>
                  <a:pt x="300" y="244"/>
                </a:lnTo>
                <a:lnTo>
                  <a:pt x="291" y="221"/>
                </a:lnTo>
                <a:lnTo>
                  <a:pt x="277" y="196"/>
                </a:lnTo>
                <a:lnTo>
                  <a:pt x="262" y="172"/>
                </a:lnTo>
                <a:lnTo>
                  <a:pt x="244" y="150"/>
                </a:lnTo>
                <a:lnTo>
                  <a:pt x="223" y="128"/>
                </a:lnTo>
                <a:lnTo>
                  <a:pt x="201" y="106"/>
                </a:lnTo>
                <a:lnTo>
                  <a:pt x="175" y="85"/>
                </a:lnTo>
                <a:lnTo>
                  <a:pt x="148" y="66"/>
                </a:lnTo>
                <a:lnTo>
                  <a:pt x="120" y="47"/>
                </a:lnTo>
                <a:lnTo>
                  <a:pt x="89" y="31"/>
                </a:lnTo>
                <a:lnTo>
                  <a:pt x="56" y="15"/>
                </a:lnTo>
                <a:lnTo>
                  <a:pt x="23" y="0"/>
                </a:lnTo>
                <a:lnTo>
                  <a:pt x="0" y="66"/>
                </a:lnTo>
                <a:lnTo>
                  <a:pt x="31" y="79"/>
                </a:lnTo>
                <a:lnTo>
                  <a:pt x="61" y="94"/>
                </a:lnTo>
                <a:lnTo>
                  <a:pt x="87" y="110"/>
                </a:lnTo>
                <a:lnTo>
                  <a:pt x="114" y="127"/>
                </a:lnTo>
                <a:lnTo>
                  <a:pt x="137" y="144"/>
                </a:lnTo>
                <a:lnTo>
                  <a:pt x="160" y="162"/>
                </a:lnTo>
                <a:lnTo>
                  <a:pt x="179" y="180"/>
                </a:lnTo>
                <a:lnTo>
                  <a:pt x="197" y="199"/>
                </a:lnTo>
                <a:lnTo>
                  <a:pt x="211" y="218"/>
                </a:lnTo>
                <a:lnTo>
                  <a:pt x="223" y="235"/>
                </a:lnTo>
                <a:lnTo>
                  <a:pt x="233" y="253"/>
                </a:lnTo>
                <a:lnTo>
                  <a:pt x="240" y="271"/>
                </a:lnTo>
                <a:lnTo>
                  <a:pt x="242" y="277"/>
                </a:lnTo>
                <a:lnTo>
                  <a:pt x="244" y="286"/>
                </a:lnTo>
                <a:lnTo>
                  <a:pt x="245" y="291"/>
                </a:lnTo>
                <a:lnTo>
                  <a:pt x="246" y="299"/>
                </a:lnTo>
                <a:lnTo>
                  <a:pt x="246" y="306"/>
                </a:lnTo>
                <a:lnTo>
                  <a:pt x="245" y="312"/>
                </a:lnTo>
                <a:lnTo>
                  <a:pt x="244" y="318"/>
                </a:lnTo>
                <a:lnTo>
                  <a:pt x="242" y="324"/>
                </a:lnTo>
                <a:lnTo>
                  <a:pt x="303" y="347"/>
                </a:lnTo>
                <a:close/>
              </a:path>
            </a:pathLst>
          </a:custGeom>
          <a:solidFill>
            <a:srgbClr val="DA251D"/>
          </a:solidFill>
          <a:ln w="9525">
            <a:noFill/>
            <a:round/>
            <a:headEnd/>
            <a:tailEnd/>
          </a:ln>
        </p:spPr>
        <p:txBody>
          <a:bodyPr/>
          <a:lstStyle/>
          <a:p>
            <a:endParaRPr lang="zh-TW" altLang="en-US"/>
          </a:p>
        </p:txBody>
      </p:sp>
      <p:pic>
        <p:nvPicPr>
          <p:cNvPr id="22531"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2532" name="TekstSylinder 1455"/>
          <p:cNvSpPr txBox="1">
            <a:spLocks noChangeArrowheads="1"/>
          </p:cNvSpPr>
          <p:nvPr/>
        </p:nvSpPr>
        <p:spPr bwMode="auto">
          <a:xfrm rot="-1423836">
            <a:off x="4873625" y="2489200"/>
            <a:ext cx="762000" cy="215900"/>
          </a:xfrm>
          <a:prstGeom prst="rect">
            <a:avLst/>
          </a:prstGeom>
          <a:noFill/>
          <a:ln w="9525">
            <a:noFill/>
            <a:miter lim="800000"/>
            <a:headEnd/>
            <a:tailEnd/>
          </a:ln>
        </p:spPr>
        <p:txBody>
          <a:bodyPr>
            <a:spAutoFit/>
          </a:bodyPr>
          <a:lstStyle/>
          <a:p>
            <a:r>
              <a:rPr kumimoji="0" lang="nn-NO" altLang="zh-TW" sz="800" b="1">
                <a:solidFill>
                  <a:schemeClr val="bg1"/>
                </a:solidFill>
                <a:latin typeface="Calibri" pitchFamily="34" charset="0"/>
              </a:rPr>
              <a:t>Skadested</a:t>
            </a:r>
          </a:p>
        </p:txBody>
      </p:sp>
      <p:sp>
        <p:nvSpPr>
          <p:cNvPr id="22533"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a:solidFill>
                  <a:schemeClr val="bg1"/>
                </a:solidFill>
                <a:latin typeface="Arial Black" pitchFamily="34" charset="0"/>
              </a:rPr>
              <a:t>Exercise Control Centre</a:t>
            </a:r>
          </a:p>
        </p:txBody>
      </p:sp>
      <p:pic>
        <p:nvPicPr>
          <p:cNvPr id="22534" name="Bildobjekt 4" descr="AkkaPortImagesEmpty3.jpg"/>
          <p:cNvPicPr>
            <a:picLocks noChangeAspect="1"/>
          </p:cNvPicPr>
          <p:nvPr/>
        </p:nvPicPr>
        <p:blipFill>
          <a:blip r:embed="rId4"/>
          <a:srcRect/>
          <a:stretch>
            <a:fillRect/>
          </a:stretch>
        </p:blipFill>
        <p:spPr bwMode="auto">
          <a:xfrm>
            <a:off x="0" y="862013"/>
            <a:ext cx="9144000" cy="6376987"/>
          </a:xfrm>
          <a:prstGeom prst="rect">
            <a:avLst/>
          </a:prstGeom>
          <a:noFill/>
          <a:ln w="9525">
            <a:noFill/>
            <a:miter lim="800000"/>
            <a:headEnd/>
            <a:tailEnd/>
          </a:ln>
        </p:spPr>
      </p:pic>
      <p:pic>
        <p:nvPicPr>
          <p:cNvPr id="8" name="Bilde 7"/>
          <p:cNvPicPr>
            <a:picLocks noChangeAspect="1"/>
          </p:cNvPicPr>
          <p:nvPr/>
        </p:nvPicPr>
        <p:blipFill rotWithShape="1">
          <a:blip r:embed="rId5" cstate="print">
            <a:extLst/>
          </a:blip>
          <a:srcRect/>
          <a:stretch/>
        </p:blipFill>
        <p:spPr>
          <a:xfrm>
            <a:off x="323528" y="3416505"/>
            <a:ext cx="4320480" cy="34594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Bilde 8"/>
          <p:cNvPicPr>
            <a:picLocks noChangeAspect="1"/>
          </p:cNvPicPr>
          <p:nvPr/>
        </p:nvPicPr>
        <p:blipFill rotWithShape="1">
          <a:blip r:embed="rId6" cstate="print">
            <a:extLst/>
          </a:blip>
          <a:srcRect l="20863" t="10020" r="24801"/>
          <a:stretch/>
        </p:blipFill>
        <p:spPr>
          <a:xfrm>
            <a:off x="4644008" y="3439810"/>
            <a:ext cx="4392488" cy="34181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2537" name="Picture 14" descr="IMG_6001.JPG"/>
          <p:cNvPicPr>
            <a:picLocks noChangeAspect="1"/>
          </p:cNvPicPr>
          <p:nvPr/>
        </p:nvPicPr>
        <p:blipFill>
          <a:blip r:embed="rId7"/>
          <a:srcRect/>
          <a:stretch>
            <a:fillRect/>
          </a:stretch>
        </p:blipFill>
        <p:spPr bwMode="auto">
          <a:xfrm>
            <a:off x="4643438" y="801688"/>
            <a:ext cx="4281487" cy="2919412"/>
          </a:xfrm>
          <a:prstGeom prst="rect">
            <a:avLst/>
          </a:prstGeom>
          <a:noFill/>
          <a:ln w="9525">
            <a:noFill/>
            <a:miter lim="800000"/>
            <a:headEnd/>
            <a:tailEnd/>
          </a:ln>
        </p:spPr>
      </p:pic>
      <p:pic>
        <p:nvPicPr>
          <p:cNvPr id="22538" name="Bilde 1" descr="BRIDGE Demo3 145.jpg"/>
          <p:cNvPicPr>
            <a:picLocks noChangeAspect="1"/>
          </p:cNvPicPr>
          <p:nvPr/>
        </p:nvPicPr>
        <p:blipFill>
          <a:blip r:embed="rId8"/>
          <a:srcRect/>
          <a:stretch>
            <a:fillRect/>
          </a:stretch>
        </p:blipFill>
        <p:spPr bwMode="auto">
          <a:xfrm>
            <a:off x="95250" y="801688"/>
            <a:ext cx="4389438" cy="2914650"/>
          </a:xfrm>
          <a:prstGeom prst="rect">
            <a:avLst/>
          </a:prstGeom>
          <a:noFill/>
          <a:ln w="9525">
            <a:noFill/>
            <a:miter lim="800000"/>
            <a:headEnd/>
            <a:tailEnd/>
          </a:ln>
        </p:spPr>
      </p:pic>
    </p:spTree>
    <p:extLst>
      <p:ext uri="{BB962C8B-B14F-4D97-AF65-F5344CB8AC3E}">
        <p14:creationId xmlns:p14="http://schemas.microsoft.com/office/powerpoint/2010/main" val="50177852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5"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First Responder Integrated Training System</a:t>
            </a:r>
            <a:endParaRPr kumimoji="0" lang="nb-NO" altLang="zh-TW" dirty="0">
              <a:solidFill>
                <a:schemeClr val="bg1"/>
              </a:solidFill>
              <a:latin typeface="Arial Black" pitchFamily="34" charset="0"/>
            </a:endParaRPr>
          </a:p>
        </p:txBody>
      </p:sp>
      <p:pic>
        <p:nvPicPr>
          <p:cNvPr id="6"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7" name="Tittel 1"/>
          <p:cNvSpPr txBox="1">
            <a:spLocks/>
          </p:cNvSpPr>
          <p:nvPr/>
        </p:nvSpPr>
        <p:spPr bwMode="auto">
          <a:xfrm>
            <a:off x="611560" y="414933"/>
            <a:ext cx="7874000" cy="1285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Franklin Gothic Medium" pitchFamily="34" charset="0"/>
              </a:defRPr>
            </a:lvl2pPr>
            <a:lvl3pPr algn="ctr" defTabSz="457200" rtl="0" fontAlgn="base">
              <a:spcBef>
                <a:spcPct val="0"/>
              </a:spcBef>
              <a:spcAft>
                <a:spcPct val="0"/>
              </a:spcAft>
              <a:defRPr sz="4400">
                <a:solidFill>
                  <a:schemeClr val="tx1"/>
                </a:solidFill>
                <a:latin typeface="Franklin Gothic Medium" pitchFamily="34" charset="0"/>
              </a:defRPr>
            </a:lvl3pPr>
            <a:lvl4pPr algn="ctr" defTabSz="457200" rtl="0" fontAlgn="base">
              <a:spcBef>
                <a:spcPct val="0"/>
              </a:spcBef>
              <a:spcAft>
                <a:spcPct val="0"/>
              </a:spcAft>
              <a:defRPr sz="4400">
                <a:solidFill>
                  <a:schemeClr val="tx1"/>
                </a:solidFill>
                <a:latin typeface="Franklin Gothic Medium" pitchFamily="34" charset="0"/>
              </a:defRPr>
            </a:lvl4pPr>
            <a:lvl5pPr algn="ctr" defTabSz="457200" rtl="0" fontAlgn="base">
              <a:spcBef>
                <a:spcPct val="0"/>
              </a:spcBef>
              <a:spcAft>
                <a:spcPct val="0"/>
              </a:spcAft>
              <a:defRPr sz="4400">
                <a:solidFill>
                  <a:schemeClr val="tx1"/>
                </a:solidFill>
                <a:latin typeface="Franklin Gothic Medium" pitchFamily="34" charset="0"/>
              </a:defRPr>
            </a:lvl5pPr>
            <a:lvl6pPr marL="457200" algn="ctr" defTabSz="457200" rtl="0" fontAlgn="base">
              <a:spcBef>
                <a:spcPct val="0"/>
              </a:spcBef>
              <a:spcAft>
                <a:spcPct val="0"/>
              </a:spcAft>
              <a:defRPr sz="4400">
                <a:solidFill>
                  <a:schemeClr val="tx1"/>
                </a:solidFill>
                <a:latin typeface="Franklin Gothic Medium" pitchFamily="34" charset="0"/>
              </a:defRPr>
            </a:lvl6pPr>
            <a:lvl7pPr marL="914400" algn="ctr" defTabSz="457200" rtl="0" fontAlgn="base">
              <a:spcBef>
                <a:spcPct val="0"/>
              </a:spcBef>
              <a:spcAft>
                <a:spcPct val="0"/>
              </a:spcAft>
              <a:defRPr sz="4400">
                <a:solidFill>
                  <a:schemeClr val="tx1"/>
                </a:solidFill>
                <a:latin typeface="Franklin Gothic Medium" pitchFamily="34" charset="0"/>
              </a:defRPr>
            </a:lvl7pPr>
            <a:lvl8pPr marL="1371600" algn="ctr" defTabSz="457200" rtl="0" fontAlgn="base">
              <a:spcBef>
                <a:spcPct val="0"/>
              </a:spcBef>
              <a:spcAft>
                <a:spcPct val="0"/>
              </a:spcAft>
              <a:defRPr sz="4400">
                <a:solidFill>
                  <a:schemeClr val="tx1"/>
                </a:solidFill>
                <a:latin typeface="Franklin Gothic Medium" pitchFamily="34" charset="0"/>
              </a:defRPr>
            </a:lvl8pPr>
            <a:lvl9pPr marL="1828800" algn="ctr" defTabSz="457200" rtl="0" fontAlgn="base">
              <a:spcBef>
                <a:spcPct val="0"/>
              </a:spcBef>
              <a:spcAft>
                <a:spcPct val="0"/>
              </a:spcAft>
              <a:defRPr sz="4400">
                <a:solidFill>
                  <a:schemeClr val="tx1"/>
                </a:solidFill>
                <a:latin typeface="Franklin Gothic Medium" pitchFamily="34" charset="0"/>
              </a:defRPr>
            </a:lvl9pPr>
          </a:lstStyle>
          <a:p>
            <a:r>
              <a:rPr kumimoji="0" lang="nb-NO" altLang="en-US" dirty="0" smtClean="0">
                <a:ea typeface="ＭＳ Ｐゴシック" pitchFamily="34" charset="-128"/>
              </a:rPr>
              <a:t>MeTracker – MTO definition</a:t>
            </a:r>
          </a:p>
        </p:txBody>
      </p:sp>
      <p:sp>
        <p:nvSpPr>
          <p:cNvPr id="8" name="Plassholder for lysbildenummer 3"/>
          <p:cNvSpPr>
            <a:spLocks noGrp="1"/>
          </p:cNvSpPr>
          <p:nvPr>
            <p:ph type="sldNum" sz="quarter" idx="10"/>
          </p:nvPr>
        </p:nvSpPr>
        <p:spPr>
          <a:xfrm>
            <a:off x="7162800" y="6584950"/>
            <a:ext cx="19050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fld id="{5533BAF1-64FA-4980-9999-55562C98C740}" type="slidenum">
              <a:rPr lang="de-AT" altLang="en-US" sz="800">
                <a:solidFill>
                  <a:schemeClr val="bg1"/>
                </a:solidFill>
                <a:latin typeface="Arial" pitchFamily="34" charset="0"/>
              </a:rPr>
              <a:pPr/>
              <a:t>13</a:t>
            </a:fld>
            <a:endParaRPr lang="de-AT" altLang="en-US" sz="800">
              <a:solidFill>
                <a:schemeClr val="bg1"/>
              </a:solidFill>
              <a:latin typeface="Arial" pitchFamily="34" charset="0"/>
            </a:endParaRPr>
          </a:p>
        </p:txBody>
      </p:sp>
      <p:sp>
        <p:nvSpPr>
          <p:cNvPr id="9" name="Rectangle 44"/>
          <p:cNvSpPr>
            <a:spLocks noGrp="1" noChangeArrowheads="1"/>
          </p:cNvSpPr>
          <p:nvPr>
            <p:ph type="ftr" sz="quarter" idx="11"/>
          </p:nvPr>
        </p:nvSpPr>
        <p:spPr>
          <a:xfrm>
            <a:off x="1357313" y="6324600"/>
            <a:ext cx="7710487"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r>
              <a:rPr lang="en-US" altLang="en-US" sz="800">
                <a:solidFill>
                  <a:srgbClr val="0070C0"/>
                </a:solidFill>
                <a:latin typeface="Arial" pitchFamily="34" charset="0"/>
              </a:rPr>
              <a:t>BRIDGE Final Demo 20</a:t>
            </a:r>
            <a:r>
              <a:rPr lang="en-US" altLang="en-US" sz="800" baseline="30000">
                <a:solidFill>
                  <a:srgbClr val="0070C0"/>
                </a:solidFill>
                <a:latin typeface="Arial" pitchFamily="34" charset="0"/>
              </a:rPr>
              <a:t>th</a:t>
            </a:r>
            <a:r>
              <a:rPr lang="en-US" altLang="en-US" sz="800">
                <a:solidFill>
                  <a:srgbClr val="0070C0"/>
                </a:solidFill>
                <a:latin typeface="Arial" pitchFamily="34" charset="0"/>
              </a:rPr>
              <a:t> – 21</a:t>
            </a:r>
            <a:r>
              <a:rPr lang="en-US" altLang="en-US" sz="800" baseline="30000">
                <a:solidFill>
                  <a:srgbClr val="0070C0"/>
                </a:solidFill>
                <a:latin typeface="Arial" pitchFamily="34" charset="0"/>
              </a:rPr>
              <a:t>st</a:t>
            </a:r>
            <a:r>
              <a:rPr lang="en-US" altLang="en-US" sz="800">
                <a:solidFill>
                  <a:srgbClr val="0070C0"/>
                </a:solidFill>
                <a:latin typeface="Arial" pitchFamily="34" charset="0"/>
              </a:rPr>
              <a:t> May 2015</a:t>
            </a:r>
            <a:endParaRPr lang="de-AT" altLang="en-US" sz="800">
              <a:solidFill>
                <a:srgbClr val="0070C0"/>
              </a:solidFill>
              <a:latin typeface="Arial" pitchFamily="34" charset="0"/>
            </a:endParaRPr>
          </a:p>
        </p:txBody>
      </p:sp>
      <p:pic>
        <p:nvPicPr>
          <p:cNvPr id="10" name="Bilde 4" descr="Skjermbilde 2015-05-19 kl. 09.53.56.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75060" y="1346026"/>
            <a:ext cx="6337300" cy="546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7134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5"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First Responder Integrated Training System</a:t>
            </a:r>
            <a:endParaRPr kumimoji="0" lang="nb-NO" altLang="zh-TW" dirty="0">
              <a:solidFill>
                <a:schemeClr val="bg1"/>
              </a:solidFill>
              <a:latin typeface="Arial Black" pitchFamily="34" charset="0"/>
            </a:endParaRPr>
          </a:p>
        </p:txBody>
      </p:sp>
      <p:pic>
        <p:nvPicPr>
          <p:cNvPr id="6"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7" name="Tittel 1"/>
          <p:cNvSpPr txBox="1">
            <a:spLocks/>
          </p:cNvSpPr>
          <p:nvPr/>
        </p:nvSpPr>
        <p:spPr bwMode="auto">
          <a:xfrm>
            <a:off x="484956" y="270917"/>
            <a:ext cx="8191500" cy="1285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Franklin Gothic Medium" pitchFamily="34" charset="0"/>
              </a:defRPr>
            </a:lvl2pPr>
            <a:lvl3pPr algn="ctr" defTabSz="457200" rtl="0" fontAlgn="base">
              <a:spcBef>
                <a:spcPct val="0"/>
              </a:spcBef>
              <a:spcAft>
                <a:spcPct val="0"/>
              </a:spcAft>
              <a:defRPr sz="4400">
                <a:solidFill>
                  <a:schemeClr val="tx1"/>
                </a:solidFill>
                <a:latin typeface="Franklin Gothic Medium" pitchFamily="34" charset="0"/>
              </a:defRPr>
            </a:lvl3pPr>
            <a:lvl4pPr algn="ctr" defTabSz="457200" rtl="0" fontAlgn="base">
              <a:spcBef>
                <a:spcPct val="0"/>
              </a:spcBef>
              <a:spcAft>
                <a:spcPct val="0"/>
              </a:spcAft>
              <a:defRPr sz="4400">
                <a:solidFill>
                  <a:schemeClr val="tx1"/>
                </a:solidFill>
                <a:latin typeface="Franklin Gothic Medium" pitchFamily="34" charset="0"/>
              </a:defRPr>
            </a:lvl4pPr>
            <a:lvl5pPr algn="ctr" defTabSz="457200" rtl="0" fontAlgn="base">
              <a:spcBef>
                <a:spcPct val="0"/>
              </a:spcBef>
              <a:spcAft>
                <a:spcPct val="0"/>
              </a:spcAft>
              <a:defRPr sz="4400">
                <a:solidFill>
                  <a:schemeClr val="tx1"/>
                </a:solidFill>
                <a:latin typeface="Franklin Gothic Medium" pitchFamily="34" charset="0"/>
              </a:defRPr>
            </a:lvl5pPr>
            <a:lvl6pPr marL="457200" algn="ctr" defTabSz="457200" rtl="0" fontAlgn="base">
              <a:spcBef>
                <a:spcPct val="0"/>
              </a:spcBef>
              <a:spcAft>
                <a:spcPct val="0"/>
              </a:spcAft>
              <a:defRPr sz="4400">
                <a:solidFill>
                  <a:schemeClr val="tx1"/>
                </a:solidFill>
                <a:latin typeface="Franklin Gothic Medium" pitchFamily="34" charset="0"/>
              </a:defRPr>
            </a:lvl6pPr>
            <a:lvl7pPr marL="914400" algn="ctr" defTabSz="457200" rtl="0" fontAlgn="base">
              <a:spcBef>
                <a:spcPct val="0"/>
              </a:spcBef>
              <a:spcAft>
                <a:spcPct val="0"/>
              </a:spcAft>
              <a:defRPr sz="4400">
                <a:solidFill>
                  <a:schemeClr val="tx1"/>
                </a:solidFill>
                <a:latin typeface="Franklin Gothic Medium" pitchFamily="34" charset="0"/>
              </a:defRPr>
            </a:lvl7pPr>
            <a:lvl8pPr marL="1371600" algn="ctr" defTabSz="457200" rtl="0" fontAlgn="base">
              <a:spcBef>
                <a:spcPct val="0"/>
              </a:spcBef>
              <a:spcAft>
                <a:spcPct val="0"/>
              </a:spcAft>
              <a:defRPr sz="4400">
                <a:solidFill>
                  <a:schemeClr val="tx1"/>
                </a:solidFill>
                <a:latin typeface="Franklin Gothic Medium" pitchFamily="34" charset="0"/>
              </a:defRPr>
            </a:lvl8pPr>
            <a:lvl9pPr marL="1828800" algn="ctr" defTabSz="457200" rtl="0" fontAlgn="base">
              <a:spcBef>
                <a:spcPct val="0"/>
              </a:spcBef>
              <a:spcAft>
                <a:spcPct val="0"/>
              </a:spcAft>
              <a:defRPr sz="4400">
                <a:solidFill>
                  <a:schemeClr val="tx1"/>
                </a:solidFill>
                <a:latin typeface="Franklin Gothic Medium" pitchFamily="34" charset="0"/>
              </a:defRPr>
            </a:lvl9pPr>
          </a:lstStyle>
          <a:p>
            <a:r>
              <a:rPr kumimoji="0" lang="nb-NO" altLang="en-US" sz="3600" dirty="0" smtClean="0">
                <a:ea typeface="ＭＳ Ｐゴシック" pitchFamily="34" charset="-128"/>
              </a:rPr>
              <a:t>MeTracker – Training Activity planning</a:t>
            </a:r>
          </a:p>
        </p:txBody>
      </p:sp>
      <p:sp>
        <p:nvSpPr>
          <p:cNvPr id="8" name="Plassholder for lysbildenummer 3"/>
          <p:cNvSpPr>
            <a:spLocks noGrp="1"/>
          </p:cNvSpPr>
          <p:nvPr>
            <p:ph type="sldNum" sz="quarter" idx="10"/>
          </p:nvPr>
        </p:nvSpPr>
        <p:spPr>
          <a:xfrm>
            <a:off x="7162800" y="6584950"/>
            <a:ext cx="19050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fld id="{2017A0E7-B50C-4B7F-9CD9-35A7DF1A2BF5}" type="slidenum">
              <a:rPr lang="de-AT" altLang="en-US" sz="800">
                <a:solidFill>
                  <a:schemeClr val="bg1"/>
                </a:solidFill>
                <a:latin typeface="Arial" pitchFamily="34" charset="0"/>
              </a:rPr>
              <a:pPr/>
              <a:t>14</a:t>
            </a:fld>
            <a:endParaRPr lang="de-AT" altLang="en-US" sz="800">
              <a:solidFill>
                <a:schemeClr val="bg1"/>
              </a:solidFill>
              <a:latin typeface="Arial" pitchFamily="34" charset="0"/>
            </a:endParaRPr>
          </a:p>
        </p:txBody>
      </p:sp>
      <p:sp>
        <p:nvSpPr>
          <p:cNvPr id="9" name="Rectangle 44"/>
          <p:cNvSpPr>
            <a:spLocks noGrp="1" noChangeArrowheads="1"/>
          </p:cNvSpPr>
          <p:nvPr>
            <p:ph type="ftr" sz="quarter" idx="11"/>
          </p:nvPr>
        </p:nvSpPr>
        <p:spPr>
          <a:xfrm>
            <a:off x="1357313" y="6324600"/>
            <a:ext cx="7710487"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r>
              <a:rPr lang="en-US" altLang="en-US" sz="800">
                <a:solidFill>
                  <a:srgbClr val="0070C0"/>
                </a:solidFill>
                <a:latin typeface="Arial" pitchFamily="34" charset="0"/>
              </a:rPr>
              <a:t>BRIDGE Final Demo 20</a:t>
            </a:r>
            <a:r>
              <a:rPr lang="en-US" altLang="en-US" sz="800" baseline="30000">
                <a:solidFill>
                  <a:srgbClr val="0070C0"/>
                </a:solidFill>
                <a:latin typeface="Arial" pitchFamily="34" charset="0"/>
              </a:rPr>
              <a:t>th</a:t>
            </a:r>
            <a:r>
              <a:rPr lang="en-US" altLang="en-US" sz="800">
                <a:solidFill>
                  <a:srgbClr val="0070C0"/>
                </a:solidFill>
                <a:latin typeface="Arial" pitchFamily="34" charset="0"/>
              </a:rPr>
              <a:t> – 21</a:t>
            </a:r>
            <a:r>
              <a:rPr lang="en-US" altLang="en-US" sz="800" baseline="30000">
                <a:solidFill>
                  <a:srgbClr val="0070C0"/>
                </a:solidFill>
                <a:latin typeface="Arial" pitchFamily="34" charset="0"/>
              </a:rPr>
              <a:t>st</a:t>
            </a:r>
            <a:r>
              <a:rPr lang="en-US" altLang="en-US" sz="800">
                <a:solidFill>
                  <a:srgbClr val="0070C0"/>
                </a:solidFill>
                <a:latin typeface="Arial" pitchFamily="34" charset="0"/>
              </a:rPr>
              <a:t> May 2015</a:t>
            </a:r>
            <a:endParaRPr lang="de-AT" altLang="en-US" sz="800">
              <a:solidFill>
                <a:srgbClr val="0070C0"/>
              </a:solidFill>
              <a:latin typeface="Arial" pitchFamily="34" charset="0"/>
            </a:endParaRPr>
          </a:p>
        </p:txBody>
      </p:sp>
      <p:pic>
        <p:nvPicPr>
          <p:cNvPr id="10" name="Plassholder for innhold 2" descr="Skjermbilde 2015-05-19 kl. 09.59.22.png"/>
          <p:cNvPicPr>
            <a:picLocks noChangeAspect="1"/>
          </p:cNvPicPr>
          <p:nvPr/>
        </p:nvPicPr>
        <p:blipFill>
          <a:blip r:embed="rId5">
            <a:extLst>
              <a:ext uri="{28A0092B-C50C-407E-A947-70E740481C1C}">
                <a14:useLocalDpi xmlns:a14="http://schemas.microsoft.com/office/drawing/2010/main" val="0"/>
              </a:ext>
            </a:extLst>
          </a:blip>
          <a:srcRect t="8350" b="8350"/>
          <a:stretch>
            <a:fillRect/>
          </a:stretch>
        </p:blipFill>
        <p:spPr bwMode="auto">
          <a:xfrm>
            <a:off x="323528" y="1138608"/>
            <a:ext cx="8742362" cy="5108205"/>
          </a:xfrm>
          <a:prstGeom prst="rect">
            <a:avLst/>
          </a:prstGeom>
          <a:noFill/>
          <a:ln w="9525">
            <a:noFill/>
            <a:miter lim="800000"/>
            <a:headEnd/>
            <a:tailEnd/>
          </a:ln>
        </p:spPr>
      </p:pic>
    </p:spTree>
    <p:extLst>
      <p:ext uri="{BB962C8B-B14F-4D97-AF65-F5344CB8AC3E}">
        <p14:creationId xmlns:p14="http://schemas.microsoft.com/office/powerpoint/2010/main" val="3017637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8" descr="ct_ppt_top.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5"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First Responder Integrated Training System</a:t>
            </a:r>
            <a:endParaRPr kumimoji="0" lang="nb-NO" altLang="zh-TW" dirty="0">
              <a:solidFill>
                <a:schemeClr val="bg1"/>
              </a:solidFill>
              <a:latin typeface="Arial Black" pitchFamily="34" charset="0"/>
            </a:endParaRPr>
          </a:p>
        </p:txBody>
      </p:sp>
      <p:pic>
        <p:nvPicPr>
          <p:cNvPr id="6" name="Bildobjekt 4" descr="AkkaPortImagesEmpty3.jpg"/>
          <p:cNvPicPr>
            <a:picLocks noChangeAspect="1"/>
          </p:cNvPicPr>
          <p:nvPr/>
        </p:nvPicPr>
        <p:blipFill>
          <a:blip r:embed="rId3"/>
          <a:srcRect/>
          <a:stretch>
            <a:fillRect/>
          </a:stretch>
        </p:blipFill>
        <p:spPr bwMode="auto">
          <a:xfrm>
            <a:off x="0" y="771525"/>
            <a:ext cx="9144000" cy="6229350"/>
          </a:xfrm>
          <a:prstGeom prst="rect">
            <a:avLst/>
          </a:prstGeom>
          <a:noFill/>
          <a:ln w="9525">
            <a:noFill/>
            <a:miter lim="800000"/>
            <a:headEnd/>
            <a:tailEnd/>
          </a:ln>
        </p:spPr>
      </p:pic>
      <p:pic>
        <p:nvPicPr>
          <p:cNvPr id="7" name="Plassholder for innhold 2" descr="Skjermbilde 2015-05-19 kl. 10.02.29.png"/>
          <p:cNvPicPr>
            <a:picLocks noChangeAspect="1"/>
          </p:cNvPicPr>
          <p:nvPr/>
        </p:nvPicPr>
        <p:blipFill>
          <a:blip r:embed="rId4">
            <a:extLst>
              <a:ext uri="{28A0092B-C50C-407E-A947-70E740481C1C}">
                <a14:useLocalDpi xmlns:a14="http://schemas.microsoft.com/office/drawing/2010/main" val="0"/>
              </a:ext>
            </a:extLst>
          </a:blip>
          <a:srcRect t="8685" b="8685"/>
          <a:stretch>
            <a:fillRect/>
          </a:stretch>
        </p:blipFill>
        <p:spPr bwMode="auto">
          <a:xfrm>
            <a:off x="504056" y="1707899"/>
            <a:ext cx="8244408" cy="4817445"/>
          </a:xfrm>
          <a:prstGeom prst="rect">
            <a:avLst/>
          </a:prstGeom>
          <a:noFill/>
          <a:ln w="9525">
            <a:noFill/>
            <a:miter lim="800000"/>
            <a:headEnd/>
            <a:tailEnd/>
          </a:ln>
        </p:spPr>
      </p:pic>
      <p:sp>
        <p:nvSpPr>
          <p:cNvPr id="8" name="Rectangle 7"/>
          <p:cNvSpPr/>
          <p:nvPr/>
        </p:nvSpPr>
        <p:spPr>
          <a:xfrm>
            <a:off x="1979712" y="908720"/>
            <a:ext cx="5955669" cy="646331"/>
          </a:xfrm>
          <a:prstGeom prst="rect">
            <a:avLst/>
          </a:prstGeom>
        </p:spPr>
        <p:txBody>
          <a:bodyPr wrap="none">
            <a:spAutoFit/>
          </a:bodyPr>
          <a:lstStyle/>
          <a:p>
            <a:r>
              <a:rPr lang="nb-NO" altLang="en-US" sz="3600" dirty="0">
                <a:ea typeface="ＭＳ Ｐゴシック" pitchFamily="34" charset="-128"/>
              </a:rPr>
              <a:t>MeTracker – MTO Definition</a:t>
            </a:r>
            <a:endParaRPr lang="en-US" sz="3600" dirty="0"/>
          </a:p>
        </p:txBody>
      </p:sp>
    </p:spTree>
    <p:extLst>
      <p:ext uri="{BB962C8B-B14F-4D97-AF65-F5344CB8AC3E}">
        <p14:creationId xmlns:p14="http://schemas.microsoft.com/office/powerpoint/2010/main" val="916813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5"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First Responder Integrated Training System</a:t>
            </a:r>
            <a:endParaRPr kumimoji="0" lang="nb-NO" altLang="zh-TW" dirty="0">
              <a:solidFill>
                <a:schemeClr val="bg1"/>
              </a:solidFill>
              <a:latin typeface="Arial Black" pitchFamily="34" charset="0"/>
            </a:endParaRPr>
          </a:p>
        </p:txBody>
      </p:sp>
      <p:pic>
        <p:nvPicPr>
          <p:cNvPr id="6"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7" name="Plassholder for lysbildenummer 3"/>
          <p:cNvSpPr>
            <a:spLocks noGrp="1"/>
          </p:cNvSpPr>
          <p:nvPr>
            <p:ph type="sldNum" sz="quarter" idx="10"/>
          </p:nvPr>
        </p:nvSpPr>
        <p:spPr>
          <a:xfrm>
            <a:off x="7247187" y="6601864"/>
            <a:ext cx="1820613" cy="28788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fld id="{689776EC-DD02-4A9A-B69E-C63C474EE13B}" type="slidenum">
              <a:rPr lang="de-AT" altLang="en-US" sz="800">
                <a:solidFill>
                  <a:schemeClr val="bg1"/>
                </a:solidFill>
                <a:latin typeface="Arial" pitchFamily="34" charset="0"/>
              </a:rPr>
              <a:pPr/>
              <a:t>16</a:t>
            </a:fld>
            <a:endParaRPr lang="de-AT" altLang="en-US" sz="800">
              <a:solidFill>
                <a:schemeClr val="bg1"/>
              </a:solidFill>
              <a:latin typeface="Arial" pitchFamily="34" charset="0"/>
            </a:endParaRPr>
          </a:p>
        </p:txBody>
      </p:sp>
      <p:sp>
        <p:nvSpPr>
          <p:cNvPr id="8" name="Rectangle 44"/>
          <p:cNvSpPr>
            <a:spLocks noGrp="1" noChangeArrowheads="1"/>
          </p:cNvSpPr>
          <p:nvPr>
            <p:ph type="ftr" sz="quarter" idx="11"/>
          </p:nvPr>
        </p:nvSpPr>
        <p:spPr>
          <a:xfrm>
            <a:off x="1698867" y="6341514"/>
            <a:ext cx="7368933" cy="28788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r>
              <a:rPr lang="en-US" altLang="en-US" sz="800">
                <a:solidFill>
                  <a:srgbClr val="0070C0"/>
                </a:solidFill>
                <a:latin typeface="Arial" pitchFamily="34" charset="0"/>
              </a:rPr>
              <a:t>BRIDGE Final Demo 20</a:t>
            </a:r>
            <a:r>
              <a:rPr lang="en-US" altLang="en-US" sz="800" baseline="30000">
                <a:solidFill>
                  <a:srgbClr val="0070C0"/>
                </a:solidFill>
                <a:latin typeface="Arial" pitchFamily="34" charset="0"/>
              </a:rPr>
              <a:t>th</a:t>
            </a:r>
            <a:r>
              <a:rPr lang="en-US" altLang="en-US" sz="800">
                <a:solidFill>
                  <a:srgbClr val="0070C0"/>
                </a:solidFill>
                <a:latin typeface="Arial" pitchFamily="34" charset="0"/>
              </a:rPr>
              <a:t> – 21</a:t>
            </a:r>
            <a:r>
              <a:rPr lang="en-US" altLang="en-US" sz="800" baseline="30000">
                <a:solidFill>
                  <a:srgbClr val="0070C0"/>
                </a:solidFill>
                <a:latin typeface="Arial" pitchFamily="34" charset="0"/>
              </a:rPr>
              <a:t>st</a:t>
            </a:r>
            <a:r>
              <a:rPr lang="en-US" altLang="en-US" sz="800">
                <a:solidFill>
                  <a:srgbClr val="0070C0"/>
                </a:solidFill>
                <a:latin typeface="Arial" pitchFamily="34" charset="0"/>
              </a:rPr>
              <a:t> May 2015</a:t>
            </a:r>
            <a:endParaRPr lang="de-AT" altLang="en-US" sz="800">
              <a:solidFill>
                <a:srgbClr val="0070C0"/>
              </a:solidFill>
              <a:latin typeface="Arial" pitchFamily="34" charset="0"/>
            </a:endParaRPr>
          </a:p>
        </p:txBody>
      </p:sp>
      <p:pic>
        <p:nvPicPr>
          <p:cNvPr id="9" name="Plassholder for innhold 3" descr="Skjermbilde 2015-05-19 kl. 10.22.25.png"/>
          <p:cNvPicPr>
            <a:picLocks noChangeAspect="1"/>
          </p:cNvPicPr>
          <p:nvPr/>
        </p:nvPicPr>
        <p:blipFill>
          <a:blip r:embed="rId5">
            <a:extLst>
              <a:ext uri="{28A0092B-C50C-407E-A947-70E740481C1C}">
                <a14:useLocalDpi xmlns:a14="http://schemas.microsoft.com/office/drawing/2010/main" val="0"/>
              </a:ext>
            </a:extLst>
          </a:blip>
          <a:srcRect t="2823" b="2823"/>
          <a:stretch>
            <a:fillRect/>
          </a:stretch>
        </p:blipFill>
        <p:spPr bwMode="auto">
          <a:xfrm>
            <a:off x="366692" y="1340767"/>
            <a:ext cx="8790008" cy="4906045"/>
          </a:xfrm>
          <a:prstGeom prst="rect">
            <a:avLst/>
          </a:prstGeom>
          <a:noFill/>
          <a:ln w="9525">
            <a:noFill/>
            <a:miter lim="800000"/>
            <a:headEnd/>
            <a:tailEnd/>
          </a:ln>
        </p:spPr>
      </p:pic>
      <p:sp>
        <p:nvSpPr>
          <p:cNvPr id="10" name="Tittel 2"/>
          <p:cNvSpPr txBox="1">
            <a:spLocks/>
          </p:cNvSpPr>
          <p:nvPr/>
        </p:nvSpPr>
        <p:spPr bwMode="auto">
          <a:xfrm>
            <a:off x="761546" y="285672"/>
            <a:ext cx="7525203" cy="121451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Franklin Gothic Medium" pitchFamily="34" charset="0"/>
              </a:defRPr>
            </a:lvl2pPr>
            <a:lvl3pPr algn="ctr" defTabSz="457200" rtl="0" fontAlgn="base">
              <a:spcBef>
                <a:spcPct val="0"/>
              </a:spcBef>
              <a:spcAft>
                <a:spcPct val="0"/>
              </a:spcAft>
              <a:defRPr sz="4400">
                <a:solidFill>
                  <a:schemeClr val="tx1"/>
                </a:solidFill>
                <a:latin typeface="Franklin Gothic Medium" pitchFamily="34" charset="0"/>
              </a:defRPr>
            </a:lvl3pPr>
            <a:lvl4pPr algn="ctr" defTabSz="457200" rtl="0" fontAlgn="base">
              <a:spcBef>
                <a:spcPct val="0"/>
              </a:spcBef>
              <a:spcAft>
                <a:spcPct val="0"/>
              </a:spcAft>
              <a:defRPr sz="4400">
                <a:solidFill>
                  <a:schemeClr val="tx1"/>
                </a:solidFill>
                <a:latin typeface="Franklin Gothic Medium" pitchFamily="34" charset="0"/>
              </a:defRPr>
            </a:lvl4pPr>
            <a:lvl5pPr algn="ctr" defTabSz="457200" rtl="0" fontAlgn="base">
              <a:spcBef>
                <a:spcPct val="0"/>
              </a:spcBef>
              <a:spcAft>
                <a:spcPct val="0"/>
              </a:spcAft>
              <a:defRPr sz="4400">
                <a:solidFill>
                  <a:schemeClr val="tx1"/>
                </a:solidFill>
                <a:latin typeface="Franklin Gothic Medium" pitchFamily="34" charset="0"/>
              </a:defRPr>
            </a:lvl5pPr>
            <a:lvl6pPr marL="457200" algn="ctr" defTabSz="457200" rtl="0" fontAlgn="base">
              <a:spcBef>
                <a:spcPct val="0"/>
              </a:spcBef>
              <a:spcAft>
                <a:spcPct val="0"/>
              </a:spcAft>
              <a:defRPr sz="4400">
                <a:solidFill>
                  <a:schemeClr val="tx1"/>
                </a:solidFill>
                <a:latin typeface="Franklin Gothic Medium" pitchFamily="34" charset="0"/>
              </a:defRPr>
            </a:lvl6pPr>
            <a:lvl7pPr marL="914400" algn="ctr" defTabSz="457200" rtl="0" fontAlgn="base">
              <a:spcBef>
                <a:spcPct val="0"/>
              </a:spcBef>
              <a:spcAft>
                <a:spcPct val="0"/>
              </a:spcAft>
              <a:defRPr sz="4400">
                <a:solidFill>
                  <a:schemeClr val="tx1"/>
                </a:solidFill>
                <a:latin typeface="Franklin Gothic Medium" pitchFamily="34" charset="0"/>
              </a:defRPr>
            </a:lvl7pPr>
            <a:lvl8pPr marL="1371600" algn="ctr" defTabSz="457200" rtl="0" fontAlgn="base">
              <a:spcBef>
                <a:spcPct val="0"/>
              </a:spcBef>
              <a:spcAft>
                <a:spcPct val="0"/>
              </a:spcAft>
              <a:defRPr sz="4400">
                <a:solidFill>
                  <a:schemeClr val="tx1"/>
                </a:solidFill>
                <a:latin typeface="Franklin Gothic Medium" pitchFamily="34" charset="0"/>
              </a:defRPr>
            </a:lvl8pPr>
            <a:lvl9pPr marL="1828800" algn="ctr" defTabSz="457200" rtl="0" fontAlgn="base">
              <a:spcBef>
                <a:spcPct val="0"/>
              </a:spcBef>
              <a:spcAft>
                <a:spcPct val="0"/>
              </a:spcAft>
              <a:defRPr sz="4400">
                <a:solidFill>
                  <a:schemeClr val="tx1"/>
                </a:solidFill>
                <a:latin typeface="Franklin Gothic Medium" pitchFamily="34" charset="0"/>
              </a:defRPr>
            </a:lvl9pPr>
          </a:lstStyle>
          <a:p>
            <a:r>
              <a:rPr kumimoji="0" lang="nb-NO" altLang="en-US" sz="3600" dirty="0" smtClean="0">
                <a:ea typeface="ＭＳ Ｐゴシック" pitchFamily="34" charset="-128"/>
              </a:rPr>
              <a:t>MeTracker – Training process plan</a:t>
            </a:r>
          </a:p>
        </p:txBody>
      </p:sp>
      <p:sp>
        <p:nvSpPr>
          <p:cNvPr id="11" name="TekstSylinder 1"/>
          <p:cNvSpPr txBox="1">
            <a:spLocks noChangeArrowheads="1"/>
          </p:cNvSpPr>
          <p:nvPr/>
        </p:nvSpPr>
        <p:spPr bwMode="auto">
          <a:xfrm>
            <a:off x="2283516" y="4962326"/>
            <a:ext cx="3231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r>
              <a:rPr lang="nb-NO" altLang="en-US" sz="1800"/>
              <a:t>X</a:t>
            </a:r>
          </a:p>
        </p:txBody>
      </p:sp>
      <p:sp>
        <p:nvSpPr>
          <p:cNvPr id="12" name="TekstSylinder 6"/>
          <p:cNvSpPr txBox="1">
            <a:spLocks noChangeArrowheads="1"/>
          </p:cNvSpPr>
          <p:nvPr/>
        </p:nvSpPr>
        <p:spPr bwMode="auto">
          <a:xfrm>
            <a:off x="3650425" y="4962326"/>
            <a:ext cx="324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r>
              <a:rPr lang="nb-NO" altLang="en-US" sz="1800"/>
              <a:t>X</a:t>
            </a:r>
          </a:p>
        </p:txBody>
      </p:sp>
      <p:sp>
        <p:nvSpPr>
          <p:cNvPr id="13" name="TekstSylinder 7"/>
          <p:cNvSpPr txBox="1">
            <a:spLocks noChangeArrowheads="1"/>
          </p:cNvSpPr>
          <p:nvPr/>
        </p:nvSpPr>
        <p:spPr bwMode="auto">
          <a:xfrm>
            <a:off x="3650425" y="4241690"/>
            <a:ext cx="324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r>
              <a:rPr lang="nb-NO" altLang="en-US" sz="1800"/>
              <a:t>X</a:t>
            </a:r>
          </a:p>
        </p:txBody>
      </p:sp>
      <p:sp>
        <p:nvSpPr>
          <p:cNvPr id="14" name="TekstSylinder 8"/>
          <p:cNvSpPr txBox="1">
            <a:spLocks noChangeArrowheads="1"/>
          </p:cNvSpPr>
          <p:nvPr/>
        </p:nvSpPr>
        <p:spPr bwMode="auto">
          <a:xfrm>
            <a:off x="3578916" y="3593901"/>
            <a:ext cx="3231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r>
              <a:rPr lang="nb-NO" altLang="en-US" sz="1800"/>
              <a:t>X</a:t>
            </a:r>
          </a:p>
        </p:txBody>
      </p:sp>
      <p:sp>
        <p:nvSpPr>
          <p:cNvPr id="15" name="TekstSylinder 9"/>
          <p:cNvSpPr txBox="1">
            <a:spLocks noChangeArrowheads="1"/>
          </p:cNvSpPr>
          <p:nvPr/>
        </p:nvSpPr>
        <p:spPr bwMode="auto">
          <a:xfrm>
            <a:off x="4947341" y="3881326"/>
            <a:ext cx="3231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r>
              <a:rPr lang="nb-NO" altLang="en-US" sz="1800"/>
              <a:t>X</a:t>
            </a:r>
          </a:p>
        </p:txBody>
      </p:sp>
      <p:sp>
        <p:nvSpPr>
          <p:cNvPr id="16" name="TekstSylinder 10"/>
          <p:cNvSpPr txBox="1">
            <a:spLocks noChangeArrowheads="1"/>
          </p:cNvSpPr>
          <p:nvPr/>
        </p:nvSpPr>
        <p:spPr bwMode="auto">
          <a:xfrm>
            <a:off x="6099866" y="4673490"/>
            <a:ext cx="3231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r>
              <a:rPr lang="nb-NO" altLang="en-US" sz="1800"/>
              <a:t>X</a:t>
            </a:r>
          </a:p>
        </p:txBody>
      </p:sp>
      <p:sp>
        <p:nvSpPr>
          <p:cNvPr id="17" name="TekstSylinder 11"/>
          <p:cNvSpPr txBox="1">
            <a:spLocks noChangeArrowheads="1"/>
          </p:cNvSpPr>
          <p:nvPr/>
        </p:nvSpPr>
        <p:spPr bwMode="auto">
          <a:xfrm>
            <a:off x="4947341" y="4241690"/>
            <a:ext cx="3231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r>
              <a:rPr lang="nb-NO" altLang="en-US" sz="1800"/>
              <a:t>X</a:t>
            </a:r>
          </a:p>
        </p:txBody>
      </p:sp>
      <p:sp>
        <p:nvSpPr>
          <p:cNvPr id="18" name="TekstSylinder 12"/>
          <p:cNvSpPr txBox="1">
            <a:spLocks noChangeArrowheads="1"/>
          </p:cNvSpPr>
          <p:nvPr/>
        </p:nvSpPr>
        <p:spPr bwMode="auto">
          <a:xfrm>
            <a:off x="6026841" y="3881326"/>
            <a:ext cx="3231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r>
              <a:rPr lang="nb-NO" altLang="en-US" sz="1800"/>
              <a:t>X</a:t>
            </a:r>
          </a:p>
        </p:txBody>
      </p:sp>
      <p:sp>
        <p:nvSpPr>
          <p:cNvPr id="19" name="TekstSylinder 13"/>
          <p:cNvSpPr txBox="1">
            <a:spLocks noChangeArrowheads="1"/>
          </p:cNvSpPr>
          <p:nvPr/>
        </p:nvSpPr>
        <p:spPr bwMode="auto">
          <a:xfrm>
            <a:off x="2283516" y="3593901"/>
            <a:ext cx="3231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r>
              <a:rPr lang="nb-NO" altLang="en-US" sz="1800"/>
              <a:t>X</a:t>
            </a:r>
          </a:p>
        </p:txBody>
      </p:sp>
      <p:sp>
        <p:nvSpPr>
          <p:cNvPr id="20" name="TekstSylinder 14"/>
          <p:cNvSpPr txBox="1">
            <a:spLocks noChangeArrowheads="1"/>
          </p:cNvSpPr>
          <p:nvPr/>
        </p:nvSpPr>
        <p:spPr bwMode="auto">
          <a:xfrm>
            <a:off x="6099866" y="4962326"/>
            <a:ext cx="3231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r>
              <a:rPr lang="nb-NO" altLang="en-US" sz="1800"/>
              <a:t>X</a:t>
            </a:r>
          </a:p>
        </p:txBody>
      </p:sp>
      <p:sp>
        <p:nvSpPr>
          <p:cNvPr id="21" name="TekstSylinder 2"/>
          <p:cNvSpPr txBox="1">
            <a:spLocks noChangeArrowheads="1"/>
          </p:cNvSpPr>
          <p:nvPr/>
        </p:nvSpPr>
        <p:spPr bwMode="auto">
          <a:xfrm>
            <a:off x="-2547647" y="5264473"/>
            <a:ext cx="177509" cy="464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endParaRPr lang="nb-NO" altLang="en-US"/>
          </a:p>
        </p:txBody>
      </p:sp>
    </p:spTree>
    <p:extLst>
      <p:ext uri="{BB962C8B-B14F-4D97-AF65-F5344CB8AC3E}">
        <p14:creationId xmlns:p14="http://schemas.microsoft.com/office/powerpoint/2010/main" val="4241856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5"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6"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First Responder Integrated Training System</a:t>
            </a:r>
            <a:endParaRPr kumimoji="0" lang="nb-NO" altLang="zh-TW" dirty="0">
              <a:solidFill>
                <a:schemeClr val="bg1"/>
              </a:solidFill>
              <a:latin typeface="Arial Black" pitchFamily="34" charset="0"/>
            </a:endParaRPr>
          </a:p>
        </p:txBody>
      </p:sp>
      <p:sp>
        <p:nvSpPr>
          <p:cNvPr id="9" name="Tittel 1"/>
          <p:cNvSpPr txBox="1">
            <a:spLocks/>
          </p:cNvSpPr>
          <p:nvPr/>
        </p:nvSpPr>
        <p:spPr bwMode="auto">
          <a:xfrm>
            <a:off x="412750" y="214313"/>
            <a:ext cx="7874000" cy="1285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Franklin Gothic Medium" pitchFamily="34" charset="0"/>
              </a:defRPr>
            </a:lvl2pPr>
            <a:lvl3pPr algn="ctr" defTabSz="457200" rtl="0" fontAlgn="base">
              <a:spcBef>
                <a:spcPct val="0"/>
              </a:spcBef>
              <a:spcAft>
                <a:spcPct val="0"/>
              </a:spcAft>
              <a:defRPr sz="4400">
                <a:solidFill>
                  <a:schemeClr val="tx1"/>
                </a:solidFill>
                <a:latin typeface="Franklin Gothic Medium" pitchFamily="34" charset="0"/>
              </a:defRPr>
            </a:lvl3pPr>
            <a:lvl4pPr algn="ctr" defTabSz="457200" rtl="0" fontAlgn="base">
              <a:spcBef>
                <a:spcPct val="0"/>
              </a:spcBef>
              <a:spcAft>
                <a:spcPct val="0"/>
              </a:spcAft>
              <a:defRPr sz="4400">
                <a:solidFill>
                  <a:schemeClr val="tx1"/>
                </a:solidFill>
                <a:latin typeface="Franklin Gothic Medium" pitchFamily="34" charset="0"/>
              </a:defRPr>
            </a:lvl4pPr>
            <a:lvl5pPr algn="ctr" defTabSz="457200" rtl="0" fontAlgn="base">
              <a:spcBef>
                <a:spcPct val="0"/>
              </a:spcBef>
              <a:spcAft>
                <a:spcPct val="0"/>
              </a:spcAft>
              <a:defRPr sz="4400">
                <a:solidFill>
                  <a:schemeClr val="tx1"/>
                </a:solidFill>
                <a:latin typeface="Franklin Gothic Medium" pitchFamily="34" charset="0"/>
              </a:defRPr>
            </a:lvl5pPr>
            <a:lvl6pPr marL="457200" algn="ctr" defTabSz="457200" rtl="0" fontAlgn="base">
              <a:spcBef>
                <a:spcPct val="0"/>
              </a:spcBef>
              <a:spcAft>
                <a:spcPct val="0"/>
              </a:spcAft>
              <a:defRPr sz="4400">
                <a:solidFill>
                  <a:schemeClr val="tx1"/>
                </a:solidFill>
                <a:latin typeface="Franklin Gothic Medium" pitchFamily="34" charset="0"/>
              </a:defRPr>
            </a:lvl6pPr>
            <a:lvl7pPr marL="914400" algn="ctr" defTabSz="457200" rtl="0" fontAlgn="base">
              <a:spcBef>
                <a:spcPct val="0"/>
              </a:spcBef>
              <a:spcAft>
                <a:spcPct val="0"/>
              </a:spcAft>
              <a:defRPr sz="4400">
                <a:solidFill>
                  <a:schemeClr val="tx1"/>
                </a:solidFill>
                <a:latin typeface="Franklin Gothic Medium" pitchFamily="34" charset="0"/>
              </a:defRPr>
            </a:lvl7pPr>
            <a:lvl8pPr marL="1371600" algn="ctr" defTabSz="457200" rtl="0" fontAlgn="base">
              <a:spcBef>
                <a:spcPct val="0"/>
              </a:spcBef>
              <a:spcAft>
                <a:spcPct val="0"/>
              </a:spcAft>
              <a:defRPr sz="4400">
                <a:solidFill>
                  <a:schemeClr val="tx1"/>
                </a:solidFill>
                <a:latin typeface="Franklin Gothic Medium" pitchFamily="34" charset="0"/>
              </a:defRPr>
            </a:lvl8pPr>
            <a:lvl9pPr marL="1828800" algn="ctr" defTabSz="457200" rtl="0" fontAlgn="base">
              <a:spcBef>
                <a:spcPct val="0"/>
              </a:spcBef>
              <a:spcAft>
                <a:spcPct val="0"/>
              </a:spcAft>
              <a:defRPr sz="4400">
                <a:solidFill>
                  <a:schemeClr val="tx1"/>
                </a:solidFill>
                <a:latin typeface="Franklin Gothic Medium" pitchFamily="34" charset="0"/>
              </a:defRPr>
            </a:lvl9pPr>
          </a:lstStyle>
          <a:p>
            <a:r>
              <a:rPr kumimoji="0" lang="nb-NO" altLang="en-US" smtClean="0">
                <a:ea typeface="ＭＳ Ｐゴシック" pitchFamily="34" charset="-128"/>
              </a:rPr>
              <a:t>MeTracker – Evaluation</a:t>
            </a:r>
          </a:p>
        </p:txBody>
      </p:sp>
      <p:sp>
        <p:nvSpPr>
          <p:cNvPr id="10" name="Plassholder for lysbildenummer 3"/>
          <p:cNvSpPr>
            <a:spLocks noGrp="1"/>
          </p:cNvSpPr>
          <p:nvPr>
            <p:ph type="sldNum" sz="quarter" idx="10"/>
          </p:nvPr>
        </p:nvSpPr>
        <p:spPr>
          <a:xfrm>
            <a:off x="7162800" y="6584950"/>
            <a:ext cx="19050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fld id="{35EAFDB6-0BCE-4ACA-A775-4E0BE5FB2336}" type="slidenum">
              <a:rPr lang="de-AT" altLang="en-US" sz="800">
                <a:solidFill>
                  <a:schemeClr val="bg1"/>
                </a:solidFill>
                <a:latin typeface="Arial" pitchFamily="34" charset="0"/>
              </a:rPr>
              <a:pPr/>
              <a:t>17</a:t>
            </a:fld>
            <a:endParaRPr lang="de-AT" altLang="en-US" sz="800">
              <a:solidFill>
                <a:schemeClr val="bg1"/>
              </a:solidFill>
              <a:latin typeface="Arial" pitchFamily="34" charset="0"/>
            </a:endParaRPr>
          </a:p>
        </p:txBody>
      </p:sp>
      <p:sp>
        <p:nvSpPr>
          <p:cNvPr id="11" name="Rectangle 44"/>
          <p:cNvSpPr>
            <a:spLocks noGrp="1" noChangeArrowheads="1"/>
          </p:cNvSpPr>
          <p:nvPr>
            <p:ph type="ftr" sz="quarter" idx="11"/>
          </p:nvPr>
        </p:nvSpPr>
        <p:spPr>
          <a:xfrm>
            <a:off x="1357313" y="6324600"/>
            <a:ext cx="7710487"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r>
              <a:rPr lang="en-US" altLang="en-US" sz="800">
                <a:solidFill>
                  <a:srgbClr val="0070C0"/>
                </a:solidFill>
                <a:latin typeface="Arial" pitchFamily="34" charset="0"/>
              </a:rPr>
              <a:t>BRIDGE Final Demo 20</a:t>
            </a:r>
            <a:r>
              <a:rPr lang="en-US" altLang="en-US" sz="800" baseline="30000">
                <a:solidFill>
                  <a:srgbClr val="0070C0"/>
                </a:solidFill>
                <a:latin typeface="Arial" pitchFamily="34" charset="0"/>
              </a:rPr>
              <a:t>th</a:t>
            </a:r>
            <a:r>
              <a:rPr lang="en-US" altLang="en-US" sz="800">
                <a:solidFill>
                  <a:srgbClr val="0070C0"/>
                </a:solidFill>
                <a:latin typeface="Arial" pitchFamily="34" charset="0"/>
              </a:rPr>
              <a:t> – 21</a:t>
            </a:r>
            <a:r>
              <a:rPr lang="en-US" altLang="en-US" sz="800" baseline="30000">
                <a:solidFill>
                  <a:srgbClr val="0070C0"/>
                </a:solidFill>
                <a:latin typeface="Arial" pitchFamily="34" charset="0"/>
              </a:rPr>
              <a:t>st</a:t>
            </a:r>
            <a:r>
              <a:rPr lang="en-US" altLang="en-US" sz="800">
                <a:solidFill>
                  <a:srgbClr val="0070C0"/>
                </a:solidFill>
                <a:latin typeface="Arial" pitchFamily="34" charset="0"/>
              </a:rPr>
              <a:t> May 2015</a:t>
            </a:r>
            <a:endParaRPr lang="de-AT" altLang="en-US" sz="800">
              <a:solidFill>
                <a:srgbClr val="0070C0"/>
              </a:solidFill>
              <a:latin typeface="Arial" pitchFamily="34" charset="0"/>
            </a:endParaRPr>
          </a:p>
        </p:txBody>
      </p:sp>
      <p:pic>
        <p:nvPicPr>
          <p:cNvPr id="12" name="Bilde 4" descr="Skjermbilde 2015-05-19 kl. 10.31.3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00113" y="765175"/>
            <a:ext cx="6527800" cy="580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94051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9459" name="TextBox 4"/>
          <p:cNvSpPr txBox="1">
            <a:spLocks noChangeArrowheads="1"/>
          </p:cNvSpPr>
          <p:nvPr/>
        </p:nvSpPr>
        <p:spPr bwMode="auto">
          <a:xfrm>
            <a:off x="3048000" y="227013"/>
            <a:ext cx="5715000" cy="368300"/>
          </a:xfrm>
          <a:prstGeom prst="rect">
            <a:avLst/>
          </a:prstGeom>
          <a:noFill/>
          <a:ln w="9525">
            <a:noFill/>
            <a:miter lim="800000"/>
            <a:headEnd/>
            <a:tailEnd/>
          </a:ln>
        </p:spPr>
        <p:txBody>
          <a:bodyPr>
            <a:spAutoFit/>
          </a:bodyPr>
          <a:lstStyle/>
          <a:p>
            <a:pPr algn="r"/>
            <a:r>
              <a:rPr kumimoji="0" lang="nb-NO" altLang="zh-TW">
                <a:solidFill>
                  <a:schemeClr val="bg1"/>
                </a:solidFill>
                <a:latin typeface="Arial Black" pitchFamily="34" charset="0"/>
              </a:rPr>
              <a:t> Structured  collection of observations</a:t>
            </a:r>
          </a:p>
        </p:txBody>
      </p:sp>
      <p:sp>
        <p:nvSpPr>
          <p:cNvPr id="19460" name="TextBox 6"/>
          <p:cNvSpPr txBox="1">
            <a:spLocks noChangeArrowheads="1"/>
          </p:cNvSpPr>
          <p:nvPr/>
        </p:nvSpPr>
        <p:spPr bwMode="auto">
          <a:xfrm>
            <a:off x="3048000" y="6200775"/>
            <a:ext cx="5715000" cy="369888"/>
          </a:xfrm>
          <a:prstGeom prst="rect">
            <a:avLst/>
          </a:prstGeom>
          <a:noFill/>
          <a:ln w="9525">
            <a:noFill/>
            <a:miter lim="800000"/>
            <a:headEnd/>
            <a:tailEnd/>
          </a:ln>
        </p:spPr>
        <p:txBody>
          <a:bodyPr>
            <a:spAutoFit/>
          </a:bodyPr>
          <a:lstStyle/>
          <a:p>
            <a:pPr algn="r"/>
            <a:r>
              <a:rPr kumimoji="0" lang="nb-NO" altLang="zh-TW">
                <a:solidFill>
                  <a:srgbClr val="54B157"/>
                </a:solidFill>
                <a:latin typeface="Eurostile Demi"/>
              </a:rPr>
              <a:t> </a:t>
            </a:r>
            <a:r>
              <a:rPr kumimoji="0" lang="nb-NO" altLang="zh-TW">
                <a:solidFill>
                  <a:srgbClr val="54B157"/>
                </a:solidFill>
                <a:latin typeface="Arial Black" pitchFamily="34" charset="0"/>
              </a:rPr>
              <a:t>Side </a:t>
            </a:r>
            <a:fld id="{4E802332-5F65-4FD5-A2ED-6E0A107FF69B}" type="slidenum">
              <a:rPr kumimoji="0" lang="nb-NO" altLang="zh-TW">
                <a:solidFill>
                  <a:srgbClr val="54B157"/>
                </a:solidFill>
                <a:latin typeface="Arial Black" pitchFamily="34" charset="0"/>
              </a:rPr>
              <a:pPr algn="r"/>
              <a:t>18</a:t>
            </a:fld>
            <a:endParaRPr kumimoji="0" lang="nb-NO" altLang="zh-TW">
              <a:solidFill>
                <a:srgbClr val="54B157"/>
              </a:solidFill>
              <a:latin typeface="Arial Black" pitchFamily="34" charset="0"/>
            </a:endParaRPr>
          </a:p>
        </p:txBody>
      </p:sp>
      <p:pic>
        <p:nvPicPr>
          <p:cNvPr id="19461" name="Bildobjekt 4" descr="AkkaPortImagesEmpty3.jpg"/>
          <p:cNvPicPr>
            <a:picLocks noChangeAspect="1"/>
          </p:cNvPicPr>
          <p:nvPr/>
        </p:nvPicPr>
        <p:blipFill>
          <a:blip r:embed="rId4"/>
          <a:srcRect/>
          <a:stretch>
            <a:fillRect/>
          </a:stretch>
        </p:blipFill>
        <p:spPr bwMode="auto">
          <a:xfrm>
            <a:off x="11113" y="673100"/>
            <a:ext cx="9144000" cy="6229350"/>
          </a:xfrm>
          <a:prstGeom prst="rect">
            <a:avLst/>
          </a:prstGeom>
          <a:noFill/>
          <a:ln w="9525">
            <a:noFill/>
            <a:miter lim="800000"/>
            <a:headEnd/>
            <a:tailEnd/>
          </a:ln>
        </p:spPr>
      </p:pic>
      <p:graphicFrame>
        <p:nvGraphicFramePr>
          <p:cNvPr id="10" name="Diagram 9"/>
          <p:cNvGraphicFramePr/>
          <p:nvPr>
            <p:extLst>
              <p:ext uri="{D42A27DB-BD31-4B8C-83A1-F6EECF244321}">
                <p14:modId xmlns:p14="http://schemas.microsoft.com/office/powerpoint/2010/main" val="257652953"/>
              </p:ext>
            </p:extLst>
          </p:nvPr>
        </p:nvGraphicFramePr>
        <p:xfrm>
          <a:off x="1951165" y="1631933"/>
          <a:ext cx="5905953" cy="442665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4" name="Bilde 13" descr="Skjermbilde 2012-01-09 kl. 15.12.21.png"/>
          <p:cNvPicPr>
            <a:picLocks noChangeAspect="1"/>
          </p:cNvPicPr>
          <p:nvPr/>
        </p:nvPicPr>
        <p:blipFill>
          <a:blip r:embed="rId10"/>
          <a:srcRect/>
          <a:stretch>
            <a:fillRect/>
          </a:stretch>
        </p:blipFill>
        <p:spPr bwMode="auto">
          <a:xfrm>
            <a:off x="2368550" y="5260975"/>
            <a:ext cx="1230313" cy="1103313"/>
          </a:xfrm>
          <a:prstGeom prst="rect">
            <a:avLst/>
          </a:prstGeom>
          <a:noFill/>
          <a:ln w="9525">
            <a:noFill/>
            <a:miter lim="800000"/>
            <a:headEnd/>
            <a:tailEnd/>
          </a:ln>
        </p:spPr>
      </p:pic>
      <p:pic>
        <p:nvPicPr>
          <p:cNvPr id="15" name="Bilde 14" descr="Skjermbilde 2012-01-09 kl. 15.12.21.png"/>
          <p:cNvPicPr>
            <a:picLocks noChangeAspect="1"/>
          </p:cNvPicPr>
          <p:nvPr/>
        </p:nvPicPr>
        <p:blipFill>
          <a:blip r:embed="rId10"/>
          <a:srcRect/>
          <a:stretch>
            <a:fillRect/>
          </a:stretch>
        </p:blipFill>
        <p:spPr bwMode="auto">
          <a:xfrm>
            <a:off x="323850" y="1765300"/>
            <a:ext cx="1230313" cy="1103313"/>
          </a:xfrm>
          <a:prstGeom prst="rect">
            <a:avLst/>
          </a:prstGeom>
          <a:noFill/>
          <a:ln w="9525">
            <a:noFill/>
            <a:miter lim="800000"/>
            <a:headEnd/>
            <a:tailEnd/>
          </a:ln>
        </p:spPr>
      </p:pic>
      <p:pic>
        <p:nvPicPr>
          <p:cNvPr id="16" name="Bilde 15" descr="Skjermbilde 2012-01-09 kl. 15.12.21.png"/>
          <p:cNvPicPr>
            <a:picLocks noChangeAspect="1"/>
          </p:cNvPicPr>
          <p:nvPr/>
        </p:nvPicPr>
        <p:blipFill>
          <a:blip r:embed="rId10"/>
          <a:srcRect/>
          <a:stretch>
            <a:fillRect/>
          </a:stretch>
        </p:blipFill>
        <p:spPr bwMode="auto">
          <a:xfrm>
            <a:off x="7431088" y="1973263"/>
            <a:ext cx="1230312" cy="1103312"/>
          </a:xfrm>
          <a:prstGeom prst="rect">
            <a:avLst/>
          </a:prstGeom>
          <a:noFill/>
          <a:ln w="9525">
            <a:noFill/>
            <a:miter lim="800000"/>
            <a:headEnd/>
            <a:tailEnd/>
          </a:ln>
        </p:spPr>
      </p:pic>
      <p:pic>
        <p:nvPicPr>
          <p:cNvPr id="17" name="Bilde 16" descr="Skjermbilde 2012-01-09 kl. 15.12.21.png"/>
          <p:cNvPicPr>
            <a:picLocks noChangeAspect="1"/>
          </p:cNvPicPr>
          <p:nvPr/>
        </p:nvPicPr>
        <p:blipFill>
          <a:blip r:embed="rId10"/>
          <a:srcRect/>
          <a:stretch>
            <a:fillRect/>
          </a:stretch>
        </p:blipFill>
        <p:spPr bwMode="auto">
          <a:xfrm>
            <a:off x="7532688" y="3444875"/>
            <a:ext cx="1230312" cy="1103313"/>
          </a:xfrm>
          <a:prstGeom prst="rect">
            <a:avLst/>
          </a:prstGeom>
          <a:noFill/>
          <a:ln w="9525">
            <a:noFill/>
            <a:miter lim="800000"/>
            <a:headEnd/>
            <a:tailEnd/>
          </a:ln>
        </p:spPr>
      </p:pic>
      <p:pic>
        <p:nvPicPr>
          <p:cNvPr id="18" name="Bilde 17" descr="Skjermbilde 2012-01-09 kl. 15.12.21.png"/>
          <p:cNvPicPr>
            <a:picLocks noChangeAspect="1"/>
          </p:cNvPicPr>
          <p:nvPr/>
        </p:nvPicPr>
        <p:blipFill>
          <a:blip r:embed="rId10"/>
          <a:srcRect/>
          <a:stretch>
            <a:fillRect/>
          </a:stretch>
        </p:blipFill>
        <p:spPr bwMode="auto">
          <a:xfrm>
            <a:off x="7380288" y="5124450"/>
            <a:ext cx="1230312" cy="1103313"/>
          </a:xfrm>
          <a:prstGeom prst="rect">
            <a:avLst/>
          </a:prstGeom>
          <a:noFill/>
          <a:ln w="9525">
            <a:noFill/>
            <a:miter lim="800000"/>
            <a:headEnd/>
            <a:tailEnd/>
          </a:ln>
        </p:spPr>
      </p:pic>
      <p:pic>
        <p:nvPicPr>
          <p:cNvPr id="19" name="Bilde 18" descr="Skjermbilde 2012-01-09 kl. 15.12.21.png"/>
          <p:cNvPicPr>
            <a:picLocks noChangeAspect="1"/>
          </p:cNvPicPr>
          <p:nvPr/>
        </p:nvPicPr>
        <p:blipFill>
          <a:blip r:embed="rId10"/>
          <a:srcRect/>
          <a:stretch>
            <a:fillRect/>
          </a:stretch>
        </p:blipFill>
        <p:spPr bwMode="auto">
          <a:xfrm>
            <a:off x="6370638" y="819150"/>
            <a:ext cx="1231900" cy="1101725"/>
          </a:xfrm>
          <a:prstGeom prst="rect">
            <a:avLst/>
          </a:prstGeom>
          <a:noFill/>
          <a:ln w="9525">
            <a:noFill/>
            <a:miter lim="800000"/>
            <a:headEnd/>
            <a:tailEnd/>
          </a:ln>
        </p:spPr>
      </p:pic>
      <p:pic>
        <p:nvPicPr>
          <p:cNvPr id="20" name="Bilde 19" descr="Skjermbilde 2012-01-09 kl. 15.12.21.png"/>
          <p:cNvPicPr>
            <a:picLocks noChangeAspect="1"/>
          </p:cNvPicPr>
          <p:nvPr/>
        </p:nvPicPr>
        <p:blipFill>
          <a:blip r:embed="rId10"/>
          <a:srcRect/>
          <a:stretch>
            <a:fillRect/>
          </a:stretch>
        </p:blipFill>
        <p:spPr bwMode="auto">
          <a:xfrm>
            <a:off x="4643438" y="828675"/>
            <a:ext cx="1231900" cy="1103313"/>
          </a:xfrm>
          <a:prstGeom prst="rect">
            <a:avLst/>
          </a:prstGeom>
          <a:noFill/>
          <a:ln w="9525">
            <a:noFill/>
            <a:miter lim="800000"/>
            <a:headEnd/>
            <a:tailEnd/>
          </a:ln>
        </p:spPr>
      </p:pic>
      <p:pic>
        <p:nvPicPr>
          <p:cNvPr id="21" name="Bilde 20" descr="Skjermbilde 2012-01-09 kl. 15.12.21.png"/>
          <p:cNvPicPr>
            <a:picLocks noChangeAspect="1"/>
          </p:cNvPicPr>
          <p:nvPr/>
        </p:nvPicPr>
        <p:blipFill>
          <a:blip r:embed="rId10"/>
          <a:srcRect/>
          <a:stretch>
            <a:fillRect/>
          </a:stretch>
        </p:blipFill>
        <p:spPr bwMode="auto">
          <a:xfrm>
            <a:off x="1577975" y="925513"/>
            <a:ext cx="1230313" cy="1103312"/>
          </a:xfrm>
          <a:prstGeom prst="rect">
            <a:avLst/>
          </a:prstGeom>
          <a:noFill/>
          <a:ln w="9525">
            <a:noFill/>
            <a:miter lim="800000"/>
            <a:headEnd/>
            <a:tailEnd/>
          </a:ln>
        </p:spPr>
      </p:pic>
      <p:pic>
        <p:nvPicPr>
          <p:cNvPr id="23" name="Bilde 22" descr="Skjermbilde 2012-01-09 kl. 15.12.21.png"/>
          <p:cNvPicPr>
            <a:picLocks noChangeAspect="1"/>
          </p:cNvPicPr>
          <p:nvPr/>
        </p:nvPicPr>
        <p:blipFill>
          <a:blip r:embed="rId10"/>
          <a:srcRect/>
          <a:stretch>
            <a:fillRect/>
          </a:stretch>
        </p:blipFill>
        <p:spPr bwMode="auto">
          <a:xfrm>
            <a:off x="5140325" y="5429250"/>
            <a:ext cx="1230313" cy="1103313"/>
          </a:xfrm>
          <a:prstGeom prst="rect">
            <a:avLst/>
          </a:prstGeom>
          <a:noFill/>
          <a:ln w="9525">
            <a:noFill/>
            <a:miter lim="800000"/>
            <a:headEnd/>
            <a:tailEnd/>
          </a:ln>
        </p:spPr>
      </p:pic>
      <p:pic>
        <p:nvPicPr>
          <p:cNvPr id="25" name="Bilde 24" descr="Skjermbilde 2012-01-09 kl. 15.12.21.png"/>
          <p:cNvPicPr>
            <a:picLocks noChangeAspect="1"/>
          </p:cNvPicPr>
          <p:nvPr/>
        </p:nvPicPr>
        <p:blipFill>
          <a:blip r:embed="rId10"/>
          <a:srcRect/>
          <a:stretch>
            <a:fillRect/>
          </a:stretch>
        </p:blipFill>
        <p:spPr bwMode="auto">
          <a:xfrm>
            <a:off x="476250" y="4724400"/>
            <a:ext cx="1231900" cy="1103313"/>
          </a:xfrm>
          <a:prstGeom prst="rect">
            <a:avLst/>
          </a:prstGeom>
          <a:noFill/>
          <a:ln w="9525">
            <a:noFill/>
            <a:miter lim="800000"/>
            <a:headEnd/>
            <a:tailEnd/>
          </a:ln>
        </p:spPr>
      </p:pic>
      <p:pic>
        <p:nvPicPr>
          <p:cNvPr id="26" name="Bilde 25" descr="Skjermbilde 2012-01-09 kl. 15.12.21.png"/>
          <p:cNvPicPr>
            <a:picLocks noChangeAspect="1"/>
          </p:cNvPicPr>
          <p:nvPr/>
        </p:nvPicPr>
        <p:blipFill>
          <a:blip r:embed="rId10"/>
          <a:srcRect/>
          <a:stretch>
            <a:fillRect/>
          </a:stretch>
        </p:blipFill>
        <p:spPr bwMode="auto">
          <a:xfrm>
            <a:off x="323850" y="3260725"/>
            <a:ext cx="1230313" cy="1103313"/>
          </a:xfrm>
          <a:prstGeom prst="rect">
            <a:avLst/>
          </a:prstGeom>
          <a:noFill/>
          <a:ln w="9525">
            <a:noFill/>
            <a:miter lim="800000"/>
            <a:headEnd/>
            <a:tailEnd/>
          </a:ln>
        </p:spPr>
      </p:pic>
      <p:cxnSp>
        <p:nvCxnSpPr>
          <p:cNvPr id="40" name="Rett pil 39"/>
          <p:cNvCxnSpPr>
            <a:stCxn id="17" idx="1"/>
          </p:cNvCxnSpPr>
          <p:nvPr/>
        </p:nvCxnSpPr>
        <p:spPr>
          <a:xfrm flipH="1">
            <a:off x="6804025" y="3995738"/>
            <a:ext cx="728663" cy="9525"/>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cxnSp>
        <p:nvCxnSpPr>
          <p:cNvPr id="41" name="Rett pil 40"/>
          <p:cNvCxnSpPr/>
          <p:nvPr/>
        </p:nvCxnSpPr>
        <p:spPr>
          <a:xfrm flipH="1">
            <a:off x="4354513" y="1924050"/>
            <a:ext cx="631825" cy="568325"/>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cxnSp>
        <p:nvCxnSpPr>
          <p:cNvPr id="42" name="Rett pil 41"/>
          <p:cNvCxnSpPr/>
          <p:nvPr/>
        </p:nvCxnSpPr>
        <p:spPr>
          <a:xfrm>
            <a:off x="2368550" y="2028825"/>
            <a:ext cx="439738" cy="1603375"/>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cxnSp>
        <p:nvCxnSpPr>
          <p:cNvPr id="43" name="Rett pil 42"/>
          <p:cNvCxnSpPr/>
          <p:nvPr/>
        </p:nvCxnSpPr>
        <p:spPr>
          <a:xfrm>
            <a:off x="1522413" y="2374900"/>
            <a:ext cx="1177925" cy="1257300"/>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cxnSp>
        <p:nvCxnSpPr>
          <p:cNvPr id="44" name="Rett pil 43"/>
          <p:cNvCxnSpPr/>
          <p:nvPr/>
        </p:nvCxnSpPr>
        <p:spPr>
          <a:xfrm flipV="1">
            <a:off x="1570038" y="4360863"/>
            <a:ext cx="695325" cy="900112"/>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cxnSp>
        <p:nvCxnSpPr>
          <p:cNvPr id="45" name="Rett pil 44"/>
          <p:cNvCxnSpPr/>
          <p:nvPr/>
        </p:nvCxnSpPr>
        <p:spPr>
          <a:xfrm>
            <a:off x="1554163" y="3813175"/>
            <a:ext cx="711200" cy="192088"/>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cxnSp>
        <p:nvCxnSpPr>
          <p:cNvPr id="46" name="Rett pil 45"/>
          <p:cNvCxnSpPr>
            <a:stCxn id="14" idx="0"/>
          </p:cNvCxnSpPr>
          <p:nvPr/>
        </p:nvCxnSpPr>
        <p:spPr>
          <a:xfrm flipH="1" flipV="1">
            <a:off x="2947988" y="4724400"/>
            <a:ext cx="34925" cy="536575"/>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pic>
        <p:nvPicPr>
          <p:cNvPr id="56" name="Bilde 55" descr="Skjermbilde 2012-01-09 kl. 15.12.21.png"/>
          <p:cNvPicPr>
            <a:picLocks noChangeAspect="1"/>
          </p:cNvPicPr>
          <p:nvPr/>
        </p:nvPicPr>
        <p:blipFill>
          <a:blip r:embed="rId10"/>
          <a:srcRect/>
          <a:stretch>
            <a:fillRect/>
          </a:stretch>
        </p:blipFill>
        <p:spPr bwMode="auto">
          <a:xfrm>
            <a:off x="3208338" y="742950"/>
            <a:ext cx="1230312" cy="1103313"/>
          </a:xfrm>
          <a:prstGeom prst="rect">
            <a:avLst/>
          </a:prstGeom>
          <a:noFill/>
          <a:ln w="9525">
            <a:noFill/>
            <a:miter lim="800000"/>
            <a:headEnd/>
            <a:tailEnd/>
          </a:ln>
        </p:spPr>
      </p:pic>
      <p:cxnSp>
        <p:nvCxnSpPr>
          <p:cNvPr id="59" name="Rett pil 58"/>
          <p:cNvCxnSpPr>
            <a:stCxn id="16" idx="1"/>
          </p:cNvCxnSpPr>
          <p:nvPr/>
        </p:nvCxnSpPr>
        <p:spPr>
          <a:xfrm flipH="1">
            <a:off x="6011863" y="2525713"/>
            <a:ext cx="1419225" cy="182562"/>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cxnSp>
        <p:nvCxnSpPr>
          <p:cNvPr id="60" name="Rett pil 59"/>
          <p:cNvCxnSpPr>
            <a:stCxn id="19" idx="2"/>
          </p:cNvCxnSpPr>
          <p:nvPr/>
        </p:nvCxnSpPr>
        <p:spPr>
          <a:xfrm flipH="1">
            <a:off x="6011863" y="1920875"/>
            <a:ext cx="974725" cy="787400"/>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cxnSp>
        <p:nvCxnSpPr>
          <p:cNvPr id="61" name="Rett pil 60"/>
          <p:cNvCxnSpPr/>
          <p:nvPr/>
        </p:nvCxnSpPr>
        <p:spPr>
          <a:xfrm>
            <a:off x="3995738" y="1851025"/>
            <a:ext cx="127000" cy="674688"/>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cxnSp>
        <p:nvCxnSpPr>
          <p:cNvPr id="93" name="Rett pil 92"/>
          <p:cNvCxnSpPr>
            <a:stCxn id="18" idx="0"/>
          </p:cNvCxnSpPr>
          <p:nvPr/>
        </p:nvCxnSpPr>
        <p:spPr>
          <a:xfrm flipH="1" flipV="1">
            <a:off x="6948488" y="4437063"/>
            <a:ext cx="1047750" cy="687387"/>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cxnSp>
        <p:nvCxnSpPr>
          <p:cNvPr id="99" name="Rett pil 98"/>
          <p:cNvCxnSpPr/>
          <p:nvPr/>
        </p:nvCxnSpPr>
        <p:spPr>
          <a:xfrm flipV="1">
            <a:off x="5748338" y="4437063"/>
            <a:ext cx="768350" cy="992187"/>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604022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ppt_x"/>
                                          </p:val>
                                        </p:tav>
                                        <p:tav tm="100000">
                                          <p:val>
                                            <p:strVal val="#ppt_x"/>
                                          </p:val>
                                        </p:tav>
                                      </p:tavLst>
                                    </p:anim>
                                    <p:anim calcmode="lin" valueType="num">
                                      <p:cBhvr additive="base">
                                        <p:cTn id="12" dur="500" fill="hold"/>
                                        <p:tgtEl>
                                          <p:spTgt spid="4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ppt_x"/>
                                          </p:val>
                                        </p:tav>
                                        <p:tav tm="100000">
                                          <p:val>
                                            <p:strVal val="#ppt_x"/>
                                          </p:val>
                                        </p:tav>
                                      </p:tavLst>
                                    </p:anim>
                                    <p:anim calcmode="lin" valueType="num">
                                      <p:cBhvr additive="base">
                                        <p:cTn id="20" dur="500" fill="hold"/>
                                        <p:tgtEl>
                                          <p:spTgt spid="4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fill="hold"/>
                                        <p:tgtEl>
                                          <p:spTgt spid="45"/>
                                        </p:tgtEl>
                                        <p:attrNameLst>
                                          <p:attrName>ppt_x</p:attrName>
                                        </p:attrNameLst>
                                      </p:cBhvr>
                                      <p:tavLst>
                                        <p:tav tm="0">
                                          <p:val>
                                            <p:strVal val="#ppt_x"/>
                                          </p:val>
                                        </p:tav>
                                        <p:tav tm="100000">
                                          <p:val>
                                            <p:strVal val="#ppt_x"/>
                                          </p:val>
                                        </p:tav>
                                      </p:tavLst>
                                    </p:anim>
                                    <p:anim calcmode="lin" valueType="num">
                                      <p:cBhvr additive="base">
                                        <p:cTn id="24" dur="500" fill="hold"/>
                                        <p:tgtEl>
                                          <p:spTgt spid="4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ppt_x"/>
                                          </p:val>
                                        </p:tav>
                                        <p:tav tm="100000">
                                          <p:val>
                                            <p:strVal val="#ppt_x"/>
                                          </p:val>
                                        </p:tav>
                                      </p:tavLst>
                                    </p:anim>
                                    <p:anim calcmode="lin" valueType="num">
                                      <p:cBhvr additive="base">
                                        <p:cTn id="28" dur="500" fill="hold"/>
                                        <p:tgtEl>
                                          <p:spTgt spid="2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500" fill="hold"/>
                                        <p:tgtEl>
                                          <p:spTgt spid="43"/>
                                        </p:tgtEl>
                                        <p:attrNameLst>
                                          <p:attrName>ppt_x</p:attrName>
                                        </p:attrNameLst>
                                      </p:cBhvr>
                                      <p:tavLst>
                                        <p:tav tm="0">
                                          <p:val>
                                            <p:strVal val="#ppt_x"/>
                                          </p:val>
                                        </p:tav>
                                        <p:tav tm="100000">
                                          <p:val>
                                            <p:strVal val="#ppt_x"/>
                                          </p:val>
                                        </p:tav>
                                      </p:tavLst>
                                    </p:anim>
                                    <p:anim calcmode="lin" valueType="num">
                                      <p:cBhvr additive="base">
                                        <p:cTn id="32" dur="500" fill="hold"/>
                                        <p:tgtEl>
                                          <p:spTgt spid="43"/>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500" fill="hold"/>
                                        <p:tgtEl>
                                          <p:spTgt spid="42"/>
                                        </p:tgtEl>
                                        <p:attrNameLst>
                                          <p:attrName>ppt_x</p:attrName>
                                        </p:attrNameLst>
                                      </p:cBhvr>
                                      <p:tavLst>
                                        <p:tav tm="0">
                                          <p:val>
                                            <p:strVal val="#ppt_x"/>
                                          </p:val>
                                        </p:tav>
                                        <p:tav tm="100000">
                                          <p:val>
                                            <p:strVal val="#ppt_x"/>
                                          </p:val>
                                        </p:tav>
                                      </p:tavLst>
                                    </p:anim>
                                    <p:anim calcmode="lin" valueType="num">
                                      <p:cBhvr additive="base">
                                        <p:cTn id="40" dur="500" fill="hold"/>
                                        <p:tgtEl>
                                          <p:spTgt spid="42"/>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ppt_x"/>
                                          </p:val>
                                        </p:tav>
                                        <p:tav tm="100000">
                                          <p:val>
                                            <p:strVal val="#ppt_x"/>
                                          </p:val>
                                        </p:tav>
                                      </p:tavLst>
                                    </p:anim>
                                    <p:anim calcmode="lin" valueType="num">
                                      <p:cBhvr additive="base">
                                        <p:cTn id="4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6"/>
                                        </p:tgtEl>
                                        <p:attrNameLst>
                                          <p:attrName>style.visibility</p:attrName>
                                        </p:attrNameLst>
                                      </p:cBhvr>
                                      <p:to>
                                        <p:strVal val="visible"/>
                                      </p:to>
                                    </p:set>
                                    <p:anim calcmode="lin" valueType="num">
                                      <p:cBhvr additive="base">
                                        <p:cTn id="49" dur="500" fill="hold"/>
                                        <p:tgtEl>
                                          <p:spTgt spid="56"/>
                                        </p:tgtEl>
                                        <p:attrNameLst>
                                          <p:attrName>ppt_x</p:attrName>
                                        </p:attrNameLst>
                                      </p:cBhvr>
                                      <p:tavLst>
                                        <p:tav tm="0">
                                          <p:val>
                                            <p:strVal val="#ppt_x"/>
                                          </p:val>
                                        </p:tav>
                                        <p:tav tm="100000">
                                          <p:val>
                                            <p:strVal val="#ppt_x"/>
                                          </p:val>
                                        </p:tav>
                                      </p:tavLst>
                                    </p:anim>
                                    <p:anim calcmode="lin" valueType="num">
                                      <p:cBhvr additive="base">
                                        <p:cTn id="50" dur="500" fill="hold"/>
                                        <p:tgtEl>
                                          <p:spTgt spid="56"/>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additive="base">
                                        <p:cTn id="53" dur="500" fill="hold"/>
                                        <p:tgtEl>
                                          <p:spTgt spid="61"/>
                                        </p:tgtEl>
                                        <p:attrNameLst>
                                          <p:attrName>ppt_x</p:attrName>
                                        </p:attrNameLst>
                                      </p:cBhvr>
                                      <p:tavLst>
                                        <p:tav tm="0">
                                          <p:val>
                                            <p:strVal val="#ppt_x"/>
                                          </p:val>
                                        </p:tav>
                                        <p:tav tm="100000">
                                          <p:val>
                                            <p:strVal val="#ppt_x"/>
                                          </p:val>
                                        </p:tav>
                                      </p:tavLst>
                                    </p:anim>
                                    <p:anim calcmode="lin" valueType="num">
                                      <p:cBhvr additive="base">
                                        <p:cTn id="54" dur="500" fill="hold"/>
                                        <p:tgtEl>
                                          <p:spTgt spid="61"/>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fill="hold"/>
                                        <p:tgtEl>
                                          <p:spTgt spid="20"/>
                                        </p:tgtEl>
                                        <p:attrNameLst>
                                          <p:attrName>ppt_x</p:attrName>
                                        </p:attrNameLst>
                                      </p:cBhvr>
                                      <p:tavLst>
                                        <p:tav tm="0">
                                          <p:val>
                                            <p:strVal val="#ppt_x"/>
                                          </p:val>
                                        </p:tav>
                                        <p:tav tm="100000">
                                          <p:val>
                                            <p:strVal val="#ppt_x"/>
                                          </p:val>
                                        </p:tav>
                                      </p:tavLst>
                                    </p:anim>
                                    <p:anim calcmode="lin" valueType="num">
                                      <p:cBhvr additive="base">
                                        <p:cTn id="58" dur="500" fill="hold"/>
                                        <p:tgtEl>
                                          <p:spTgt spid="20"/>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additive="base">
                                        <p:cTn id="61" dur="500" fill="hold"/>
                                        <p:tgtEl>
                                          <p:spTgt spid="41"/>
                                        </p:tgtEl>
                                        <p:attrNameLst>
                                          <p:attrName>ppt_x</p:attrName>
                                        </p:attrNameLst>
                                      </p:cBhvr>
                                      <p:tavLst>
                                        <p:tav tm="0">
                                          <p:val>
                                            <p:strVal val="#ppt_x"/>
                                          </p:val>
                                        </p:tav>
                                        <p:tav tm="100000">
                                          <p:val>
                                            <p:strVal val="#ppt_x"/>
                                          </p:val>
                                        </p:tav>
                                      </p:tavLst>
                                    </p:anim>
                                    <p:anim calcmode="lin" valueType="num">
                                      <p:cBhvr additive="base">
                                        <p:cTn id="62"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500" fill="hold"/>
                                        <p:tgtEl>
                                          <p:spTgt spid="19"/>
                                        </p:tgtEl>
                                        <p:attrNameLst>
                                          <p:attrName>ppt_x</p:attrName>
                                        </p:attrNameLst>
                                      </p:cBhvr>
                                      <p:tavLst>
                                        <p:tav tm="0">
                                          <p:val>
                                            <p:strVal val="#ppt_x"/>
                                          </p:val>
                                        </p:tav>
                                        <p:tav tm="100000">
                                          <p:val>
                                            <p:strVal val="#ppt_x"/>
                                          </p:val>
                                        </p:tav>
                                      </p:tavLst>
                                    </p:anim>
                                    <p:anim calcmode="lin" valueType="num">
                                      <p:cBhvr additive="base">
                                        <p:cTn id="68" dur="500" fill="hold"/>
                                        <p:tgtEl>
                                          <p:spTgt spid="19"/>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60"/>
                                        </p:tgtEl>
                                        <p:attrNameLst>
                                          <p:attrName>style.visibility</p:attrName>
                                        </p:attrNameLst>
                                      </p:cBhvr>
                                      <p:to>
                                        <p:strVal val="visible"/>
                                      </p:to>
                                    </p:set>
                                    <p:anim calcmode="lin" valueType="num">
                                      <p:cBhvr additive="base">
                                        <p:cTn id="71" dur="500" fill="hold"/>
                                        <p:tgtEl>
                                          <p:spTgt spid="60"/>
                                        </p:tgtEl>
                                        <p:attrNameLst>
                                          <p:attrName>ppt_x</p:attrName>
                                        </p:attrNameLst>
                                      </p:cBhvr>
                                      <p:tavLst>
                                        <p:tav tm="0">
                                          <p:val>
                                            <p:strVal val="#ppt_x"/>
                                          </p:val>
                                        </p:tav>
                                        <p:tav tm="100000">
                                          <p:val>
                                            <p:strVal val="#ppt_x"/>
                                          </p:val>
                                        </p:tav>
                                      </p:tavLst>
                                    </p:anim>
                                    <p:anim calcmode="lin" valueType="num">
                                      <p:cBhvr additive="base">
                                        <p:cTn id="72" dur="500" fill="hold"/>
                                        <p:tgtEl>
                                          <p:spTgt spid="60"/>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additive="base">
                                        <p:cTn id="75" dur="500" fill="hold"/>
                                        <p:tgtEl>
                                          <p:spTgt spid="16"/>
                                        </p:tgtEl>
                                        <p:attrNameLst>
                                          <p:attrName>ppt_x</p:attrName>
                                        </p:attrNameLst>
                                      </p:cBhvr>
                                      <p:tavLst>
                                        <p:tav tm="0">
                                          <p:val>
                                            <p:strVal val="#ppt_x"/>
                                          </p:val>
                                        </p:tav>
                                        <p:tav tm="100000">
                                          <p:val>
                                            <p:strVal val="#ppt_x"/>
                                          </p:val>
                                        </p:tav>
                                      </p:tavLst>
                                    </p:anim>
                                    <p:anim calcmode="lin" valueType="num">
                                      <p:cBhvr additive="base">
                                        <p:cTn id="76" dur="500" fill="hold"/>
                                        <p:tgtEl>
                                          <p:spTgt spid="16"/>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59"/>
                                        </p:tgtEl>
                                        <p:attrNameLst>
                                          <p:attrName>style.visibility</p:attrName>
                                        </p:attrNameLst>
                                      </p:cBhvr>
                                      <p:to>
                                        <p:strVal val="visible"/>
                                      </p:to>
                                    </p:set>
                                    <p:anim calcmode="lin" valueType="num">
                                      <p:cBhvr additive="base">
                                        <p:cTn id="79" dur="500" fill="hold"/>
                                        <p:tgtEl>
                                          <p:spTgt spid="59"/>
                                        </p:tgtEl>
                                        <p:attrNameLst>
                                          <p:attrName>ppt_x</p:attrName>
                                        </p:attrNameLst>
                                      </p:cBhvr>
                                      <p:tavLst>
                                        <p:tav tm="0">
                                          <p:val>
                                            <p:strVal val="#ppt_x"/>
                                          </p:val>
                                        </p:tav>
                                        <p:tav tm="100000">
                                          <p:val>
                                            <p:strVal val="#ppt_x"/>
                                          </p:val>
                                        </p:tav>
                                      </p:tavLst>
                                    </p:anim>
                                    <p:anim calcmode="lin" valueType="num">
                                      <p:cBhvr additive="base">
                                        <p:cTn id="80" dur="500" fill="hold"/>
                                        <p:tgtEl>
                                          <p:spTgt spid="59"/>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17"/>
                                        </p:tgtEl>
                                        <p:attrNameLst>
                                          <p:attrName>style.visibility</p:attrName>
                                        </p:attrNameLst>
                                      </p:cBhvr>
                                      <p:to>
                                        <p:strVal val="visible"/>
                                      </p:to>
                                    </p:set>
                                    <p:anim calcmode="lin" valueType="num">
                                      <p:cBhvr additive="base">
                                        <p:cTn id="83" dur="500" fill="hold"/>
                                        <p:tgtEl>
                                          <p:spTgt spid="17"/>
                                        </p:tgtEl>
                                        <p:attrNameLst>
                                          <p:attrName>ppt_x</p:attrName>
                                        </p:attrNameLst>
                                      </p:cBhvr>
                                      <p:tavLst>
                                        <p:tav tm="0">
                                          <p:val>
                                            <p:strVal val="#ppt_x"/>
                                          </p:val>
                                        </p:tav>
                                        <p:tav tm="100000">
                                          <p:val>
                                            <p:strVal val="#ppt_x"/>
                                          </p:val>
                                        </p:tav>
                                      </p:tavLst>
                                    </p:anim>
                                    <p:anim calcmode="lin" valueType="num">
                                      <p:cBhvr additive="base">
                                        <p:cTn id="84" dur="500" fill="hold"/>
                                        <p:tgtEl>
                                          <p:spTgt spid="17"/>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40"/>
                                        </p:tgtEl>
                                        <p:attrNameLst>
                                          <p:attrName>style.visibility</p:attrName>
                                        </p:attrNameLst>
                                      </p:cBhvr>
                                      <p:to>
                                        <p:strVal val="visible"/>
                                      </p:to>
                                    </p:set>
                                    <p:anim calcmode="lin" valueType="num">
                                      <p:cBhvr additive="base">
                                        <p:cTn id="87" dur="500" fill="hold"/>
                                        <p:tgtEl>
                                          <p:spTgt spid="40"/>
                                        </p:tgtEl>
                                        <p:attrNameLst>
                                          <p:attrName>ppt_x</p:attrName>
                                        </p:attrNameLst>
                                      </p:cBhvr>
                                      <p:tavLst>
                                        <p:tav tm="0">
                                          <p:val>
                                            <p:strVal val="#ppt_x"/>
                                          </p:val>
                                        </p:tav>
                                        <p:tav tm="100000">
                                          <p:val>
                                            <p:strVal val="#ppt_x"/>
                                          </p:val>
                                        </p:tav>
                                      </p:tavLst>
                                    </p:anim>
                                    <p:anim calcmode="lin" valueType="num">
                                      <p:cBhvr additive="base">
                                        <p:cTn id="88" dur="500" fill="hold"/>
                                        <p:tgtEl>
                                          <p:spTgt spid="40"/>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93"/>
                                        </p:tgtEl>
                                        <p:attrNameLst>
                                          <p:attrName>style.visibility</p:attrName>
                                        </p:attrNameLst>
                                      </p:cBhvr>
                                      <p:to>
                                        <p:strVal val="visible"/>
                                      </p:to>
                                    </p:set>
                                    <p:anim calcmode="lin" valueType="num">
                                      <p:cBhvr additive="base">
                                        <p:cTn id="91" dur="500" fill="hold"/>
                                        <p:tgtEl>
                                          <p:spTgt spid="93"/>
                                        </p:tgtEl>
                                        <p:attrNameLst>
                                          <p:attrName>ppt_x</p:attrName>
                                        </p:attrNameLst>
                                      </p:cBhvr>
                                      <p:tavLst>
                                        <p:tav tm="0">
                                          <p:val>
                                            <p:strVal val="#ppt_x"/>
                                          </p:val>
                                        </p:tav>
                                        <p:tav tm="100000">
                                          <p:val>
                                            <p:strVal val="#ppt_x"/>
                                          </p:val>
                                        </p:tav>
                                      </p:tavLst>
                                    </p:anim>
                                    <p:anim calcmode="lin" valueType="num">
                                      <p:cBhvr additive="base">
                                        <p:cTn id="92" dur="500" fill="hold"/>
                                        <p:tgtEl>
                                          <p:spTgt spid="93"/>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18"/>
                                        </p:tgtEl>
                                        <p:attrNameLst>
                                          <p:attrName>style.visibility</p:attrName>
                                        </p:attrNameLst>
                                      </p:cBhvr>
                                      <p:to>
                                        <p:strVal val="visible"/>
                                      </p:to>
                                    </p:set>
                                    <p:anim calcmode="lin" valueType="num">
                                      <p:cBhvr additive="base">
                                        <p:cTn id="95" dur="500" fill="hold"/>
                                        <p:tgtEl>
                                          <p:spTgt spid="18"/>
                                        </p:tgtEl>
                                        <p:attrNameLst>
                                          <p:attrName>ppt_x</p:attrName>
                                        </p:attrNameLst>
                                      </p:cBhvr>
                                      <p:tavLst>
                                        <p:tav tm="0">
                                          <p:val>
                                            <p:strVal val="#ppt_x"/>
                                          </p:val>
                                        </p:tav>
                                        <p:tav tm="100000">
                                          <p:val>
                                            <p:strVal val="#ppt_x"/>
                                          </p:val>
                                        </p:tav>
                                      </p:tavLst>
                                    </p:anim>
                                    <p:anim calcmode="lin" valueType="num">
                                      <p:cBhvr additive="base">
                                        <p:cTn id="96" dur="500" fill="hold"/>
                                        <p:tgtEl>
                                          <p:spTgt spid="18"/>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23"/>
                                        </p:tgtEl>
                                        <p:attrNameLst>
                                          <p:attrName>style.visibility</p:attrName>
                                        </p:attrNameLst>
                                      </p:cBhvr>
                                      <p:to>
                                        <p:strVal val="visible"/>
                                      </p:to>
                                    </p:set>
                                    <p:anim calcmode="lin" valueType="num">
                                      <p:cBhvr additive="base">
                                        <p:cTn id="99" dur="500" fill="hold"/>
                                        <p:tgtEl>
                                          <p:spTgt spid="23"/>
                                        </p:tgtEl>
                                        <p:attrNameLst>
                                          <p:attrName>ppt_x</p:attrName>
                                        </p:attrNameLst>
                                      </p:cBhvr>
                                      <p:tavLst>
                                        <p:tav tm="0">
                                          <p:val>
                                            <p:strVal val="#ppt_x"/>
                                          </p:val>
                                        </p:tav>
                                        <p:tav tm="100000">
                                          <p:val>
                                            <p:strVal val="#ppt_x"/>
                                          </p:val>
                                        </p:tav>
                                      </p:tavLst>
                                    </p:anim>
                                    <p:anim calcmode="lin" valueType="num">
                                      <p:cBhvr additive="base">
                                        <p:cTn id="100" dur="500" fill="hold"/>
                                        <p:tgtEl>
                                          <p:spTgt spid="23"/>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99"/>
                                        </p:tgtEl>
                                        <p:attrNameLst>
                                          <p:attrName>style.visibility</p:attrName>
                                        </p:attrNameLst>
                                      </p:cBhvr>
                                      <p:to>
                                        <p:strVal val="visible"/>
                                      </p:to>
                                    </p:set>
                                    <p:anim calcmode="lin" valueType="num">
                                      <p:cBhvr additive="base">
                                        <p:cTn id="103" dur="500" fill="hold"/>
                                        <p:tgtEl>
                                          <p:spTgt spid="99"/>
                                        </p:tgtEl>
                                        <p:attrNameLst>
                                          <p:attrName>ppt_x</p:attrName>
                                        </p:attrNameLst>
                                      </p:cBhvr>
                                      <p:tavLst>
                                        <p:tav tm="0">
                                          <p:val>
                                            <p:strVal val="#ppt_x"/>
                                          </p:val>
                                        </p:tav>
                                        <p:tav tm="100000">
                                          <p:val>
                                            <p:strVal val="#ppt_x"/>
                                          </p:val>
                                        </p:tav>
                                      </p:tavLst>
                                    </p:anim>
                                    <p:anim calcmode="lin" valueType="num">
                                      <p:cBhvr additive="base">
                                        <p:cTn id="104" dur="500" fill="hold"/>
                                        <p:tgtEl>
                                          <p:spTgt spid="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5"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6"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First Responder Integrated Training System</a:t>
            </a:r>
            <a:endParaRPr kumimoji="0" lang="nb-NO" altLang="zh-TW" dirty="0">
              <a:solidFill>
                <a:schemeClr val="bg1"/>
              </a:solidFill>
              <a:latin typeface="Arial Black" pitchFamily="34" charset="0"/>
            </a:endParaRPr>
          </a:p>
        </p:txBody>
      </p:sp>
      <p:pic>
        <p:nvPicPr>
          <p:cNvPr id="9" name="Bilde 2" descr="Skjermbilde 2015-05-19 kl. 10.39.5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989" y="1425061"/>
            <a:ext cx="8505452" cy="519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827584" y="764704"/>
            <a:ext cx="6553910" cy="646331"/>
          </a:xfrm>
          <a:prstGeom prst="rect">
            <a:avLst/>
          </a:prstGeom>
        </p:spPr>
        <p:txBody>
          <a:bodyPr wrap="none">
            <a:spAutoFit/>
          </a:bodyPr>
          <a:lstStyle/>
          <a:p>
            <a:r>
              <a:rPr lang="nb-NO" altLang="en-US" sz="3600" dirty="0">
                <a:ea typeface="ＭＳ Ｐゴシック" pitchFamily="34" charset="-128"/>
              </a:rPr>
              <a:t>MeTracker – Evaluation Report</a:t>
            </a:r>
            <a:endParaRPr lang="en-US" sz="3600" dirty="0"/>
          </a:p>
        </p:txBody>
      </p:sp>
    </p:spTree>
    <p:extLst>
      <p:ext uri="{BB962C8B-B14F-4D97-AF65-F5344CB8AC3E}">
        <p14:creationId xmlns:p14="http://schemas.microsoft.com/office/powerpoint/2010/main" val="5794051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387" name="TextBox 4"/>
          <p:cNvSpPr txBox="1">
            <a:spLocks noChangeArrowheads="1"/>
          </p:cNvSpPr>
          <p:nvPr/>
        </p:nvSpPr>
        <p:spPr bwMode="auto">
          <a:xfrm>
            <a:off x="3048000" y="306388"/>
            <a:ext cx="5715000" cy="369887"/>
          </a:xfrm>
          <a:prstGeom prst="rect">
            <a:avLst/>
          </a:prstGeom>
          <a:noFill/>
          <a:ln w="9525">
            <a:noFill/>
            <a:miter lim="800000"/>
            <a:headEnd/>
            <a:tailEnd/>
          </a:ln>
        </p:spPr>
        <p:txBody>
          <a:bodyPr>
            <a:spAutoFit/>
          </a:bodyPr>
          <a:lstStyle/>
          <a:p>
            <a:pPr algn="r"/>
            <a:r>
              <a:rPr kumimoji="0" lang="nb-NO" altLang="zh-TW">
                <a:solidFill>
                  <a:schemeClr val="bg1"/>
                </a:solidFill>
                <a:latin typeface="Arial Black" pitchFamily="34" charset="0"/>
              </a:rPr>
              <a:t>Observation &amp; Exercise Management</a:t>
            </a:r>
          </a:p>
        </p:txBody>
      </p:sp>
      <p:sp>
        <p:nvSpPr>
          <p:cNvPr id="16388" name="TextBox 6"/>
          <p:cNvSpPr txBox="1">
            <a:spLocks noChangeArrowheads="1"/>
          </p:cNvSpPr>
          <p:nvPr/>
        </p:nvSpPr>
        <p:spPr bwMode="auto">
          <a:xfrm>
            <a:off x="3048000" y="6200775"/>
            <a:ext cx="5715000" cy="369888"/>
          </a:xfrm>
          <a:prstGeom prst="rect">
            <a:avLst/>
          </a:prstGeom>
          <a:noFill/>
          <a:ln w="9525">
            <a:noFill/>
            <a:miter lim="800000"/>
            <a:headEnd/>
            <a:tailEnd/>
          </a:ln>
        </p:spPr>
        <p:txBody>
          <a:bodyPr>
            <a:spAutoFit/>
          </a:bodyPr>
          <a:lstStyle/>
          <a:p>
            <a:pPr algn="r"/>
            <a:r>
              <a:rPr kumimoji="0" lang="nb-NO" altLang="zh-TW">
                <a:solidFill>
                  <a:srgbClr val="54B157"/>
                </a:solidFill>
                <a:latin typeface="Eurostile Demi"/>
              </a:rPr>
              <a:t> </a:t>
            </a:r>
            <a:r>
              <a:rPr kumimoji="0" lang="nb-NO" altLang="zh-TW">
                <a:solidFill>
                  <a:srgbClr val="54B157"/>
                </a:solidFill>
                <a:latin typeface="Arial Black" pitchFamily="34" charset="0"/>
              </a:rPr>
              <a:t>Side </a:t>
            </a:r>
            <a:fld id="{93547171-05EB-4EE8-ACF9-BDDDAECD4006}" type="slidenum">
              <a:rPr kumimoji="0" lang="nb-NO" altLang="zh-TW">
                <a:solidFill>
                  <a:srgbClr val="54B157"/>
                </a:solidFill>
                <a:latin typeface="Arial Black" pitchFamily="34" charset="0"/>
              </a:rPr>
              <a:pPr algn="r"/>
              <a:t>20</a:t>
            </a:fld>
            <a:endParaRPr kumimoji="0" lang="nb-NO" altLang="zh-TW">
              <a:solidFill>
                <a:srgbClr val="54B157"/>
              </a:solidFill>
              <a:latin typeface="Arial Black" pitchFamily="34" charset="0"/>
            </a:endParaRPr>
          </a:p>
        </p:txBody>
      </p:sp>
      <p:sp>
        <p:nvSpPr>
          <p:cNvPr id="16389" name="Title 7"/>
          <p:cNvSpPr>
            <a:spLocks noGrp="1"/>
          </p:cNvSpPr>
          <p:nvPr>
            <p:ph type="ctrTitle"/>
          </p:nvPr>
        </p:nvSpPr>
        <p:spPr/>
        <p:txBody>
          <a:bodyPr/>
          <a:lstStyle/>
          <a:p>
            <a:endParaRPr lang="nb-NO" altLang="zh-TW" smtClean="0">
              <a:ea typeface="新細明體" pitchFamily="18" charset="-120"/>
            </a:endParaRPr>
          </a:p>
        </p:txBody>
      </p:sp>
      <p:sp>
        <p:nvSpPr>
          <p:cNvPr id="12" name="Subtitle 11"/>
          <p:cNvSpPr>
            <a:spLocks noGrp="1"/>
          </p:cNvSpPr>
          <p:nvPr>
            <p:ph type="subTitle" idx="1"/>
          </p:nvPr>
        </p:nvSpPr>
        <p:spPr/>
        <p:txBody>
          <a:bodyPr>
            <a:normAutofit/>
          </a:bodyPr>
          <a:lstStyle/>
          <a:p>
            <a:endParaRPr lang="nb-NO" altLang="zh-TW" smtClean="0">
              <a:solidFill>
                <a:srgbClr val="898989"/>
              </a:solidFill>
              <a:ea typeface="新細明體" pitchFamily="18" charset="-120"/>
            </a:endParaRPr>
          </a:p>
        </p:txBody>
      </p:sp>
      <p:pic>
        <p:nvPicPr>
          <p:cNvPr id="16391" name="Bildobjekt 3" descr="AkkaPortImages ver 36.jpg"/>
          <p:cNvPicPr>
            <a:picLocks noChangeAspect="1"/>
          </p:cNvPicPr>
          <p:nvPr/>
        </p:nvPicPr>
        <p:blipFill>
          <a:blip r:embed="rId4"/>
          <a:srcRect/>
          <a:stretch>
            <a:fillRect/>
          </a:stretch>
        </p:blipFill>
        <p:spPr bwMode="auto">
          <a:xfrm>
            <a:off x="0" y="674688"/>
            <a:ext cx="9144000" cy="6229350"/>
          </a:xfrm>
          <a:prstGeom prst="rect">
            <a:avLst/>
          </a:prstGeom>
          <a:noFill/>
          <a:ln w="9525">
            <a:noFill/>
            <a:miter lim="800000"/>
            <a:headEnd/>
            <a:tailEnd/>
          </a:ln>
        </p:spPr>
      </p:pic>
    </p:spTree>
    <p:extLst>
      <p:ext uri="{BB962C8B-B14F-4D97-AF65-F5344CB8AC3E}">
        <p14:creationId xmlns:p14="http://schemas.microsoft.com/office/powerpoint/2010/main" val="1873006027"/>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8" descr="ct_ppt_top.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5" name="Bildobjekt 4" descr="AkkaPortImagesEmpty3.jpg"/>
          <p:cNvPicPr>
            <a:picLocks noChangeAspect="1"/>
          </p:cNvPicPr>
          <p:nvPr/>
        </p:nvPicPr>
        <p:blipFill>
          <a:blip r:embed="rId3"/>
          <a:srcRect/>
          <a:stretch>
            <a:fillRect/>
          </a:stretch>
        </p:blipFill>
        <p:spPr bwMode="auto">
          <a:xfrm>
            <a:off x="0" y="771525"/>
            <a:ext cx="9144000" cy="6229350"/>
          </a:xfrm>
          <a:prstGeom prst="rect">
            <a:avLst/>
          </a:prstGeom>
          <a:noFill/>
          <a:ln w="9525">
            <a:noFill/>
            <a:miter lim="800000"/>
            <a:headEnd/>
            <a:tailEnd/>
          </a:ln>
        </p:spPr>
      </p:pic>
      <p:sp>
        <p:nvSpPr>
          <p:cNvPr id="6"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First Responder Integrated Training System</a:t>
            </a:r>
            <a:endParaRPr kumimoji="0" lang="nb-NO" altLang="zh-TW" dirty="0">
              <a:solidFill>
                <a:schemeClr val="bg1"/>
              </a:solidFill>
              <a:latin typeface="Arial Black" pitchFamily="34" charset="0"/>
            </a:endParaRPr>
          </a:p>
        </p:txBody>
      </p:sp>
      <p:sp>
        <p:nvSpPr>
          <p:cNvPr id="7" name="Rectangle 6"/>
          <p:cNvSpPr/>
          <p:nvPr/>
        </p:nvSpPr>
        <p:spPr>
          <a:xfrm>
            <a:off x="2286000" y="2551837"/>
            <a:ext cx="4572000" cy="1754326"/>
          </a:xfrm>
          <a:prstGeom prst="rect">
            <a:avLst/>
          </a:prstGeom>
        </p:spPr>
        <p:txBody>
          <a:bodyPr>
            <a:spAutoFit/>
          </a:bodyPr>
          <a:lstStyle/>
          <a:p>
            <a:r>
              <a:rPr lang="en-US" altLang="en-US" dirty="0"/>
              <a:t>Establish an optimal learning and training methodology, supported by an integrated portfolio of sub-systems that will improve the quality of emergency response and crisis management in intra-agency and inter-agency operations.</a:t>
            </a:r>
            <a:endParaRPr lang="nb-NO" altLang="en-US" dirty="0"/>
          </a:p>
        </p:txBody>
      </p:sp>
      <p:sp>
        <p:nvSpPr>
          <p:cNvPr id="9" name="Tittel 1"/>
          <p:cNvSpPr txBox="1">
            <a:spLocks/>
          </p:cNvSpPr>
          <p:nvPr/>
        </p:nvSpPr>
        <p:spPr bwMode="auto">
          <a:xfrm>
            <a:off x="412750" y="802564"/>
            <a:ext cx="7615634" cy="3941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Franklin Gothic Medium" pitchFamily="34" charset="0"/>
              </a:defRPr>
            </a:lvl2pPr>
            <a:lvl3pPr algn="ctr" defTabSz="457200" rtl="0" fontAlgn="base">
              <a:spcBef>
                <a:spcPct val="0"/>
              </a:spcBef>
              <a:spcAft>
                <a:spcPct val="0"/>
              </a:spcAft>
              <a:defRPr sz="4400">
                <a:solidFill>
                  <a:schemeClr val="tx1"/>
                </a:solidFill>
                <a:latin typeface="Franklin Gothic Medium" pitchFamily="34" charset="0"/>
              </a:defRPr>
            </a:lvl3pPr>
            <a:lvl4pPr algn="ctr" defTabSz="457200" rtl="0" fontAlgn="base">
              <a:spcBef>
                <a:spcPct val="0"/>
              </a:spcBef>
              <a:spcAft>
                <a:spcPct val="0"/>
              </a:spcAft>
              <a:defRPr sz="4400">
                <a:solidFill>
                  <a:schemeClr val="tx1"/>
                </a:solidFill>
                <a:latin typeface="Franklin Gothic Medium" pitchFamily="34" charset="0"/>
              </a:defRPr>
            </a:lvl4pPr>
            <a:lvl5pPr algn="ctr" defTabSz="457200" rtl="0" fontAlgn="base">
              <a:spcBef>
                <a:spcPct val="0"/>
              </a:spcBef>
              <a:spcAft>
                <a:spcPct val="0"/>
              </a:spcAft>
              <a:defRPr sz="4400">
                <a:solidFill>
                  <a:schemeClr val="tx1"/>
                </a:solidFill>
                <a:latin typeface="Franklin Gothic Medium" pitchFamily="34" charset="0"/>
              </a:defRPr>
            </a:lvl5pPr>
            <a:lvl6pPr marL="457200" algn="ctr" defTabSz="457200" rtl="0" fontAlgn="base">
              <a:spcBef>
                <a:spcPct val="0"/>
              </a:spcBef>
              <a:spcAft>
                <a:spcPct val="0"/>
              </a:spcAft>
              <a:defRPr sz="4400">
                <a:solidFill>
                  <a:schemeClr val="tx1"/>
                </a:solidFill>
                <a:latin typeface="Franklin Gothic Medium" pitchFamily="34" charset="0"/>
              </a:defRPr>
            </a:lvl6pPr>
            <a:lvl7pPr marL="914400" algn="ctr" defTabSz="457200" rtl="0" fontAlgn="base">
              <a:spcBef>
                <a:spcPct val="0"/>
              </a:spcBef>
              <a:spcAft>
                <a:spcPct val="0"/>
              </a:spcAft>
              <a:defRPr sz="4400">
                <a:solidFill>
                  <a:schemeClr val="tx1"/>
                </a:solidFill>
                <a:latin typeface="Franklin Gothic Medium" pitchFamily="34" charset="0"/>
              </a:defRPr>
            </a:lvl7pPr>
            <a:lvl8pPr marL="1371600" algn="ctr" defTabSz="457200" rtl="0" fontAlgn="base">
              <a:spcBef>
                <a:spcPct val="0"/>
              </a:spcBef>
              <a:spcAft>
                <a:spcPct val="0"/>
              </a:spcAft>
              <a:defRPr sz="4400">
                <a:solidFill>
                  <a:schemeClr val="tx1"/>
                </a:solidFill>
                <a:latin typeface="Franklin Gothic Medium" pitchFamily="34" charset="0"/>
              </a:defRPr>
            </a:lvl8pPr>
            <a:lvl9pPr marL="1828800" algn="ctr" defTabSz="457200" rtl="0" fontAlgn="base">
              <a:spcBef>
                <a:spcPct val="0"/>
              </a:spcBef>
              <a:spcAft>
                <a:spcPct val="0"/>
              </a:spcAft>
              <a:defRPr sz="4400">
                <a:solidFill>
                  <a:schemeClr val="tx1"/>
                </a:solidFill>
                <a:latin typeface="Franklin Gothic Medium" pitchFamily="34" charset="0"/>
              </a:defRPr>
            </a:lvl9pPr>
          </a:lstStyle>
          <a:p>
            <a:r>
              <a:rPr kumimoji="0" lang="nb-NO" altLang="en-US" dirty="0" smtClean="0">
                <a:ea typeface="ＭＳ Ｐゴシック" pitchFamily="34" charset="-128"/>
              </a:rPr>
              <a:t>FRITS modules in a timeline</a:t>
            </a:r>
          </a:p>
        </p:txBody>
      </p:sp>
      <p:sp>
        <p:nvSpPr>
          <p:cNvPr id="10" name="Plassholder for lysbildenummer 3"/>
          <p:cNvSpPr>
            <a:spLocks noGrp="1"/>
          </p:cNvSpPr>
          <p:nvPr>
            <p:ph type="sldNum" sz="quarter" idx="10"/>
          </p:nvPr>
        </p:nvSpPr>
        <p:spPr>
          <a:xfrm>
            <a:off x="7162800" y="6796312"/>
            <a:ext cx="1387409" cy="934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fld id="{002A2572-B081-4417-9134-B2390088C64E}" type="slidenum">
              <a:rPr lang="de-AT" altLang="en-US" sz="800">
                <a:solidFill>
                  <a:schemeClr val="bg1"/>
                </a:solidFill>
                <a:latin typeface="Arial" pitchFamily="34" charset="0"/>
              </a:rPr>
              <a:pPr/>
              <a:t>21</a:t>
            </a:fld>
            <a:endParaRPr lang="de-AT" altLang="en-US" sz="800">
              <a:solidFill>
                <a:schemeClr val="bg1"/>
              </a:solidFill>
              <a:latin typeface="Arial" pitchFamily="34" charset="0"/>
            </a:endParaRPr>
          </a:p>
        </p:txBody>
      </p:sp>
      <p:pic>
        <p:nvPicPr>
          <p:cNvPr id="11" name="Bild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258758"/>
            <a:ext cx="8550209" cy="504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4"/>
          <p:cNvSpPr>
            <a:spLocks noGrp="1" noChangeArrowheads="1"/>
          </p:cNvSpPr>
          <p:nvPr>
            <p:ph type="ftr" sz="quarter" idx="11"/>
          </p:nvPr>
        </p:nvSpPr>
        <p:spPr>
          <a:xfrm>
            <a:off x="1357313" y="6535962"/>
            <a:ext cx="5615537" cy="934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r>
              <a:rPr lang="en-US" altLang="en-US" sz="800">
                <a:solidFill>
                  <a:srgbClr val="0070C0"/>
                </a:solidFill>
                <a:latin typeface="Arial" pitchFamily="34" charset="0"/>
              </a:rPr>
              <a:t>BRIDGE Final Demo 20</a:t>
            </a:r>
            <a:r>
              <a:rPr lang="en-US" altLang="en-US" sz="800" baseline="30000">
                <a:solidFill>
                  <a:srgbClr val="0070C0"/>
                </a:solidFill>
                <a:latin typeface="Arial" pitchFamily="34" charset="0"/>
              </a:rPr>
              <a:t>th</a:t>
            </a:r>
            <a:r>
              <a:rPr lang="en-US" altLang="en-US" sz="800">
                <a:solidFill>
                  <a:srgbClr val="0070C0"/>
                </a:solidFill>
                <a:latin typeface="Arial" pitchFamily="34" charset="0"/>
              </a:rPr>
              <a:t> – 21</a:t>
            </a:r>
            <a:r>
              <a:rPr lang="en-US" altLang="en-US" sz="800" baseline="30000">
                <a:solidFill>
                  <a:srgbClr val="0070C0"/>
                </a:solidFill>
                <a:latin typeface="Arial" pitchFamily="34" charset="0"/>
              </a:rPr>
              <a:t>st</a:t>
            </a:r>
            <a:r>
              <a:rPr lang="en-US" altLang="en-US" sz="800">
                <a:solidFill>
                  <a:srgbClr val="0070C0"/>
                </a:solidFill>
                <a:latin typeface="Arial" pitchFamily="34" charset="0"/>
              </a:rPr>
              <a:t> May 2015</a:t>
            </a:r>
            <a:endParaRPr lang="de-AT" altLang="en-US" sz="800">
              <a:solidFill>
                <a:srgbClr val="0070C0"/>
              </a:solidFill>
              <a:latin typeface="Arial" pitchFamily="34" charset="0"/>
            </a:endParaRPr>
          </a:p>
        </p:txBody>
      </p:sp>
      <p:sp>
        <p:nvSpPr>
          <p:cNvPr id="13" name="Rektangel 1"/>
          <p:cNvSpPr>
            <a:spLocks noChangeArrowheads="1"/>
          </p:cNvSpPr>
          <p:nvPr/>
        </p:nvSpPr>
        <p:spPr bwMode="auto">
          <a:xfrm>
            <a:off x="1619250" y="2769907"/>
            <a:ext cx="1888033" cy="154268"/>
          </a:xfrm>
          <a:prstGeom prst="rect">
            <a:avLst/>
          </a:prstGeom>
          <a:solidFill>
            <a:srgbClr val="FFFF00">
              <a:alpha val="25882"/>
            </a:srgbClr>
          </a:solidFill>
          <a:ln w="9525">
            <a:solidFill>
              <a:schemeClr val="tx1"/>
            </a:solidFill>
            <a:round/>
            <a:headEnd/>
            <a:tailEnd/>
          </a:ln>
        </p:spPr>
        <p:txBody>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endParaRPr lang="nb-NO" altLang="en-US"/>
          </a:p>
        </p:txBody>
      </p:sp>
      <p:sp>
        <p:nvSpPr>
          <p:cNvPr id="14" name="Rektangel 6"/>
          <p:cNvSpPr>
            <a:spLocks noChangeArrowheads="1"/>
          </p:cNvSpPr>
          <p:nvPr/>
        </p:nvSpPr>
        <p:spPr bwMode="auto">
          <a:xfrm>
            <a:off x="4211638" y="3490632"/>
            <a:ext cx="1521525" cy="154268"/>
          </a:xfrm>
          <a:prstGeom prst="rect">
            <a:avLst/>
          </a:prstGeom>
          <a:solidFill>
            <a:srgbClr val="FFFF00">
              <a:alpha val="25882"/>
            </a:srgbClr>
          </a:solidFill>
          <a:ln w="9525">
            <a:solidFill>
              <a:schemeClr val="tx1"/>
            </a:solidFill>
            <a:round/>
            <a:headEnd/>
            <a:tailEnd/>
          </a:ln>
        </p:spPr>
        <p:txBody>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endParaRPr lang="nb-NO" altLang="en-US"/>
          </a:p>
        </p:txBody>
      </p:sp>
      <p:sp>
        <p:nvSpPr>
          <p:cNvPr id="15" name="Rektangel 7"/>
          <p:cNvSpPr>
            <a:spLocks noChangeArrowheads="1"/>
          </p:cNvSpPr>
          <p:nvPr/>
        </p:nvSpPr>
        <p:spPr bwMode="auto">
          <a:xfrm>
            <a:off x="4211638" y="2936268"/>
            <a:ext cx="1782821" cy="132369"/>
          </a:xfrm>
          <a:prstGeom prst="rect">
            <a:avLst/>
          </a:prstGeom>
          <a:solidFill>
            <a:srgbClr val="FFFF00">
              <a:alpha val="25882"/>
            </a:srgbClr>
          </a:solidFill>
          <a:ln w="9525">
            <a:solidFill>
              <a:schemeClr val="tx1"/>
            </a:solidFill>
            <a:round/>
            <a:headEnd/>
            <a:tailEnd/>
          </a:ln>
        </p:spPr>
        <p:txBody>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endParaRPr lang="nb-NO" altLang="en-US"/>
          </a:p>
        </p:txBody>
      </p:sp>
      <p:sp>
        <p:nvSpPr>
          <p:cNvPr id="16" name="Rektangel 8"/>
          <p:cNvSpPr>
            <a:spLocks noChangeArrowheads="1"/>
          </p:cNvSpPr>
          <p:nvPr/>
        </p:nvSpPr>
        <p:spPr bwMode="auto">
          <a:xfrm>
            <a:off x="4356101" y="4426770"/>
            <a:ext cx="1153862" cy="154755"/>
          </a:xfrm>
          <a:prstGeom prst="rect">
            <a:avLst/>
          </a:prstGeom>
          <a:solidFill>
            <a:srgbClr val="FFFF00">
              <a:alpha val="25882"/>
            </a:srgbClr>
          </a:solidFill>
          <a:ln w="9525">
            <a:solidFill>
              <a:schemeClr val="tx1"/>
            </a:solidFill>
            <a:round/>
            <a:headEnd/>
            <a:tailEnd/>
          </a:ln>
        </p:spPr>
        <p:txBody>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endParaRPr lang="nb-NO" altLang="en-US"/>
          </a:p>
        </p:txBody>
      </p:sp>
      <p:sp>
        <p:nvSpPr>
          <p:cNvPr id="17" name="Rektangel 9"/>
          <p:cNvSpPr>
            <a:spLocks noChangeArrowheads="1"/>
          </p:cNvSpPr>
          <p:nvPr/>
        </p:nvSpPr>
        <p:spPr bwMode="auto">
          <a:xfrm>
            <a:off x="3132138" y="5146393"/>
            <a:ext cx="2464963" cy="154269"/>
          </a:xfrm>
          <a:prstGeom prst="rect">
            <a:avLst/>
          </a:prstGeom>
          <a:solidFill>
            <a:srgbClr val="FFFF00">
              <a:alpha val="25882"/>
            </a:srgbClr>
          </a:solidFill>
          <a:ln w="9525">
            <a:solidFill>
              <a:schemeClr val="tx1"/>
            </a:solidFill>
            <a:round/>
            <a:headEnd/>
            <a:tailEnd/>
          </a:ln>
        </p:spPr>
        <p:txBody>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endParaRPr lang="nb-NO" altLang="en-US"/>
          </a:p>
        </p:txBody>
      </p:sp>
      <p:sp>
        <p:nvSpPr>
          <p:cNvPr id="18" name="Rektangel 10"/>
          <p:cNvSpPr>
            <a:spLocks noChangeArrowheads="1"/>
          </p:cNvSpPr>
          <p:nvPr/>
        </p:nvSpPr>
        <p:spPr bwMode="auto">
          <a:xfrm>
            <a:off x="6443663" y="2769907"/>
            <a:ext cx="1783976" cy="154268"/>
          </a:xfrm>
          <a:prstGeom prst="rect">
            <a:avLst/>
          </a:prstGeom>
          <a:solidFill>
            <a:srgbClr val="FFFF00">
              <a:alpha val="25882"/>
            </a:srgbClr>
          </a:solidFill>
          <a:ln w="9525">
            <a:solidFill>
              <a:schemeClr val="tx1"/>
            </a:solidFill>
            <a:round/>
            <a:headEnd/>
            <a:tailEnd/>
          </a:ln>
        </p:spPr>
        <p:txBody>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endParaRPr lang="nb-NO" altLang="en-US"/>
          </a:p>
        </p:txBody>
      </p:sp>
      <p:sp>
        <p:nvSpPr>
          <p:cNvPr id="19" name="Rektangel 11"/>
          <p:cNvSpPr>
            <a:spLocks noChangeArrowheads="1"/>
          </p:cNvSpPr>
          <p:nvPr/>
        </p:nvSpPr>
        <p:spPr bwMode="auto">
          <a:xfrm>
            <a:off x="4427539" y="3944330"/>
            <a:ext cx="1101834" cy="132369"/>
          </a:xfrm>
          <a:prstGeom prst="rect">
            <a:avLst/>
          </a:prstGeom>
          <a:solidFill>
            <a:srgbClr val="FFFF00">
              <a:alpha val="25882"/>
            </a:srgbClr>
          </a:solidFill>
          <a:ln w="9525">
            <a:solidFill>
              <a:schemeClr val="tx1"/>
            </a:solidFill>
            <a:round/>
            <a:headEnd/>
            <a:tailEnd/>
          </a:ln>
        </p:spPr>
        <p:txBody>
          <a:bodyPr/>
          <a:lstStyle>
            <a:lvl1pPr>
              <a:defRPr sz="2600">
                <a:solidFill>
                  <a:schemeClr val="tx1"/>
                </a:solidFill>
                <a:latin typeface="ORKRegular" pitchFamily="2" charset="0"/>
                <a:ea typeface="ＭＳ Ｐゴシック" pitchFamily="34" charset="-128"/>
              </a:defRPr>
            </a:lvl1pPr>
            <a:lvl2pPr marL="742950" indent="-285750">
              <a:defRPr sz="2600">
                <a:solidFill>
                  <a:schemeClr val="tx1"/>
                </a:solidFill>
                <a:latin typeface="ORKRegular" pitchFamily="2" charset="0"/>
                <a:ea typeface="ＭＳ Ｐゴシック" pitchFamily="34" charset="-128"/>
              </a:defRPr>
            </a:lvl2pPr>
            <a:lvl3pPr marL="1143000" indent="-228600">
              <a:defRPr sz="2600">
                <a:solidFill>
                  <a:schemeClr val="tx1"/>
                </a:solidFill>
                <a:latin typeface="ORKRegular" pitchFamily="2" charset="0"/>
                <a:ea typeface="ＭＳ Ｐゴシック" pitchFamily="34" charset="-128"/>
              </a:defRPr>
            </a:lvl3pPr>
            <a:lvl4pPr marL="1600200" indent="-228600">
              <a:defRPr sz="2600">
                <a:solidFill>
                  <a:schemeClr val="tx1"/>
                </a:solidFill>
                <a:latin typeface="ORKRegular" pitchFamily="2" charset="0"/>
                <a:ea typeface="ＭＳ Ｐゴシック" pitchFamily="34" charset="-128"/>
              </a:defRPr>
            </a:lvl4pPr>
            <a:lvl5pPr marL="2057400" indent="-228600">
              <a:defRPr sz="2600">
                <a:solidFill>
                  <a:schemeClr val="tx1"/>
                </a:solidFill>
                <a:latin typeface="ORKRegular" pitchFamily="2" charset="0"/>
                <a:ea typeface="ＭＳ Ｐゴシック" pitchFamily="34" charset="-128"/>
              </a:defRPr>
            </a:lvl5pPr>
            <a:lvl6pPr marL="25146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6pPr>
            <a:lvl7pPr marL="29718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7pPr>
            <a:lvl8pPr marL="34290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8pPr>
            <a:lvl9pPr marL="3886200" indent="-228600" eaLnBrk="0" fontAlgn="base" hangingPunct="0">
              <a:spcBef>
                <a:spcPct val="0"/>
              </a:spcBef>
              <a:spcAft>
                <a:spcPct val="0"/>
              </a:spcAft>
              <a:defRPr sz="2600">
                <a:solidFill>
                  <a:schemeClr val="tx1"/>
                </a:solidFill>
                <a:latin typeface="ORKRegular" pitchFamily="2" charset="0"/>
                <a:ea typeface="ＭＳ Ｐゴシック" pitchFamily="34" charset="-128"/>
              </a:defRPr>
            </a:lvl9pPr>
          </a:lstStyle>
          <a:p>
            <a:endParaRPr lang="nb-NO" altLang="en-US"/>
          </a:p>
        </p:txBody>
      </p:sp>
    </p:spTree>
    <p:extLst>
      <p:ext uri="{BB962C8B-B14F-4D97-AF65-F5344CB8AC3E}">
        <p14:creationId xmlns:p14="http://schemas.microsoft.com/office/powerpoint/2010/main" val="1171916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5"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6"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COncORD Consortium</a:t>
            </a:r>
            <a:endParaRPr kumimoji="0" lang="nb-NO" altLang="zh-TW" dirty="0">
              <a:solidFill>
                <a:schemeClr val="bg1"/>
              </a:solidFill>
              <a:latin typeface="Arial Black" pitchFamily="34" charset="0"/>
            </a:endParaRPr>
          </a:p>
        </p:txBody>
      </p:sp>
      <p:sp>
        <p:nvSpPr>
          <p:cNvPr id="8" name="Rectangle 2"/>
          <p:cNvSpPr txBox="1">
            <a:spLocks noChangeArrowheads="1"/>
          </p:cNvSpPr>
          <p:nvPr/>
        </p:nvSpPr>
        <p:spPr bwMode="auto">
          <a:xfrm>
            <a:off x="539552" y="764704"/>
            <a:ext cx="8223448" cy="1285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Franklin Gothic Medium" pitchFamily="34" charset="0"/>
              </a:defRPr>
            </a:lvl2pPr>
            <a:lvl3pPr algn="ctr" defTabSz="457200" rtl="0" fontAlgn="base">
              <a:spcBef>
                <a:spcPct val="0"/>
              </a:spcBef>
              <a:spcAft>
                <a:spcPct val="0"/>
              </a:spcAft>
              <a:defRPr sz="4400">
                <a:solidFill>
                  <a:schemeClr val="tx1"/>
                </a:solidFill>
                <a:latin typeface="Franklin Gothic Medium" pitchFamily="34" charset="0"/>
              </a:defRPr>
            </a:lvl3pPr>
            <a:lvl4pPr algn="ctr" defTabSz="457200" rtl="0" fontAlgn="base">
              <a:spcBef>
                <a:spcPct val="0"/>
              </a:spcBef>
              <a:spcAft>
                <a:spcPct val="0"/>
              </a:spcAft>
              <a:defRPr sz="4400">
                <a:solidFill>
                  <a:schemeClr val="tx1"/>
                </a:solidFill>
                <a:latin typeface="Franklin Gothic Medium" pitchFamily="34" charset="0"/>
              </a:defRPr>
            </a:lvl4pPr>
            <a:lvl5pPr algn="ctr" defTabSz="457200" rtl="0" fontAlgn="base">
              <a:spcBef>
                <a:spcPct val="0"/>
              </a:spcBef>
              <a:spcAft>
                <a:spcPct val="0"/>
              </a:spcAft>
              <a:defRPr sz="4400">
                <a:solidFill>
                  <a:schemeClr val="tx1"/>
                </a:solidFill>
                <a:latin typeface="Franklin Gothic Medium" pitchFamily="34" charset="0"/>
              </a:defRPr>
            </a:lvl5pPr>
            <a:lvl6pPr marL="457200" algn="ctr" defTabSz="457200" rtl="0" fontAlgn="base">
              <a:spcBef>
                <a:spcPct val="0"/>
              </a:spcBef>
              <a:spcAft>
                <a:spcPct val="0"/>
              </a:spcAft>
              <a:defRPr sz="4400">
                <a:solidFill>
                  <a:schemeClr val="tx1"/>
                </a:solidFill>
                <a:latin typeface="Franklin Gothic Medium" pitchFamily="34" charset="0"/>
              </a:defRPr>
            </a:lvl6pPr>
            <a:lvl7pPr marL="914400" algn="ctr" defTabSz="457200" rtl="0" fontAlgn="base">
              <a:spcBef>
                <a:spcPct val="0"/>
              </a:spcBef>
              <a:spcAft>
                <a:spcPct val="0"/>
              </a:spcAft>
              <a:defRPr sz="4400">
                <a:solidFill>
                  <a:schemeClr val="tx1"/>
                </a:solidFill>
                <a:latin typeface="Franklin Gothic Medium" pitchFamily="34" charset="0"/>
              </a:defRPr>
            </a:lvl7pPr>
            <a:lvl8pPr marL="1371600" algn="ctr" defTabSz="457200" rtl="0" fontAlgn="base">
              <a:spcBef>
                <a:spcPct val="0"/>
              </a:spcBef>
              <a:spcAft>
                <a:spcPct val="0"/>
              </a:spcAft>
              <a:defRPr sz="4400">
                <a:solidFill>
                  <a:schemeClr val="tx1"/>
                </a:solidFill>
                <a:latin typeface="Franklin Gothic Medium" pitchFamily="34" charset="0"/>
              </a:defRPr>
            </a:lvl8pPr>
            <a:lvl9pPr marL="1828800" algn="ctr" defTabSz="457200" rtl="0" fontAlgn="base">
              <a:spcBef>
                <a:spcPct val="0"/>
              </a:spcBef>
              <a:spcAft>
                <a:spcPct val="0"/>
              </a:spcAft>
              <a:defRPr sz="4400">
                <a:solidFill>
                  <a:schemeClr val="tx1"/>
                </a:solidFill>
                <a:latin typeface="Franklin Gothic Medium" pitchFamily="34" charset="0"/>
              </a:defRPr>
            </a:lvl9pPr>
          </a:lstStyle>
          <a:p>
            <a:r>
              <a:rPr kumimoji="0" lang="nb-NO" altLang="en-US" dirty="0" smtClean="0">
                <a:ea typeface="ＭＳ Ｐゴシック" pitchFamily="34" charset="-128"/>
              </a:rPr>
              <a:t>EMERGENCY MEDICAL SERVICES</a:t>
            </a:r>
          </a:p>
        </p:txBody>
      </p:sp>
      <p:grpSp>
        <p:nvGrpSpPr>
          <p:cNvPr id="9" name="Group 8"/>
          <p:cNvGrpSpPr/>
          <p:nvPr/>
        </p:nvGrpSpPr>
        <p:grpSpPr>
          <a:xfrm>
            <a:off x="1691680" y="1700808"/>
            <a:ext cx="5889707" cy="3333750"/>
            <a:chOff x="827584" y="1805695"/>
            <a:chExt cx="5889707" cy="3333750"/>
          </a:xfrm>
        </p:grpSpPr>
        <p:pic>
          <p:nvPicPr>
            <p:cNvPr id="6148" name="Picture 4" descr="concorde-process-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9516" y="1805695"/>
              <a:ext cx="1247775" cy="333375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oncorde-proces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584" y="1805695"/>
              <a:ext cx="1847850" cy="333375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concorde-process-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75434" y="1805695"/>
              <a:ext cx="809625" cy="3333750"/>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concorde-process-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85059" y="1805695"/>
              <a:ext cx="1200150" cy="3333750"/>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concorde-process-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5209" y="1805695"/>
              <a:ext cx="809625" cy="333375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71916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5"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6"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COncORD Consortium</a:t>
            </a:r>
            <a:endParaRPr kumimoji="0" lang="nb-NO" altLang="zh-TW" dirty="0">
              <a:solidFill>
                <a:schemeClr val="bg1"/>
              </a:solidFill>
              <a:latin typeface="Arial Black" pitchFamily="34" charset="0"/>
            </a:endParaRPr>
          </a:p>
        </p:txBody>
      </p:sp>
      <p:sp>
        <p:nvSpPr>
          <p:cNvPr id="9" name="Rectangle 8"/>
          <p:cNvSpPr/>
          <p:nvPr/>
        </p:nvSpPr>
        <p:spPr>
          <a:xfrm>
            <a:off x="2286000" y="2477795"/>
            <a:ext cx="4572000" cy="2031325"/>
          </a:xfrm>
          <a:prstGeom prst="rect">
            <a:avLst/>
          </a:prstGeom>
        </p:spPr>
        <p:txBody>
          <a:bodyPr>
            <a:spAutoFit/>
          </a:bodyPr>
          <a:lstStyle/>
          <a:p>
            <a:r>
              <a:rPr lang="en-GB" dirty="0"/>
              <a:t>provide to domain stakeholders and healthcare service providers a </a:t>
            </a:r>
            <a:r>
              <a:rPr lang="en-GB" b="1" dirty="0"/>
              <a:t>conceptual and technical environment</a:t>
            </a:r>
            <a:r>
              <a:rPr lang="en-GB" dirty="0"/>
              <a:t> in a distributed, complex and heterogeneous operational setting </a:t>
            </a:r>
            <a:r>
              <a:rPr lang="en-GB" b="1" dirty="0"/>
              <a:t>fulfilling planning and foresight activities and decision making for quick responses</a:t>
            </a:r>
            <a:endParaRPr lang="en-GB" dirty="0"/>
          </a:p>
        </p:txBody>
      </p:sp>
      <p:sp>
        <p:nvSpPr>
          <p:cNvPr id="8" name="Rectangle 2"/>
          <p:cNvSpPr txBox="1">
            <a:spLocks noChangeArrowheads="1"/>
          </p:cNvSpPr>
          <p:nvPr/>
        </p:nvSpPr>
        <p:spPr bwMode="auto">
          <a:xfrm>
            <a:off x="0" y="764704"/>
            <a:ext cx="9144000" cy="1285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Franklin Gothic Medium" pitchFamily="34" charset="0"/>
              </a:defRPr>
            </a:lvl2pPr>
            <a:lvl3pPr algn="ctr" defTabSz="457200" rtl="0" fontAlgn="base">
              <a:spcBef>
                <a:spcPct val="0"/>
              </a:spcBef>
              <a:spcAft>
                <a:spcPct val="0"/>
              </a:spcAft>
              <a:defRPr sz="4400">
                <a:solidFill>
                  <a:schemeClr val="tx1"/>
                </a:solidFill>
                <a:latin typeface="Franklin Gothic Medium" pitchFamily="34" charset="0"/>
              </a:defRPr>
            </a:lvl3pPr>
            <a:lvl4pPr algn="ctr" defTabSz="457200" rtl="0" fontAlgn="base">
              <a:spcBef>
                <a:spcPct val="0"/>
              </a:spcBef>
              <a:spcAft>
                <a:spcPct val="0"/>
              </a:spcAft>
              <a:defRPr sz="4400">
                <a:solidFill>
                  <a:schemeClr val="tx1"/>
                </a:solidFill>
                <a:latin typeface="Franklin Gothic Medium" pitchFamily="34" charset="0"/>
              </a:defRPr>
            </a:lvl4pPr>
            <a:lvl5pPr algn="ctr" defTabSz="457200" rtl="0" fontAlgn="base">
              <a:spcBef>
                <a:spcPct val="0"/>
              </a:spcBef>
              <a:spcAft>
                <a:spcPct val="0"/>
              </a:spcAft>
              <a:defRPr sz="4400">
                <a:solidFill>
                  <a:schemeClr val="tx1"/>
                </a:solidFill>
                <a:latin typeface="Franklin Gothic Medium" pitchFamily="34" charset="0"/>
              </a:defRPr>
            </a:lvl5pPr>
            <a:lvl6pPr marL="457200" algn="ctr" defTabSz="457200" rtl="0" fontAlgn="base">
              <a:spcBef>
                <a:spcPct val="0"/>
              </a:spcBef>
              <a:spcAft>
                <a:spcPct val="0"/>
              </a:spcAft>
              <a:defRPr sz="4400">
                <a:solidFill>
                  <a:schemeClr val="tx1"/>
                </a:solidFill>
                <a:latin typeface="Franklin Gothic Medium" pitchFamily="34" charset="0"/>
              </a:defRPr>
            </a:lvl6pPr>
            <a:lvl7pPr marL="914400" algn="ctr" defTabSz="457200" rtl="0" fontAlgn="base">
              <a:spcBef>
                <a:spcPct val="0"/>
              </a:spcBef>
              <a:spcAft>
                <a:spcPct val="0"/>
              </a:spcAft>
              <a:defRPr sz="4400">
                <a:solidFill>
                  <a:schemeClr val="tx1"/>
                </a:solidFill>
                <a:latin typeface="Franklin Gothic Medium" pitchFamily="34" charset="0"/>
              </a:defRPr>
            </a:lvl7pPr>
            <a:lvl8pPr marL="1371600" algn="ctr" defTabSz="457200" rtl="0" fontAlgn="base">
              <a:spcBef>
                <a:spcPct val="0"/>
              </a:spcBef>
              <a:spcAft>
                <a:spcPct val="0"/>
              </a:spcAft>
              <a:defRPr sz="4400">
                <a:solidFill>
                  <a:schemeClr val="tx1"/>
                </a:solidFill>
                <a:latin typeface="Franklin Gothic Medium" pitchFamily="34" charset="0"/>
              </a:defRPr>
            </a:lvl8pPr>
            <a:lvl9pPr marL="1828800" algn="ctr" defTabSz="457200" rtl="0" fontAlgn="base">
              <a:spcBef>
                <a:spcPct val="0"/>
              </a:spcBef>
              <a:spcAft>
                <a:spcPct val="0"/>
              </a:spcAft>
              <a:defRPr sz="4400">
                <a:solidFill>
                  <a:schemeClr val="tx1"/>
                </a:solidFill>
                <a:latin typeface="Franklin Gothic Medium" pitchFamily="34" charset="0"/>
              </a:defRPr>
            </a:lvl9pPr>
          </a:lstStyle>
          <a:p>
            <a:r>
              <a:rPr kumimoji="0" lang="nb-NO" altLang="en-US" dirty="0" smtClean="0">
                <a:ea typeface="ＭＳ Ｐゴシック" pitchFamily="34" charset="-128"/>
              </a:rPr>
              <a:t>Early Results – Framework Architecture and Scenario Modelling</a:t>
            </a:r>
          </a:p>
        </p:txBody>
      </p:sp>
    </p:spTree>
    <p:extLst>
      <p:ext uri="{BB962C8B-B14F-4D97-AF65-F5344CB8AC3E}">
        <p14:creationId xmlns:p14="http://schemas.microsoft.com/office/powerpoint/2010/main" val="2012695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5"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6"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COncORD Consortium</a:t>
            </a:r>
            <a:endParaRPr kumimoji="0" lang="nb-NO" altLang="zh-TW" dirty="0">
              <a:solidFill>
                <a:schemeClr val="bg1"/>
              </a:solidFill>
              <a:latin typeface="Arial Black" pitchFamily="34" charset="0"/>
            </a:endParaRPr>
          </a:p>
        </p:txBody>
      </p:sp>
      <p:sp>
        <p:nvSpPr>
          <p:cNvPr id="9" name="Title 1"/>
          <p:cNvSpPr>
            <a:spLocks noGrp="1"/>
          </p:cNvSpPr>
          <p:nvPr/>
        </p:nvSpPr>
        <p:spPr>
          <a:xfrm>
            <a:off x="509051" y="687287"/>
            <a:ext cx="8229600" cy="726374"/>
          </a:xfrm>
          <a:prstGeom prst="rect">
            <a:avLst/>
          </a:prstGeom>
        </p:spPr>
        <p:txBody>
          <a:bodyPr>
            <a:noAutofit/>
          </a:bodyPr>
          <a:lstStyle>
            <a:lvl1pPr algn="ctr" rtl="0" eaLnBrk="1" fontAlgn="base" hangingPunct="1">
              <a:spcBef>
                <a:spcPct val="0"/>
              </a:spcBef>
              <a:spcAft>
                <a:spcPct val="0"/>
              </a:spcAft>
              <a:defRPr sz="4000" b="1" kern="1200">
                <a:solidFill>
                  <a:srgbClr val="CC3300"/>
                </a:solidFill>
                <a:latin typeface="+mj-lt"/>
                <a:ea typeface="+mj-ea"/>
                <a:cs typeface="+mj-cs"/>
              </a:defRPr>
            </a:lvl1pPr>
            <a:lvl2pPr algn="ctr" rtl="0" eaLnBrk="1" fontAlgn="base" hangingPunct="1">
              <a:spcBef>
                <a:spcPct val="0"/>
              </a:spcBef>
              <a:spcAft>
                <a:spcPct val="0"/>
              </a:spcAft>
              <a:defRPr sz="4000" b="1">
                <a:solidFill>
                  <a:srgbClr val="042C86"/>
                </a:solidFill>
                <a:latin typeface="Calibri" pitchFamily="34" charset="0"/>
              </a:defRPr>
            </a:lvl2pPr>
            <a:lvl3pPr algn="ctr" rtl="0" eaLnBrk="1" fontAlgn="base" hangingPunct="1">
              <a:spcBef>
                <a:spcPct val="0"/>
              </a:spcBef>
              <a:spcAft>
                <a:spcPct val="0"/>
              </a:spcAft>
              <a:defRPr sz="4000" b="1">
                <a:solidFill>
                  <a:srgbClr val="042C86"/>
                </a:solidFill>
                <a:latin typeface="Calibri" pitchFamily="34" charset="0"/>
              </a:defRPr>
            </a:lvl3pPr>
            <a:lvl4pPr algn="ctr" rtl="0" eaLnBrk="1" fontAlgn="base" hangingPunct="1">
              <a:spcBef>
                <a:spcPct val="0"/>
              </a:spcBef>
              <a:spcAft>
                <a:spcPct val="0"/>
              </a:spcAft>
              <a:defRPr sz="4000" b="1">
                <a:solidFill>
                  <a:srgbClr val="042C86"/>
                </a:solidFill>
                <a:latin typeface="Calibri" pitchFamily="34" charset="0"/>
              </a:defRPr>
            </a:lvl4pPr>
            <a:lvl5pPr algn="ctr" rtl="0" eaLnBrk="1" fontAlgn="base" hangingPunct="1">
              <a:spcBef>
                <a:spcPct val="0"/>
              </a:spcBef>
              <a:spcAft>
                <a:spcPct val="0"/>
              </a:spcAft>
              <a:defRPr sz="4000" b="1">
                <a:solidFill>
                  <a:srgbClr val="042C86"/>
                </a:solidFill>
                <a:latin typeface="Calibri" pitchFamily="34" charset="0"/>
              </a:defRPr>
            </a:lvl5pPr>
            <a:lvl6pPr marL="457200" algn="ctr" rtl="0" eaLnBrk="1" fontAlgn="base" hangingPunct="1">
              <a:spcBef>
                <a:spcPct val="0"/>
              </a:spcBef>
              <a:spcAft>
                <a:spcPct val="0"/>
              </a:spcAft>
              <a:defRPr sz="4000" b="1">
                <a:solidFill>
                  <a:srgbClr val="042C86"/>
                </a:solidFill>
                <a:latin typeface="Calibri" pitchFamily="34" charset="0"/>
              </a:defRPr>
            </a:lvl6pPr>
            <a:lvl7pPr marL="914400" algn="ctr" rtl="0" eaLnBrk="1" fontAlgn="base" hangingPunct="1">
              <a:spcBef>
                <a:spcPct val="0"/>
              </a:spcBef>
              <a:spcAft>
                <a:spcPct val="0"/>
              </a:spcAft>
              <a:defRPr sz="4000" b="1">
                <a:solidFill>
                  <a:srgbClr val="042C86"/>
                </a:solidFill>
                <a:latin typeface="Calibri" pitchFamily="34" charset="0"/>
              </a:defRPr>
            </a:lvl7pPr>
            <a:lvl8pPr marL="1371600" algn="ctr" rtl="0" eaLnBrk="1" fontAlgn="base" hangingPunct="1">
              <a:spcBef>
                <a:spcPct val="0"/>
              </a:spcBef>
              <a:spcAft>
                <a:spcPct val="0"/>
              </a:spcAft>
              <a:defRPr sz="4000" b="1">
                <a:solidFill>
                  <a:srgbClr val="042C86"/>
                </a:solidFill>
                <a:latin typeface="Calibri" pitchFamily="34" charset="0"/>
              </a:defRPr>
            </a:lvl8pPr>
            <a:lvl9pPr marL="1828800" algn="ctr" rtl="0" eaLnBrk="1" fontAlgn="base" hangingPunct="1">
              <a:spcBef>
                <a:spcPct val="0"/>
              </a:spcBef>
              <a:spcAft>
                <a:spcPct val="0"/>
              </a:spcAft>
              <a:defRPr sz="4000" b="1">
                <a:solidFill>
                  <a:srgbClr val="042C86"/>
                </a:solidFill>
                <a:latin typeface="Calibri" pitchFamily="34" charset="0"/>
              </a:defRPr>
            </a:lvl9pPr>
          </a:lstStyle>
          <a:p>
            <a:endParaRPr lang="en-US"/>
          </a:p>
        </p:txBody>
      </p:sp>
      <p:sp>
        <p:nvSpPr>
          <p:cNvPr id="10" name="Content Placeholder 2"/>
          <p:cNvSpPr>
            <a:spLocks noGrp="1"/>
          </p:cNvSpPr>
          <p:nvPr/>
        </p:nvSpPr>
        <p:spPr>
          <a:xfrm>
            <a:off x="509051" y="1480808"/>
            <a:ext cx="8229600" cy="4641379"/>
          </a:xfrm>
          <a:prstGeom prst="rect">
            <a:avLst/>
          </a:prstGeom>
        </p:spPr>
        <p:txBody>
          <a:bodyPr/>
          <a:lstStyle>
            <a:lvl1pPr marL="457200" indent="-457200" algn="l" rtl="0" eaLnBrk="1" fontAlgn="base" hangingPunct="1">
              <a:spcBef>
                <a:spcPct val="20000"/>
              </a:spcBef>
              <a:spcAft>
                <a:spcPct val="0"/>
              </a:spcAft>
              <a:buClr>
                <a:srgbClr val="042C86"/>
              </a:buClr>
              <a:buFont typeface="Arial" panose="020B0604020202020204" pitchFamily="34" charset="0"/>
              <a:buChar char="•"/>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FFCC00"/>
              </a:buClr>
              <a:buFont typeface="Arial" charset="0"/>
              <a:buChar char="–"/>
              <a:defRPr sz="24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FFCC00"/>
              </a:buClr>
              <a:buFont typeface="Arial" charset="0"/>
              <a:buChar char="•"/>
              <a:defRPr sz="20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FFCC00"/>
              </a:buClr>
              <a:buFont typeface="Arial" charset="0"/>
              <a:buChar char="–"/>
              <a:defRPr sz="16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FFCC00"/>
              </a:buClr>
              <a:buFont typeface="Arial"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a:p>
        </p:txBody>
      </p:sp>
      <p:sp>
        <p:nvSpPr>
          <p:cNvPr id="11" name="Freeform 10"/>
          <p:cNvSpPr/>
          <p:nvPr/>
        </p:nvSpPr>
        <p:spPr>
          <a:xfrm>
            <a:off x="4576853" y="1311959"/>
            <a:ext cx="4382199" cy="4715173"/>
          </a:xfrm>
          <a:custGeom>
            <a:avLst/>
            <a:gdLst>
              <a:gd name="connsiteX0" fmla="*/ 4153010 w 4382199"/>
              <a:gd name="connsiteY0" fmla="*/ 5118 h 4715173"/>
              <a:gd name="connsiteX1" fmla="*/ 2981435 w 4382199"/>
              <a:gd name="connsiteY1" fmla="*/ 43218 h 4715173"/>
              <a:gd name="connsiteX2" fmla="*/ 2381360 w 4382199"/>
              <a:gd name="connsiteY2" fmla="*/ 24168 h 4715173"/>
              <a:gd name="connsiteX3" fmla="*/ 1867010 w 4382199"/>
              <a:gd name="connsiteY3" fmla="*/ 109893 h 4715173"/>
              <a:gd name="connsiteX4" fmla="*/ 1419335 w 4382199"/>
              <a:gd name="connsiteY4" fmla="*/ 71793 h 4715173"/>
              <a:gd name="connsiteX5" fmla="*/ 1200260 w 4382199"/>
              <a:gd name="connsiteY5" fmla="*/ 414693 h 4715173"/>
              <a:gd name="connsiteX6" fmla="*/ 314435 w 4382199"/>
              <a:gd name="connsiteY6" fmla="*/ 1024293 h 4715173"/>
              <a:gd name="connsiteX7" fmla="*/ 9635 w 4382199"/>
              <a:gd name="connsiteY7" fmla="*/ 1595793 h 4715173"/>
              <a:gd name="connsiteX8" fmla="*/ 619235 w 4382199"/>
              <a:gd name="connsiteY8" fmla="*/ 2148243 h 4715173"/>
              <a:gd name="connsiteX9" fmla="*/ 1228835 w 4382199"/>
              <a:gd name="connsiteY9" fmla="*/ 2472093 h 4715173"/>
              <a:gd name="connsiteX10" fmla="*/ 1666985 w 4382199"/>
              <a:gd name="connsiteY10" fmla="*/ 3072168 h 4715173"/>
              <a:gd name="connsiteX11" fmla="*/ 2047985 w 4382199"/>
              <a:gd name="connsiteY11" fmla="*/ 3786543 h 4715173"/>
              <a:gd name="connsiteX12" fmla="*/ 2248010 w 4382199"/>
              <a:gd name="connsiteY12" fmla="*/ 4548543 h 4715173"/>
              <a:gd name="connsiteX13" fmla="*/ 3295760 w 4382199"/>
              <a:gd name="connsiteY13" fmla="*/ 4643793 h 4715173"/>
              <a:gd name="connsiteX14" fmla="*/ 3276710 w 4382199"/>
              <a:gd name="connsiteY14" fmla="*/ 3681768 h 4715173"/>
              <a:gd name="connsiteX15" fmla="*/ 3200510 w 4382199"/>
              <a:gd name="connsiteY15" fmla="*/ 2643543 h 4715173"/>
              <a:gd name="connsiteX16" fmla="*/ 2276585 w 4382199"/>
              <a:gd name="connsiteY16" fmla="*/ 2310168 h 4715173"/>
              <a:gd name="connsiteX17" fmla="*/ 3076685 w 4382199"/>
              <a:gd name="connsiteY17" fmla="*/ 1795818 h 4715173"/>
              <a:gd name="connsiteX18" fmla="*/ 3943460 w 4382199"/>
              <a:gd name="connsiteY18" fmla="*/ 1224318 h 4715173"/>
              <a:gd name="connsiteX19" fmla="*/ 4210160 w 4382199"/>
              <a:gd name="connsiteY19" fmla="*/ 767118 h 4715173"/>
              <a:gd name="connsiteX20" fmla="*/ 4381610 w 4382199"/>
              <a:gd name="connsiteY20" fmla="*/ 176568 h 4715173"/>
              <a:gd name="connsiteX21" fmla="*/ 4153010 w 4382199"/>
              <a:gd name="connsiteY21" fmla="*/ 5118 h 4715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82199" h="4715173">
                <a:moveTo>
                  <a:pt x="4153010" y="5118"/>
                </a:moveTo>
                <a:cubicBezTo>
                  <a:pt x="3919647" y="-17107"/>
                  <a:pt x="3276710" y="40043"/>
                  <a:pt x="2981435" y="43218"/>
                </a:cubicBezTo>
                <a:cubicBezTo>
                  <a:pt x="2686160" y="46393"/>
                  <a:pt x="2567098" y="13055"/>
                  <a:pt x="2381360" y="24168"/>
                </a:cubicBezTo>
                <a:cubicBezTo>
                  <a:pt x="2195622" y="35281"/>
                  <a:pt x="2027347" y="101956"/>
                  <a:pt x="1867010" y="109893"/>
                </a:cubicBezTo>
                <a:cubicBezTo>
                  <a:pt x="1706673" y="117830"/>
                  <a:pt x="1530460" y="20993"/>
                  <a:pt x="1419335" y="71793"/>
                </a:cubicBezTo>
                <a:cubicBezTo>
                  <a:pt x="1308210" y="122593"/>
                  <a:pt x="1384410" y="255943"/>
                  <a:pt x="1200260" y="414693"/>
                </a:cubicBezTo>
                <a:cubicBezTo>
                  <a:pt x="1016110" y="573443"/>
                  <a:pt x="512872" y="827443"/>
                  <a:pt x="314435" y="1024293"/>
                </a:cubicBezTo>
                <a:cubicBezTo>
                  <a:pt x="115998" y="1221143"/>
                  <a:pt x="-41165" y="1408468"/>
                  <a:pt x="9635" y="1595793"/>
                </a:cubicBezTo>
                <a:cubicBezTo>
                  <a:pt x="60435" y="1783118"/>
                  <a:pt x="416035" y="2002193"/>
                  <a:pt x="619235" y="2148243"/>
                </a:cubicBezTo>
                <a:cubicBezTo>
                  <a:pt x="822435" y="2294293"/>
                  <a:pt x="1054210" y="2318106"/>
                  <a:pt x="1228835" y="2472093"/>
                </a:cubicBezTo>
                <a:cubicBezTo>
                  <a:pt x="1403460" y="2626080"/>
                  <a:pt x="1530460" y="2853093"/>
                  <a:pt x="1666985" y="3072168"/>
                </a:cubicBezTo>
                <a:cubicBezTo>
                  <a:pt x="1803510" y="3291243"/>
                  <a:pt x="1951148" y="3540481"/>
                  <a:pt x="2047985" y="3786543"/>
                </a:cubicBezTo>
                <a:cubicBezTo>
                  <a:pt x="2144822" y="4032605"/>
                  <a:pt x="2040048" y="4405668"/>
                  <a:pt x="2248010" y="4548543"/>
                </a:cubicBezTo>
                <a:cubicBezTo>
                  <a:pt x="2455972" y="4691418"/>
                  <a:pt x="3124310" y="4788255"/>
                  <a:pt x="3295760" y="4643793"/>
                </a:cubicBezTo>
                <a:cubicBezTo>
                  <a:pt x="3467210" y="4499331"/>
                  <a:pt x="3292585" y="4015143"/>
                  <a:pt x="3276710" y="3681768"/>
                </a:cubicBezTo>
                <a:cubicBezTo>
                  <a:pt x="3260835" y="3348393"/>
                  <a:pt x="3367197" y="2872143"/>
                  <a:pt x="3200510" y="2643543"/>
                </a:cubicBezTo>
                <a:cubicBezTo>
                  <a:pt x="3033823" y="2414943"/>
                  <a:pt x="2297222" y="2451455"/>
                  <a:pt x="2276585" y="2310168"/>
                </a:cubicBezTo>
                <a:cubicBezTo>
                  <a:pt x="2255948" y="2168881"/>
                  <a:pt x="3076685" y="1795818"/>
                  <a:pt x="3076685" y="1795818"/>
                </a:cubicBezTo>
                <a:cubicBezTo>
                  <a:pt x="3354497" y="1614843"/>
                  <a:pt x="3754548" y="1395768"/>
                  <a:pt x="3943460" y="1224318"/>
                </a:cubicBezTo>
                <a:cubicBezTo>
                  <a:pt x="4132372" y="1052868"/>
                  <a:pt x="4137135" y="941743"/>
                  <a:pt x="4210160" y="767118"/>
                </a:cubicBezTo>
                <a:cubicBezTo>
                  <a:pt x="4283185" y="592493"/>
                  <a:pt x="4391135" y="303568"/>
                  <a:pt x="4381610" y="176568"/>
                </a:cubicBezTo>
                <a:cubicBezTo>
                  <a:pt x="4372085" y="49568"/>
                  <a:pt x="4386373" y="27343"/>
                  <a:pt x="4153010" y="5118"/>
                </a:cubicBezTo>
                <a:close/>
              </a:path>
            </a:pathLst>
          </a:custGeom>
          <a:solidFill>
            <a:schemeClr val="accent6">
              <a:lumMod val="40000"/>
              <a:lumOff val="60000"/>
              <a:alpha val="5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12" name="Freeform 11"/>
          <p:cNvSpPr/>
          <p:nvPr/>
        </p:nvSpPr>
        <p:spPr>
          <a:xfrm>
            <a:off x="1446066" y="1315325"/>
            <a:ext cx="3251336" cy="4803720"/>
          </a:xfrm>
          <a:custGeom>
            <a:avLst/>
            <a:gdLst>
              <a:gd name="connsiteX0" fmla="*/ 25747 w 3251336"/>
              <a:gd name="connsiteY0" fmla="*/ 220827 h 4803720"/>
              <a:gd name="connsiteX1" fmla="*/ 54322 w 3251336"/>
              <a:gd name="connsiteY1" fmla="*/ 735177 h 4803720"/>
              <a:gd name="connsiteX2" fmla="*/ 321022 w 3251336"/>
              <a:gd name="connsiteY2" fmla="*/ 1087602 h 4803720"/>
              <a:gd name="connsiteX3" fmla="*/ 1159222 w 3251336"/>
              <a:gd name="connsiteY3" fmla="*/ 1840077 h 4803720"/>
              <a:gd name="connsiteX4" fmla="*/ 1235422 w 3251336"/>
              <a:gd name="connsiteY4" fmla="*/ 2697327 h 4803720"/>
              <a:gd name="connsiteX5" fmla="*/ 911572 w 3251336"/>
              <a:gd name="connsiteY5" fmla="*/ 3249777 h 4803720"/>
              <a:gd name="connsiteX6" fmla="*/ 206722 w 3251336"/>
              <a:gd name="connsiteY6" fmla="*/ 3764127 h 4803720"/>
              <a:gd name="connsiteX7" fmla="*/ 35272 w 3251336"/>
              <a:gd name="connsiteY7" fmla="*/ 4449927 h 4803720"/>
              <a:gd name="connsiteX8" fmla="*/ 797272 w 3251336"/>
              <a:gd name="connsiteY8" fmla="*/ 4792827 h 4803720"/>
              <a:gd name="connsiteX9" fmla="*/ 2264122 w 3251336"/>
              <a:gd name="connsiteY9" fmla="*/ 4697577 h 4803720"/>
              <a:gd name="connsiteX10" fmla="*/ 3092797 w 3251336"/>
              <a:gd name="connsiteY10" fmla="*/ 4488027 h 4803720"/>
              <a:gd name="connsiteX11" fmla="*/ 3007072 w 3251336"/>
              <a:gd name="connsiteY11" fmla="*/ 3545052 h 4803720"/>
              <a:gd name="connsiteX12" fmla="*/ 3083272 w 3251336"/>
              <a:gd name="connsiteY12" fmla="*/ 2735427 h 4803720"/>
              <a:gd name="connsiteX13" fmla="*/ 3235672 w 3251336"/>
              <a:gd name="connsiteY13" fmla="*/ 2049627 h 4803720"/>
              <a:gd name="connsiteX14" fmla="*/ 2664172 w 3251336"/>
              <a:gd name="connsiteY14" fmla="*/ 1211427 h 4803720"/>
              <a:gd name="connsiteX15" fmla="*/ 1559272 w 3251336"/>
              <a:gd name="connsiteY15" fmla="*/ 878052 h 4803720"/>
              <a:gd name="connsiteX16" fmla="*/ 1035397 w 3251336"/>
              <a:gd name="connsiteY16" fmla="*/ 601827 h 4803720"/>
              <a:gd name="connsiteX17" fmla="*/ 892522 w 3251336"/>
              <a:gd name="connsiteY17" fmla="*/ 77952 h 4803720"/>
              <a:gd name="connsiteX18" fmla="*/ 101947 w 3251336"/>
              <a:gd name="connsiteY18" fmla="*/ 20802 h 4803720"/>
              <a:gd name="connsiteX19" fmla="*/ 25747 w 3251336"/>
              <a:gd name="connsiteY19" fmla="*/ 220827 h 4803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51336" h="4803720">
                <a:moveTo>
                  <a:pt x="25747" y="220827"/>
                </a:moveTo>
                <a:cubicBezTo>
                  <a:pt x="17810" y="339889"/>
                  <a:pt x="5109" y="590714"/>
                  <a:pt x="54322" y="735177"/>
                </a:cubicBezTo>
                <a:cubicBezTo>
                  <a:pt x="103535" y="879640"/>
                  <a:pt x="136872" y="903452"/>
                  <a:pt x="321022" y="1087602"/>
                </a:cubicBezTo>
                <a:cubicBezTo>
                  <a:pt x="505172" y="1271752"/>
                  <a:pt x="1006822" y="1571790"/>
                  <a:pt x="1159222" y="1840077"/>
                </a:cubicBezTo>
                <a:cubicBezTo>
                  <a:pt x="1311622" y="2108364"/>
                  <a:pt x="1276697" y="2462377"/>
                  <a:pt x="1235422" y="2697327"/>
                </a:cubicBezTo>
                <a:cubicBezTo>
                  <a:pt x="1194147" y="2932277"/>
                  <a:pt x="1083022" y="3071977"/>
                  <a:pt x="911572" y="3249777"/>
                </a:cubicBezTo>
                <a:cubicBezTo>
                  <a:pt x="740122" y="3427577"/>
                  <a:pt x="352772" y="3564102"/>
                  <a:pt x="206722" y="3764127"/>
                </a:cubicBezTo>
                <a:cubicBezTo>
                  <a:pt x="60672" y="3964152"/>
                  <a:pt x="-63153" y="4278477"/>
                  <a:pt x="35272" y="4449927"/>
                </a:cubicBezTo>
                <a:cubicBezTo>
                  <a:pt x="133697" y="4621377"/>
                  <a:pt x="425797" y="4751552"/>
                  <a:pt x="797272" y="4792827"/>
                </a:cubicBezTo>
                <a:cubicBezTo>
                  <a:pt x="1168747" y="4834102"/>
                  <a:pt x="1881534" y="4748377"/>
                  <a:pt x="2264122" y="4697577"/>
                </a:cubicBezTo>
                <a:cubicBezTo>
                  <a:pt x="2646710" y="4646777"/>
                  <a:pt x="2968972" y="4680114"/>
                  <a:pt x="3092797" y="4488027"/>
                </a:cubicBezTo>
                <a:cubicBezTo>
                  <a:pt x="3216622" y="4295940"/>
                  <a:pt x="3008660" y="3837152"/>
                  <a:pt x="3007072" y="3545052"/>
                </a:cubicBezTo>
                <a:cubicBezTo>
                  <a:pt x="3005485" y="3252952"/>
                  <a:pt x="3045172" y="2984665"/>
                  <a:pt x="3083272" y="2735427"/>
                </a:cubicBezTo>
                <a:cubicBezTo>
                  <a:pt x="3121372" y="2486189"/>
                  <a:pt x="3305522" y="2303627"/>
                  <a:pt x="3235672" y="2049627"/>
                </a:cubicBezTo>
                <a:cubicBezTo>
                  <a:pt x="3165822" y="1795627"/>
                  <a:pt x="2943572" y="1406690"/>
                  <a:pt x="2664172" y="1211427"/>
                </a:cubicBezTo>
                <a:cubicBezTo>
                  <a:pt x="2384772" y="1016165"/>
                  <a:pt x="1830734" y="979652"/>
                  <a:pt x="1559272" y="878052"/>
                </a:cubicBezTo>
                <a:cubicBezTo>
                  <a:pt x="1287810" y="776452"/>
                  <a:pt x="1146522" y="735177"/>
                  <a:pt x="1035397" y="601827"/>
                </a:cubicBezTo>
                <a:cubicBezTo>
                  <a:pt x="924272" y="468477"/>
                  <a:pt x="1048097" y="174789"/>
                  <a:pt x="892522" y="77952"/>
                </a:cubicBezTo>
                <a:cubicBezTo>
                  <a:pt x="736947" y="-18885"/>
                  <a:pt x="246409" y="-9360"/>
                  <a:pt x="101947" y="20802"/>
                </a:cubicBezTo>
                <a:cubicBezTo>
                  <a:pt x="-42515" y="50964"/>
                  <a:pt x="33684" y="101765"/>
                  <a:pt x="25747" y="220827"/>
                </a:cubicBezTo>
                <a:close/>
              </a:path>
            </a:pathLst>
          </a:custGeom>
          <a:solidFill>
            <a:schemeClr val="accent3">
              <a:lumMod val="40000"/>
              <a:lumOff val="60000"/>
              <a:alpha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13" name="Freeform 12"/>
          <p:cNvSpPr/>
          <p:nvPr/>
        </p:nvSpPr>
        <p:spPr>
          <a:xfrm>
            <a:off x="2421837" y="1309049"/>
            <a:ext cx="6562808" cy="4799713"/>
          </a:xfrm>
          <a:custGeom>
            <a:avLst/>
            <a:gdLst>
              <a:gd name="connsiteX0" fmla="*/ 126301 w 6562808"/>
              <a:gd name="connsiteY0" fmla="*/ 150903 h 4799713"/>
              <a:gd name="connsiteX1" fmla="*/ 40576 w 6562808"/>
              <a:gd name="connsiteY1" fmla="*/ 617628 h 4799713"/>
              <a:gd name="connsiteX2" fmla="*/ 221551 w 6562808"/>
              <a:gd name="connsiteY2" fmla="*/ 2046378 h 4799713"/>
              <a:gd name="connsiteX3" fmla="*/ 2231326 w 6562808"/>
              <a:gd name="connsiteY3" fmla="*/ 3560853 h 4799713"/>
              <a:gd name="connsiteX4" fmla="*/ 3079051 w 6562808"/>
              <a:gd name="connsiteY4" fmla="*/ 3760878 h 4799713"/>
              <a:gd name="connsiteX5" fmla="*/ 3488626 w 6562808"/>
              <a:gd name="connsiteY5" fmla="*/ 4713378 h 4799713"/>
              <a:gd name="connsiteX6" fmla="*/ 4650676 w 6562808"/>
              <a:gd name="connsiteY6" fmla="*/ 4656228 h 4799713"/>
              <a:gd name="connsiteX7" fmla="*/ 6441376 w 6562808"/>
              <a:gd name="connsiteY7" fmla="*/ 4703853 h 4799713"/>
              <a:gd name="connsiteX8" fmla="*/ 6241351 w 6562808"/>
              <a:gd name="connsiteY8" fmla="*/ 3208428 h 4799713"/>
              <a:gd name="connsiteX9" fmla="*/ 4945951 w 6562808"/>
              <a:gd name="connsiteY9" fmla="*/ 2703603 h 4799713"/>
              <a:gd name="connsiteX10" fmla="*/ 3393376 w 6562808"/>
              <a:gd name="connsiteY10" fmla="*/ 2817903 h 4799713"/>
              <a:gd name="connsiteX11" fmla="*/ 2002726 w 6562808"/>
              <a:gd name="connsiteY11" fmla="*/ 1732053 h 4799713"/>
              <a:gd name="connsiteX12" fmla="*/ 1021651 w 6562808"/>
              <a:gd name="connsiteY12" fmla="*/ 131853 h 4799713"/>
              <a:gd name="connsiteX13" fmla="*/ 126301 w 6562808"/>
              <a:gd name="connsiteY13" fmla="*/ 150903 h 47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62808" h="4799713">
                <a:moveTo>
                  <a:pt x="126301" y="150903"/>
                </a:moveTo>
                <a:cubicBezTo>
                  <a:pt x="-37212" y="231866"/>
                  <a:pt x="24701" y="301716"/>
                  <a:pt x="40576" y="617628"/>
                </a:cubicBezTo>
                <a:cubicBezTo>
                  <a:pt x="56451" y="933540"/>
                  <a:pt x="-143574" y="1555841"/>
                  <a:pt x="221551" y="2046378"/>
                </a:cubicBezTo>
                <a:cubicBezTo>
                  <a:pt x="586676" y="2536915"/>
                  <a:pt x="1755076" y="3275103"/>
                  <a:pt x="2231326" y="3560853"/>
                </a:cubicBezTo>
                <a:cubicBezTo>
                  <a:pt x="2707576" y="3846603"/>
                  <a:pt x="2869501" y="3568791"/>
                  <a:pt x="3079051" y="3760878"/>
                </a:cubicBezTo>
                <a:cubicBezTo>
                  <a:pt x="3288601" y="3952966"/>
                  <a:pt x="3226689" y="4564153"/>
                  <a:pt x="3488626" y="4713378"/>
                </a:cubicBezTo>
                <a:cubicBezTo>
                  <a:pt x="3750563" y="4862603"/>
                  <a:pt x="4158551" y="4657815"/>
                  <a:pt x="4650676" y="4656228"/>
                </a:cubicBezTo>
                <a:cubicBezTo>
                  <a:pt x="5142801" y="4654641"/>
                  <a:pt x="6176264" y="4945153"/>
                  <a:pt x="6441376" y="4703853"/>
                </a:cubicBezTo>
                <a:cubicBezTo>
                  <a:pt x="6706489" y="4462553"/>
                  <a:pt x="6490589" y="3541803"/>
                  <a:pt x="6241351" y="3208428"/>
                </a:cubicBezTo>
                <a:cubicBezTo>
                  <a:pt x="5992113" y="2875053"/>
                  <a:pt x="5420614" y="2768691"/>
                  <a:pt x="4945951" y="2703603"/>
                </a:cubicBezTo>
                <a:cubicBezTo>
                  <a:pt x="4471289" y="2638516"/>
                  <a:pt x="3883913" y="2979828"/>
                  <a:pt x="3393376" y="2817903"/>
                </a:cubicBezTo>
                <a:cubicBezTo>
                  <a:pt x="2902839" y="2655978"/>
                  <a:pt x="2398013" y="2179728"/>
                  <a:pt x="2002726" y="1732053"/>
                </a:cubicBezTo>
                <a:cubicBezTo>
                  <a:pt x="1607439" y="1284378"/>
                  <a:pt x="1334388" y="396965"/>
                  <a:pt x="1021651" y="131853"/>
                </a:cubicBezTo>
                <a:cubicBezTo>
                  <a:pt x="708914" y="-133259"/>
                  <a:pt x="289814" y="69940"/>
                  <a:pt x="126301" y="150903"/>
                </a:cubicBezTo>
                <a:close/>
              </a:path>
            </a:pathLst>
          </a:custGeom>
          <a:solidFill>
            <a:srgbClr val="FF0000">
              <a:alpha val="2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14" name="Oval 13"/>
          <p:cNvSpPr/>
          <p:nvPr/>
        </p:nvSpPr>
        <p:spPr>
          <a:xfrm>
            <a:off x="1665929" y="1432171"/>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dirty="0"/>
          </a:p>
        </p:txBody>
      </p:sp>
      <p:sp>
        <p:nvSpPr>
          <p:cNvPr id="15" name="Oval 14"/>
          <p:cNvSpPr/>
          <p:nvPr/>
        </p:nvSpPr>
        <p:spPr>
          <a:xfrm>
            <a:off x="2722046" y="1432171"/>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16" name="Oval 15"/>
          <p:cNvSpPr/>
          <p:nvPr/>
        </p:nvSpPr>
        <p:spPr>
          <a:xfrm>
            <a:off x="3778163" y="1432171"/>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17" name="Oval 16"/>
          <p:cNvSpPr/>
          <p:nvPr/>
        </p:nvSpPr>
        <p:spPr>
          <a:xfrm>
            <a:off x="4834280" y="1432171"/>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18" name="Oval 17"/>
          <p:cNvSpPr/>
          <p:nvPr/>
        </p:nvSpPr>
        <p:spPr>
          <a:xfrm>
            <a:off x="5890397" y="1432171"/>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19" name="Oval 18"/>
          <p:cNvSpPr/>
          <p:nvPr/>
        </p:nvSpPr>
        <p:spPr>
          <a:xfrm>
            <a:off x="6946514" y="1432171"/>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20" name="Oval 19"/>
          <p:cNvSpPr/>
          <p:nvPr/>
        </p:nvSpPr>
        <p:spPr>
          <a:xfrm>
            <a:off x="8002633" y="1437529"/>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21" name="TextBox 13"/>
          <p:cNvSpPr txBox="1"/>
          <p:nvPr/>
        </p:nvSpPr>
        <p:spPr>
          <a:xfrm>
            <a:off x="264769" y="1571541"/>
            <a:ext cx="1044453" cy="646331"/>
          </a:xfrm>
          <a:prstGeom prst="rect">
            <a:avLst/>
          </a:prstGeom>
          <a:noFill/>
        </p:spPr>
        <p:txBody>
          <a:bodyPr wrap="none" rtlCol="0">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dirty="0" smtClean="0"/>
              <a:t>Resource</a:t>
            </a:r>
          </a:p>
          <a:p>
            <a:pPr algn="ctr"/>
            <a:r>
              <a:rPr lang="en-US" dirty="0" smtClean="0"/>
              <a:t>Supply</a:t>
            </a:r>
            <a:endParaRPr lang="el-GR" dirty="0"/>
          </a:p>
        </p:txBody>
      </p:sp>
      <p:sp>
        <p:nvSpPr>
          <p:cNvPr id="22" name="Oval 21"/>
          <p:cNvSpPr/>
          <p:nvPr/>
        </p:nvSpPr>
        <p:spPr>
          <a:xfrm>
            <a:off x="2722046" y="2368275"/>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23" name="Oval 22"/>
          <p:cNvSpPr/>
          <p:nvPr/>
        </p:nvSpPr>
        <p:spPr>
          <a:xfrm>
            <a:off x="4834280" y="2368275"/>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24" name="Oval 23"/>
          <p:cNvSpPr/>
          <p:nvPr/>
        </p:nvSpPr>
        <p:spPr>
          <a:xfrm>
            <a:off x="6946514" y="2368275"/>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25" name="Oval 24"/>
          <p:cNvSpPr/>
          <p:nvPr/>
        </p:nvSpPr>
        <p:spPr>
          <a:xfrm>
            <a:off x="3778163" y="3304379"/>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26" name="Oval 25"/>
          <p:cNvSpPr/>
          <p:nvPr/>
        </p:nvSpPr>
        <p:spPr>
          <a:xfrm>
            <a:off x="5890397" y="3304379"/>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27" name="Oval 26"/>
          <p:cNvSpPr/>
          <p:nvPr/>
        </p:nvSpPr>
        <p:spPr>
          <a:xfrm>
            <a:off x="2722046" y="4240483"/>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28" name="Oval 27"/>
          <p:cNvSpPr/>
          <p:nvPr/>
        </p:nvSpPr>
        <p:spPr>
          <a:xfrm>
            <a:off x="4834280" y="4240483"/>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29" name="Oval 28"/>
          <p:cNvSpPr/>
          <p:nvPr/>
        </p:nvSpPr>
        <p:spPr>
          <a:xfrm>
            <a:off x="6946514" y="4240483"/>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30" name="Oval 29"/>
          <p:cNvSpPr/>
          <p:nvPr/>
        </p:nvSpPr>
        <p:spPr>
          <a:xfrm>
            <a:off x="1665929" y="5176587"/>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dirty="0"/>
          </a:p>
        </p:txBody>
      </p:sp>
      <p:sp>
        <p:nvSpPr>
          <p:cNvPr id="31" name="Oval 30"/>
          <p:cNvSpPr/>
          <p:nvPr/>
        </p:nvSpPr>
        <p:spPr>
          <a:xfrm>
            <a:off x="2722046" y="5176587"/>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32" name="Oval 31"/>
          <p:cNvSpPr/>
          <p:nvPr/>
        </p:nvSpPr>
        <p:spPr>
          <a:xfrm>
            <a:off x="3778163" y="5176587"/>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33" name="Oval 32"/>
          <p:cNvSpPr/>
          <p:nvPr/>
        </p:nvSpPr>
        <p:spPr>
          <a:xfrm>
            <a:off x="4834280" y="5176587"/>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34" name="Oval 33"/>
          <p:cNvSpPr/>
          <p:nvPr/>
        </p:nvSpPr>
        <p:spPr>
          <a:xfrm>
            <a:off x="5890397" y="5176587"/>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35" name="Oval 34"/>
          <p:cNvSpPr/>
          <p:nvPr/>
        </p:nvSpPr>
        <p:spPr>
          <a:xfrm>
            <a:off x="6946514" y="5176587"/>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36" name="Oval 35"/>
          <p:cNvSpPr/>
          <p:nvPr/>
        </p:nvSpPr>
        <p:spPr>
          <a:xfrm>
            <a:off x="8002633" y="5181945"/>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l-GR"/>
          </a:p>
        </p:txBody>
      </p:sp>
      <p:sp>
        <p:nvSpPr>
          <p:cNvPr id="37" name="TextBox 29"/>
          <p:cNvSpPr txBox="1"/>
          <p:nvPr/>
        </p:nvSpPr>
        <p:spPr>
          <a:xfrm>
            <a:off x="264769" y="5178328"/>
            <a:ext cx="1044453" cy="646331"/>
          </a:xfrm>
          <a:prstGeom prst="rect">
            <a:avLst/>
          </a:prstGeom>
          <a:noFill/>
        </p:spPr>
        <p:txBody>
          <a:bodyPr wrap="none" rtlCol="0">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dirty="0" smtClean="0"/>
              <a:t>Resource</a:t>
            </a:r>
          </a:p>
          <a:p>
            <a:pPr algn="ctr"/>
            <a:r>
              <a:rPr lang="en-US" dirty="0" smtClean="0"/>
              <a:t>Demand</a:t>
            </a:r>
            <a:endParaRPr lang="el-GR" dirty="0"/>
          </a:p>
        </p:txBody>
      </p:sp>
      <p:sp>
        <p:nvSpPr>
          <p:cNvPr id="38" name="TextBox 30"/>
          <p:cNvSpPr txBox="1"/>
          <p:nvPr/>
        </p:nvSpPr>
        <p:spPr>
          <a:xfrm>
            <a:off x="1485660" y="1048760"/>
            <a:ext cx="1008609" cy="307777"/>
          </a:xfrm>
          <a:prstGeom prst="rect">
            <a:avLst/>
          </a:prstGeom>
          <a:noFill/>
        </p:spPr>
        <p:txBody>
          <a:bodyPr wrap="none" rtlCol="0" anchor="t">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1400" dirty="0" smtClean="0"/>
              <a:t>Ambulance</a:t>
            </a:r>
            <a:endParaRPr lang="el-GR" sz="1400" dirty="0"/>
          </a:p>
        </p:txBody>
      </p:sp>
      <p:sp>
        <p:nvSpPr>
          <p:cNvPr id="39" name="TextBox 31"/>
          <p:cNvSpPr txBox="1"/>
          <p:nvPr/>
        </p:nvSpPr>
        <p:spPr>
          <a:xfrm>
            <a:off x="6996693" y="1048760"/>
            <a:ext cx="547714" cy="307777"/>
          </a:xfrm>
          <a:prstGeom prst="rect">
            <a:avLst/>
          </a:prstGeom>
          <a:noFill/>
        </p:spPr>
        <p:txBody>
          <a:bodyPr wrap="none" rtlCol="0" anchor="t">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1400" dirty="0" smtClean="0"/>
              <a:t>Food</a:t>
            </a:r>
            <a:endParaRPr lang="el-GR" sz="1400" dirty="0"/>
          </a:p>
        </p:txBody>
      </p:sp>
      <p:sp>
        <p:nvSpPr>
          <p:cNvPr id="40" name="TextBox 32"/>
          <p:cNvSpPr txBox="1"/>
          <p:nvPr/>
        </p:nvSpPr>
        <p:spPr>
          <a:xfrm>
            <a:off x="8023353" y="1048760"/>
            <a:ext cx="634917" cy="307777"/>
          </a:xfrm>
          <a:prstGeom prst="rect">
            <a:avLst/>
          </a:prstGeom>
          <a:noFill/>
        </p:spPr>
        <p:txBody>
          <a:bodyPr wrap="none" rtlCol="0" anchor="t">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1400" dirty="0" smtClean="0"/>
              <a:t>Water</a:t>
            </a:r>
            <a:endParaRPr lang="el-GR" sz="1400" dirty="0"/>
          </a:p>
        </p:txBody>
      </p:sp>
      <p:sp>
        <p:nvSpPr>
          <p:cNvPr id="41" name="TextBox 33"/>
          <p:cNvSpPr txBox="1"/>
          <p:nvPr/>
        </p:nvSpPr>
        <p:spPr>
          <a:xfrm>
            <a:off x="2729910" y="1048760"/>
            <a:ext cx="537328" cy="307777"/>
          </a:xfrm>
          <a:prstGeom prst="rect">
            <a:avLst/>
          </a:prstGeom>
          <a:noFill/>
        </p:spPr>
        <p:txBody>
          <a:bodyPr wrap="none" rtlCol="0" anchor="t">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1400" dirty="0" smtClean="0"/>
              <a:t>Beds</a:t>
            </a:r>
            <a:endParaRPr lang="el-GR" sz="1400" dirty="0"/>
          </a:p>
        </p:txBody>
      </p:sp>
      <p:cxnSp>
        <p:nvCxnSpPr>
          <p:cNvPr id="42" name="Straight Arrow Connector 41"/>
          <p:cNvCxnSpPr>
            <a:stCxn id="14" idx="5"/>
            <a:endCxn id="22" idx="1"/>
          </p:cNvCxnSpPr>
          <p:nvPr/>
        </p:nvCxnSpPr>
        <p:spPr>
          <a:xfrm>
            <a:off x="2219093" y="1985335"/>
            <a:ext cx="597861" cy="4778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15" idx="4"/>
            <a:endCxn id="22" idx="0"/>
          </p:cNvCxnSpPr>
          <p:nvPr/>
        </p:nvCxnSpPr>
        <p:spPr>
          <a:xfrm>
            <a:off x="3046082" y="2080243"/>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16" idx="3"/>
            <a:endCxn id="22" idx="7"/>
          </p:cNvCxnSpPr>
          <p:nvPr/>
        </p:nvCxnSpPr>
        <p:spPr>
          <a:xfrm flipH="1">
            <a:off x="3275210" y="1985335"/>
            <a:ext cx="597861" cy="4778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16" idx="5"/>
            <a:endCxn id="23" idx="1"/>
          </p:cNvCxnSpPr>
          <p:nvPr/>
        </p:nvCxnSpPr>
        <p:spPr>
          <a:xfrm>
            <a:off x="4331327" y="1985335"/>
            <a:ext cx="597861" cy="4778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17" idx="4"/>
            <a:endCxn id="23" idx="0"/>
          </p:cNvCxnSpPr>
          <p:nvPr/>
        </p:nvCxnSpPr>
        <p:spPr>
          <a:xfrm>
            <a:off x="5158316" y="2080243"/>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18" idx="3"/>
            <a:endCxn id="23" idx="7"/>
          </p:cNvCxnSpPr>
          <p:nvPr/>
        </p:nvCxnSpPr>
        <p:spPr>
          <a:xfrm flipH="1">
            <a:off x="5387444" y="1985335"/>
            <a:ext cx="597861" cy="4778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stCxn id="19" idx="4"/>
            <a:endCxn id="24" idx="0"/>
          </p:cNvCxnSpPr>
          <p:nvPr/>
        </p:nvCxnSpPr>
        <p:spPr>
          <a:xfrm>
            <a:off x="7270550" y="2080243"/>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20" idx="3"/>
            <a:endCxn id="24" idx="7"/>
          </p:cNvCxnSpPr>
          <p:nvPr/>
        </p:nvCxnSpPr>
        <p:spPr>
          <a:xfrm flipH="1">
            <a:off x="7499678" y="1990693"/>
            <a:ext cx="597863" cy="4724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22" idx="5"/>
            <a:endCxn id="25" idx="1"/>
          </p:cNvCxnSpPr>
          <p:nvPr/>
        </p:nvCxnSpPr>
        <p:spPr>
          <a:xfrm>
            <a:off x="3275210" y="2921439"/>
            <a:ext cx="597861" cy="4778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23" idx="3"/>
            <a:endCxn id="25" idx="7"/>
          </p:cNvCxnSpPr>
          <p:nvPr/>
        </p:nvCxnSpPr>
        <p:spPr>
          <a:xfrm flipH="1">
            <a:off x="4331327" y="2921439"/>
            <a:ext cx="597861" cy="4778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23" idx="5"/>
            <a:endCxn id="26" idx="1"/>
          </p:cNvCxnSpPr>
          <p:nvPr/>
        </p:nvCxnSpPr>
        <p:spPr>
          <a:xfrm>
            <a:off x="5387444" y="2921439"/>
            <a:ext cx="597861" cy="4778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24" idx="3"/>
            <a:endCxn id="26" idx="7"/>
          </p:cNvCxnSpPr>
          <p:nvPr/>
        </p:nvCxnSpPr>
        <p:spPr>
          <a:xfrm flipH="1">
            <a:off x="6443561" y="2921439"/>
            <a:ext cx="597861" cy="4778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stCxn id="25" idx="5"/>
            <a:endCxn id="28" idx="1"/>
          </p:cNvCxnSpPr>
          <p:nvPr/>
        </p:nvCxnSpPr>
        <p:spPr>
          <a:xfrm>
            <a:off x="4331327" y="3857543"/>
            <a:ext cx="597861" cy="4778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25" idx="3"/>
            <a:endCxn id="27" idx="7"/>
          </p:cNvCxnSpPr>
          <p:nvPr/>
        </p:nvCxnSpPr>
        <p:spPr>
          <a:xfrm flipH="1">
            <a:off x="3275210" y="3857543"/>
            <a:ext cx="597861" cy="4778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stCxn id="27" idx="3"/>
            <a:endCxn id="30" idx="7"/>
          </p:cNvCxnSpPr>
          <p:nvPr/>
        </p:nvCxnSpPr>
        <p:spPr>
          <a:xfrm flipH="1">
            <a:off x="2219093" y="4793647"/>
            <a:ext cx="597861" cy="4778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27" idx="4"/>
            <a:endCxn id="31" idx="0"/>
          </p:cNvCxnSpPr>
          <p:nvPr/>
        </p:nvCxnSpPr>
        <p:spPr>
          <a:xfrm>
            <a:off x="3046082" y="4888555"/>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stCxn id="27" idx="5"/>
            <a:endCxn id="32" idx="1"/>
          </p:cNvCxnSpPr>
          <p:nvPr/>
        </p:nvCxnSpPr>
        <p:spPr>
          <a:xfrm>
            <a:off x="3275210" y="4793647"/>
            <a:ext cx="597861" cy="4778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stCxn id="28" idx="3"/>
            <a:endCxn id="32" idx="7"/>
          </p:cNvCxnSpPr>
          <p:nvPr/>
        </p:nvCxnSpPr>
        <p:spPr>
          <a:xfrm flipH="1">
            <a:off x="4331327" y="4793647"/>
            <a:ext cx="597861" cy="4778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stCxn id="28" idx="4"/>
            <a:endCxn id="33" idx="0"/>
          </p:cNvCxnSpPr>
          <p:nvPr/>
        </p:nvCxnSpPr>
        <p:spPr>
          <a:xfrm>
            <a:off x="5158316" y="4888555"/>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28" idx="5"/>
            <a:endCxn id="34" idx="1"/>
          </p:cNvCxnSpPr>
          <p:nvPr/>
        </p:nvCxnSpPr>
        <p:spPr>
          <a:xfrm>
            <a:off x="5387444" y="4793647"/>
            <a:ext cx="597861" cy="4778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29" idx="3"/>
            <a:endCxn id="34" idx="7"/>
          </p:cNvCxnSpPr>
          <p:nvPr/>
        </p:nvCxnSpPr>
        <p:spPr>
          <a:xfrm flipH="1">
            <a:off x="6443561" y="4793647"/>
            <a:ext cx="597861" cy="4778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29" idx="4"/>
            <a:endCxn id="35" idx="0"/>
          </p:cNvCxnSpPr>
          <p:nvPr/>
        </p:nvCxnSpPr>
        <p:spPr>
          <a:xfrm>
            <a:off x="7270550" y="4888555"/>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29" idx="5"/>
            <a:endCxn id="36" idx="1"/>
          </p:cNvCxnSpPr>
          <p:nvPr/>
        </p:nvCxnSpPr>
        <p:spPr>
          <a:xfrm>
            <a:off x="7499678" y="4793647"/>
            <a:ext cx="597863" cy="4832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26" idx="5"/>
            <a:endCxn id="29" idx="1"/>
          </p:cNvCxnSpPr>
          <p:nvPr/>
        </p:nvCxnSpPr>
        <p:spPr>
          <a:xfrm>
            <a:off x="6443561" y="3857543"/>
            <a:ext cx="597861" cy="4778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26" idx="3"/>
            <a:endCxn id="28" idx="7"/>
          </p:cNvCxnSpPr>
          <p:nvPr/>
        </p:nvCxnSpPr>
        <p:spPr>
          <a:xfrm flipH="1">
            <a:off x="5387444" y="3857543"/>
            <a:ext cx="597861" cy="4778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TextBox 59"/>
          <p:cNvSpPr txBox="1"/>
          <p:nvPr/>
        </p:nvSpPr>
        <p:spPr>
          <a:xfrm>
            <a:off x="357775" y="2507645"/>
            <a:ext cx="858440" cy="369332"/>
          </a:xfrm>
          <a:prstGeom prst="rect">
            <a:avLst/>
          </a:prstGeom>
          <a:noFill/>
        </p:spPr>
        <p:txBody>
          <a:bodyPr wrap="none" rtlCol="0">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dirty="0" smtClean="0"/>
              <a:t>Service</a:t>
            </a:r>
          </a:p>
        </p:txBody>
      </p:sp>
      <p:sp>
        <p:nvSpPr>
          <p:cNvPr id="68" name="TextBox 60"/>
          <p:cNvSpPr txBox="1"/>
          <p:nvPr/>
        </p:nvSpPr>
        <p:spPr>
          <a:xfrm>
            <a:off x="159355" y="3306120"/>
            <a:ext cx="1255279" cy="646331"/>
          </a:xfrm>
          <a:prstGeom prst="rect">
            <a:avLst/>
          </a:prstGeom>
          <a:noFill/>
        </p:spPr>
        <p:txBody>
          <a:bodyPr wrap="none" rtlCol="0">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dirty="0" smtClean="0"/>
              <a:t>Aggregated</a:t>
            </a:r>
          </a:p>
          <a:p>
            <a:pPr algn="ctr"/>
            <a:r>
              <a:rPr lang="en-US" dirty="0" smtClean="0"/>
              <a:t>Service</a:t>
            </a:r>
          </a:p>
        </p:txBody>
      </p:sp>
      <p:sp>
        <p:nvSpPr>
          <p:cNvPr id="69" name="TextBox 61"/>
          <p:cNvSpPr txBox="1"/>
          <p:nvPr/>
        </p:nvSpPr>
        <p:spPr>
          <a:xfrm>
            <a:off x="167300" y="4379853"/>
            <a:ext cx="1219950" cy="369332"/>
          </a:xfrm>
          <a:prstGeom prst="rect">
            <a:avLst/>
          </a:prstGeom>
          <a:noFill/>
        </p:spPr>
        <p:txBody>
          <a:bodyPr wrap="none" rtlCol="0">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dirty="0" smtClean="0"/>
              <a:t>Emergency</a:t>
            </a:r>
          </a:p>
        </p:txBody>
      </p:sp>
      <p:sp>
        <p:nvSpPr>
          <p:cNvPr id="70" name="TextBox 62"/>
          <p:cNvSpPr txBox="1"/>
          <p:nvPr/>
        </p:nvSpPr>
        <p:spPr>
          <a:xfrm>
            <a:off x="2653475" y="2086876"/>
            <a:ext cx="785215" cy="307777"/>
          </a:xfrm>
          <a:prstGeom prst="rect">
            <a:avLst/>
          </a:prstGeom>
          <a:noFill/>
        </p:spPr>
        <p:txBody>
          <a:bodyPr wrap="none" rtlCol="0" anchor="t">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1400" dirty="0" smtClean="0"/>
              <a:t>Hospital</a:t>
            </a:r>
            <a:endParaRPr lang="el-GR" sz="1400" dirty="0"/>
          </a:p>
        </p:txBody>
      </p:sp>
      <p:sp>
        <p:nvSpPr>
          <p:cNvPr id="71" name="TextBox 63"/>
          <p:cNvSpPr txBox="1"/>
          <p:nvPr/>
        </p:nvSpPr>
        <p:spPr>
          <a:xfrm>
            <a:off x="4595341" y="2086876"/>
            <a:ext cx="1125950" cy="307777"/>
          </a:xfrm>
          <a:prstGeom prst="rect">
            <a:avLst/>
          </a:prstGeom>
          <a:noFill/>
        </p:spPr>
        <p:txBody>
          <a:bodyPr wrap="none" rtlCol="0" anchor="t">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1400" dirty="0" smtClean="0"/>
              <a:t>Civil Defense</a:t>
            </a:r>
            <a:endParaRPr lang="el-GR" sz="1400" dirty="0"/>
          </a:p>
        </p:txBody>
      </p:sp>
      <p:sp>
        <p:nvSpPr>
          <p:cNvPr id="72" name="TextBox 64"/>
          <p:cNvSpPr txBox="1"/>
          <p:nvPr/>
        </p:nvSpPr>
        <p:spPr>
          <a:xfrm>
            <a:off x="6784587" y="2086876"/>
            <a:ext cx="971933" cy="307777"/>
          </a:xfrm>
          <a:prstGeom prst="rect">
            <a:avLst/>
          </a:prstGeom>
          <a:noFill/>
        </p:spPr>
        <p:txBody>
          <a:bodyPr wrap="none" rtlCol="0" anchor="t">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1400" dirty="0" smtClean="0"/>
              <a:t>Volunteers</a:t>
            </a:r>
            <a:endParaRPr lang="el-GR" sz="1400" dirty="0"/>
          </a:p>
        </p:txBody>
      </p:sp>
      <p:sp>
        <p:nvSpPr>
          <p:cNvPr id="73" name="TextBox 65"/>
          <p:cNvSpPr txBox="1"/>
          <p:nvPr/>
        </p:nvSpPr>
        <p:spPr>
          <a:xfrm>
            <a:off x="3610522" y="2955144"/>
            <a:ext cx="931665" cy="307777"/>
          </a:xfrm>
          <a:prstGeom prst="rect">
            <a:avLst/>
          </a:prstGeom>
          <a:noFill/>
        </p:spPr>
        <p:txBody>
          <a:bodyPr wrap="none" rtlCol="0" anchor="t">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1400" dirty="0" smtClean="0"/>
              <a:t>EMS (112)</a:t>
            </a:r>
            <a:endParaRPr lang="el-GR" sz="1400" dirty="0"/>
          </a:p>
        </p:txBody>
      </p:sp>
      <p:sp>
        <p:nvSpPr>
          <p:cNvPr id="74" name="TextBox 66"/>
          <p:cNvSpPr txBox="1"/>
          <p:nvPr/>
        </p:nvSpPr>
        <p:spPr>
          <a:xfrm>
            <a:off x="5955346" y="2955144"/>
            <a:ext cx="575799" cy="307777"/>
          </a:xfrm>
          <a:prstGeom prst="rect">
            <a:avLst/>
          </a:prstGeom>
          <a:noFill/>
        </p:spPr>
        <p:txBody>
          <a:bodyPr wrap="none" rtlCol="0" anchor="t">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1400" dirty="0" smtClean="0"/>
              <a:t>WHO</a:t>
            </a:r>
            <a:endParaRPr lang="el-GR" sz="1400" dirty="0"/>
          </a:p>
        </p:txBody>
      </p:sp>
      <p:sp>
        <p:nvSpPr>
          <p:cNvPr id="75" name="TextBox 67"/>
          <p:cNvSpPr txBox="1"/>
          <p:nvPr/>
        </p:nvSpPr>
        <p:spPr>
          <a:xfrm>
            <a:off x="2247889" y="3952451"/>
            <a:ext cx="1647695" cy="307777"/>
          </a:xfrm>
          <a:prstGeom prst="rect">
            <a:avLst/>
          </a:prstGeom>
          <a:noFill/>
        </p:spPr>
        <p:txBody>
          <a:bodyPr wrap="none" rtlCol="0" anchor="t">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1400" dirty="0" err="1" smtClean="0"/>
              <a:t>Carambola</a:t>
            </a:r>
            <a:r>
              <a:rPr lang="en-US" sz="1400" dirty="0" smtClean="0"/>
              <a:t> Accident</a:t>
            </a:r>
            <a:endParaRPr lang="el-GR" sz="1400" dirty="0"/>
          </a:p>
        </p:txBody>
      </p:sp>
      <p:sp>
        <p:nvSpPr>
          <p:cNvPr id="76" name="TextBox 68"/>
          <p:cNvSpPr txBox="1"/>
          <p:nvPr/>
        </p:nvSpPr>
        <p:spPr>
          <a:xfrm>
            <a:off x="4439398" y="3952451"/>
            <a:ext cx="1471108" cy="307777"/>
          </a:xfrm>
          <a:prstGeom prst="rect">
            <a:avLst/>
          </a:prstGeom>
          <a:noFill/>
        </p:spPr>
        <p:txBody>
          <a:bodyPr wrap="none" rtlCol="0" anchor="t">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1400" dirty="0" smtClean="0"/>
              <a:t>Disease Outbreak</a:t>
            </a:r>
            <a:endParaRPr lang="el-GR" sz="1400" dirty="0"/>
          </a:p>
        </p:txBody>
      </p:sp>
      <p:sp>
        <p:nvSpPr>
          <p:cNvPr id="77" name="TextBox 69"/>
          <p:cNvSpPr txBox="1"/>
          <p:nvPr/>
        </p:nvSpPr>
        <p:spPr>
          <a:xfrm>
            <a:off x="6867175" y="3952451"/>
            <a:ext cx="813043" cy="307777"/>
          </a:xfrm>
          <a:prstGeom prst="rect">
            <a:avLst/>
          </a:prstGeom>
          <a:noFill/>
        </p:spPr>
        <p:txBody>
          <a:bodyPr wrap="none" rtlCol="0" anchor="t">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1400" dirty="0" smtClean="0"/>
              <a:t>Flooding</a:t>
            </a:r>
            <a:endParaRPr lang="el-GR" sz="1400" dirty="0"/>
          </a:p>
        </p:txBody>
      </p:sp>
      <p:sp>
        <p:nvSpPr>
          <p:cNvPr id="78" name="TextBox 70"/>
          <p:cNvSpPr txBox="1"/>
          <p:nvPr/>
        </p:nvSpPr>
        <p:spPr>
          <a:xfrm>
            <a:off x="1528139" y="5862937"/>
            <a:ext cx="923651" cy="307777"/>
          </a:xfrm>
          <a:prstGeom prst="rect">
            <a:avLst/>
          </a:prstGeom>
          <a:noFill/>
        </p:spPr>
        <p:txBody>
          <a:bodyPr wrap="none" rtlCol="0" anchor="t">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1400" dirty="0" smtClean="0"/>
              <a:t>Casualties</a:t>
            </a:r>
            <a:endParaRPr lang="el-GR" sz="1400" dirty="0"/>
          </a:p>
        </p:txBody>
      </p:sp>
      <p:sp>
        <p:nvSpPr>
          <p:cNvPr id="79" name="TextBox 71"/>
          <p:cNvSpPr txBox="1"/>
          <p:nvPr/>
        </p:nvSpPr>
        <p:spPr>
          <a:xfrm>
            <a:off x="2682843" y="5862937"/>
            <a:ext cx="726481" cy="307777"/>
          </a:xfrm>
          <a:prstGeom prst="rect">
            <a:avLst/>
          </a:prstGeom>
          <a:noFill/>
        </p:spPr>
        <p:txBody>
          <a:bodyPr wrap="none" rtlCol="0" anchor="t">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1400" dirty="0" smtClean="0"/>
              <a:t>Injuries</a:t>
            </a:r>
            <a:endParaRPr lang="el-GR" sz="1400" dirty="0"/>
          </a:p>
        </p:txBody>
      </p:sp>
      <p:sp>
        <p:nvSpPr>
          <p:cNvPr id="80" name="TextBox 72"/>
          <p:cNvSpPr txBox="1"/>
          <p:nvPr/>
        </p:nvSpPr>
        <p:spPr>
          <a:xfrm>
            <a:off x="3797240" y="5862937"/>
            <a:ext cx="558231" cy="307777"/>
          </a:xfrm>
          <a:prstGeom prst="rect">
            <a:avLst/>
          </a:prstGeom>
          <a:noFill/>
        </p:spPr>
        <p:txBody>
          <a:bodyPr wrap="none" rtlCol="0" anchor="t">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1400" dirty="0" smtClean="0"/>
              <a:t>Tools</a:t>
            </a:r>
            <a:endParaRPr lang="el-GR" sz="1400" dirty="0"/>
          </a:p>
        </p:txBody>
      </p:sp>
      <p:sp>
        <p:nvSpPr>
          <p:cNvPr id="81" name="TextBox 73"/>
          <p:cNvSpPr txBox="1"/>
          <p:nvPr/>
        </p:nvSpPr>
        <p:spPr>
          <a:xfrm>
            <a:off x="4789364" y="5862937"/>
            <a:ext cx="771173" cy="307777"/>
          </a:xfrm>
          <a:prstGeom prst="rect">
            <a:avLst/>
          </a:prstGeom>
          <a:noFill/>
        </p:spPr>
        <p:txBody>
          <a:bodyPr wrap="none" rtlCol="0" anchor="t">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1400" dirty="0" smtClean="0"/>
              <a:t>Shelters</a:t>
            </a:r>
            <a:endParaRPr lang="el-GR" sz="1400" dirty="0"/>
          </a:p>
        </p:txBody>
      </p:sp>
      <p:sp>
        <p:nvSpPr>
          <p:cNvPr id="82" name="TextBox 74"/>
          <p:cNvSpPr txBox="1"/>
          <p:nvPr/>
        </p:nvSpPr>
        <p:spPr>
          <a:xfrm>
            <a:off x="5865628" y="5862937"/>
            <a:ext cx="748923" cy="307777"/>
          </a:xfrm>
          <a:prstGeom prst="rect">
            <a:avLst/>
          </a:prstGeom>
          <a:noFill/>
        </p:spPr>
        <p:txBody>
          <a:bodyPr wrap="none" rtlCol="0" anchor="t">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1400" dirty="0" smtClean="0"/>
              <a:t>Utilities</a:t>
            </a:r>
            <a:endParaRPr lang="el-GR" sz="1400" dirty="0"/>
          </a:p>
        </p:txBody>
      </p:sp>
      <p:sp>
        <p:nvSpPr>
          <p:cNvPr id="83" name="TextBox 75"/>
          <p:cNvSpPr txBox="1"/>
          <p:nvPr/>
        </p:nvSpPr>
        <p:spPr>
          <a:xfrm>
            <a:off x="6999837" y="5862937"/>
            <a:ext cx="547714" cy="307777"/>
          </a:xfrm>
          <a:prstGeom prst="rect">
            <a:avLst/>
          </a:prstGeom>
          <a:noFill/>
        </p:spPr>
        <p:txBody>
          <a:bodyPr wrap="none" rtlCol="0" anchor="t">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1400" dirty="0" smtClean="0"/>
              <a:t>Food</a:t>
            </a:r>
            <a:endParaRPr lang="el-GR" sz="1400" dirty="0"/>
          </a:p>
        </p:txBody>
      </p:sp>
      <p:sp>
        <p:nvSpPr>
          <p:cNvPr id="84" name="TextBox 76"/>
          <p:cNvSpPr txBox="1"/>
          <p:nvPr/>
        </p:nvSpPr>
        <p:spPr>
          <a:xfrm>
            <a:off x="8023353" y="5862937"/>
            <a:ext cx="634917" cy="307777"/>
          </a:xfrm>
          <a:prstGeom prst="rect">
            <a:avLst/>
          </a:prstGeom>
          <a:noFill/>
        </p:spPr>
        <p:txBody>
          <a:bodyPr wrap="none" rtlCol="0" anchor="t">
            <a:spAutoFit/>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n-US" sz="1400" dirty="0" smtClean="0"/>
              <a:t>Water</a:t>
            </a:r>
            <a:endParaRPr lang="el-GR" sz="1400" dirty="0"/>
          </a:p>
        </p:txBody>
      </p:sp>
    </p:spTree>
    <p:extLst>
      <p:ext uri="{BB962C8B-B14F-4D97-AF65-F5344CB8AC3E}">
        <p14:creationId xmlns:p14="http://schemas.microsoft.com/office/powerpoint/2010/main" val="2373453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5"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6"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First Responder Integrated Training System</a:t>
            </a:r>
            <a:endParaRPr kumimoji="0" lang="nb-NO" altLang="zh-TW" dirty="0">
              <a:solidFill>
                <a:schemeClr val="bg1"/>
              </a:solidFill>
              <a:latin typeface="Arial Black" pitchFamily="34" charset="0"/>
            </a:endParaRPr>
          </a:p>
        </p:txBody>
      </p:sp>
      <p:sp>
        <p:nvSpPr>
          <p:cNvPr id="9" name="Content Placeholder 2"/>
          <p:cNvSpPr>
            <a:spLocks noGrp="1"/>
          </p:cNvSpPr>
          <p:nvPr/>
        </p:nvSpPr>
        <p:spPr>
          <a:xfrm>
            <a:off x="457200" y="1108311"/>
            <a:ext cx="8229600" cy="4641379"/>
          </a:xfrm>
          <a:prstGeom prst="rect">
            <a:avLst/>
          </a:prstGeom>
        </p:spPr>
        <p:txBody>
          <a:bodyPr/>
          <a:lstStyle>
            <a:lvl1pPr marL="457200" indent="-457200" algn="l" rtl="0" eaLnBrk="1" fontAlgn="base" hangingPunct="1">
              <a:spcBef>
                <a:spcPct val="20000"/>
              </a:spcBef>
              <a:spcAft>
                <a:spcPct val="0"/>
              </a:spcAft>
              <a:buClr>
                <a:srgbClr val="042C86"/>
              </a:buClr>
              <a:buFont typeface="Arial" panose="020B0604020202020204" pitchFamily="34" charset="0"/>
              <a:buChar char="•"/>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FFCC00"/>
              </a:buClr>
              <a:buFont typeface="Arial" charset="0"/>
              <a:buChar char="–"/>
              <a:defRPr sz="24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FFCC00"/>
              </a:buClr>
              <a:buFont typeface="Arial" charset="0"/>
              <a:buChar char="•"/>
              <a:defRPr sz="20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FFCC00"/>
              </a:buClr>
              <a:buFont typeface="Arial" charset="0"/>
              <a:buChar char="–"/>
              <a:defRPr sz="16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FFCC00"/>
              </a:buClr>
              <a:buFont typeface="Arial"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Use-case analysis</a:t>
            </a:r>
          </a:p>
          <a:p>
            <a:pPr marL="0" indent="0">
              <a:buNone/>
            </a:pPr>
            <a:r>
              <a:rPr lang="en-US" dirty="0" smtClean="0"/>
              <a:t> template</a:t>
            </a:r>
            <a:endParaRPr lang="en-US" dirty="0"/>
          </a:p>
        </p:txBody>
      </p:sp>
      <p:pic>
        <p:nvPicPr>
          <p:cNvPr id="10" name="Εικόνα 6"/>
          <p:cNvPicPr/>
          <p:nvPr/>
        </p:nvPicPr>
        <p:blipFill rotWithShape="1">
          <a:blip r:embed="rId5"/>
          <a:srcRect b="7573"/>
          <a:stretch/>
        </p:blipFill>
        <p:spPr bwMode="auto">
          <a:xfrm>
            <a:off x="4283968" y="1108311"/>
            <a:ext cx="4402832" cy="446449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734539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5"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6"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COncORD Consortium</a:t>
            </a:r>
            <a:endParaRPr kumimoji="0" lang="nb-NO" altLang="zh-TW" dirty="0">
              <a:solidFill>
                <a:schemeClr val="bg1"/>
              </a:solidFill>
              <a:latin typeface="Arial Black" pitchFamily="34" charset="0"/>
            </a:endParaRPr>
          </a:p>
        </p:txBody>
      </p:sp>
      <p:pic>
        <p:nvPicPr>
          <p:cNvPr id="9" name="Afbeelding 145"/>
          <p:cNvPicPr/>
          <p:nvPr/>
        </p:nvPicPr>
        <p:blipFill>
          <a:blip r:embed="rId5"/>
          <a:stretch>
            <a:fillRect/>
          </a:stretch>
        </p:blipFill>
        <p:spPr>
          <a:xfrm>
            <a:off x="179512" y="1340769"/>
            <a:ext cx="8784976" cy="5400600"/>
          </a:xfrm>
          <a:prstGeom prst="rect">
            <a:avLst/>
          </a:prstGeom>
        </p:spPr>
      </p:pic>
      <p:sp>
        <p:nvSpPr>
          <p:cNvPr id="10" name="Rectangle 9"/>
          <p:cNvSpPr/>
          <p:nvPr/>
        </p:nvSpPr>
        <p:spPr>
          <a:xfrm>
            <a:off x="0" y="725215"/>
            <a:ext cx="9144000" cy="615553"/>
          </a:xfrm>
          <a:prstGeom prst="rect">
            <a:avLst/>
          </a:prstGeom>
        </p:spPr>
        <p:txBody>
          <a:bodyPr wrap="square">
            <a:spAutoFit/>
          </a:bodyPr>
          <a:lstStyle/>
          <a:p>
            <a:r>
              <a:rPr lang="en-GB" sz="3400" dirty="0" err="1" smtClean="0"/>
              <a:t>COncORDE</a:t>
            </a:r>
            <a:r>
              <a:rPr lang="en-GB" sz="3400" dirty="0" smtClean="0"/>
              <a:t> </a:t>
            </a:r>
            <a:r>
              <a:rPr lang="en-GB" sz="3400" dirty="0"/>
              <a:t>conceptual framework modelling</a:t>
            </a:r>
            <a:endParaRPr lang="en-US" sz="3400" dirty="0"/>
          </a:p>
        </p:txBody>
      </p:sp>
    </p:spTree>
    <p:extLst>
      <p:ext uri="{BB962C8B-B14F-4D97-AF65-F5344CB8AC3E}">
        <p14:creationId xmlns:p14="http://schemas.microsoft.com/office/powerpoint/2010/main" val="23734539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5"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6"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First Responder Integrated Training System</a:t>
            </a:r>
            <a:endParaRPr kumimoji="0" lang="nb-NO" altLang="zh-TW" dirty="0">
              <a:solidFill>
                <a:schemeClr val="bg1"/>
              </a:solidFill>
              <a:latin typeface="Arial Black" pitchFamily="34" charset="0"/>
            </a:endParaRPr>
          </a:p>
        </p:txBody>
      </p:sp>
      <p:sp>
        <p:nvSpPr>
          <p:cNvPr id="9" name="Content Placeholder 2"/>
          <p:cNvSpPr>
            <a:spLocks noGrp="1"/>
          </p:cNvSpPr>
          <p:nvPr/>
        </p:nvSpPr>
        <p:spPr>
          <a:xfrm>
            <a:off x="367444" y="836712"/>
            <a:ext cx="8229600" cy="4641379"/>
          </a:xfrm>
          <a:prstGeom prst="rect">
            <a:avLst/>
          </a:prstGeom>
        </p:spPr>
        <p:txBody>
          <a:bodyPr/>
          <a:lstStyle>
            <a:lvl1pPr marL="457200" indent="-457200" algn="l" rtl="0" eaLnBrk="1" fontAlgn="base" hangingPunct="1">
              <a:spcBef>
                <a:spcPct val="20000"/>
              </a:spcBef>
              <a:spcAft>
                <a:spcPct val="0"/>
              </a:spcAft>
              <a:buClr>
                <a:srgbClr val="042C86"/>
              </a:buClr>
              <a:buFont typeface="Arial" panose="020B0604020202020204" pitchFamily="34" charset="0"/>
              <a:buChar char="•"/>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FFCC00"/>
              </a:buClr>
              <a:buFont typeface="Arial" charset="0"/>
              <a:buChar char="–"/>
              <a:defRPr sz="24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FFCC00"/>
              </a:buClr>
              <a:buFont typeface="Arial" charset="0"/>
              <a:buChar char="•"/>
              <a:defRPr sz="20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FFCC00"/>
              </a:buClr>
              <a:buFont typeface="Arial" charset="0"/>
              <a:buChar char="–"/>
              <a:defRPr sz="16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FFCC00"/>
              </a:buClr>
              <a:buFont typeface="Arial"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dirty="0" smtClean="0"/>
              <a:t>Approach to resource allocation decision-support</a:t>
            </a:r>
            <a:endParaRPr lang="el-GR" dirty="0"/>
          </a:p>
        </p:txBody>
      </p:sp>
      <p:pic>
        <p:nvPicPr>
          <p:cNvPr id="10" name="Picture 9"/>
          <p:cNvPicPr/>
          <p:nvPr/>
        </p:nvPicPr>
        <p:blipFill>
          <a:blip r:embed="rId5" cstate="print">
            <a:extLst>
              <a:ext uri="{28A0092B-C50C-407E-A947-70E740481C1C}">
                <a14:useLocalDpi xmlns:a14="http://schemas.microsoft.com/office/drawing/2010/main" val="0"/>
              </a:ext>
            </a:extLst>
          </a:blip>
          <a:stretch>
            <a:fillRect/>
          </a:stretch>
        </p:blipFill>
        <p:spPr>
          <a:xfrm>
            <a:off x="89756" y="1700808"/>
            <a:ext cx="5944959" cy="3528392"/>
          </a:xfrm>
          <a:prstGeom prst="rect">
            <a:avLst/>
          </a:prstGeom>
        </p:spPr>
      </p:pic>
      <p:pic>
        <p:nvPicPr>
          <p:cNvPr id="11" name="Content Placeholder 2"/>
          <p:cNvPicPr/>
          <p:nvPr/>
        </p:nvPicPr>
        <p:blipFill>
          <a:blip r:embed="rId6">
            <a:extLst>
              <a:ext uri="{28A0092B-C50C-407E-A947-70E740481C1C}">
                <a14:useLocalDpi xmlns:a14="http://schemas.microsoft.com/office/drawing/2010/main" val="0"/>
              </a:ext>
            </a:extLst>
          </a:blip>
          <a:stretch>
            <a:fillRect/>
          </a:stretch>
        </p:blipFill>
        <p:spPr bwMode="auto">
          <a:xfrm>
            <a:off x="6012160" y="4149080"/>
            <a:ext cx="3203848" cy="2376264"/>
          </a:xfrm>
          <a:prstGeom prst="rect">
            <a:avLst/>
          </a:prstGeom>
          <a:noFill/>
          <a:ln w="25400">
            <a:noFill/>
          </a:ln>
          <a:extLst/>
        </p:spPr>
      </p:pic>
    </p:spTree>
    <p:extLst>
      <p:ext uri="{BB962C8B-B14F-4D97-AF65-F5344CB8AC3E}">
        <p14:creationId xmlns:p14="http://schemas.microsoft.com/office/powerpoint/2010/main" val="23734539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2704965936"/>
              </p:ext>
            </p:extLst>
          </p:nvPr>
        </p:nvGraphicFramePr>
        <p:xfrm>
          <a:off x="493204" y="2338611"/>
          <a:ext cx="8229600" cy="1854200"/>
        </p:xfrm>
        <a:graphic>
          <a:graphicData uri="http://schemas.openxmlformats.org/drawingml/2006/table">
            <a:tbl>
              <a:tblPr firstRow="1" bandRow="1">
                <a:tableStyleId>{F5AB1C69-6EDB-4FF4-983F-18BD219EF322}</a:tableStyleId>
              </a:tblPr>
              <a:tblGrid>
                <a:gridCol w="2057400"/>
                <a:gridCol w="2057400"/>
                <a:gridCol w="2057400"/>
                <a:gridCol w="2057400"/>
              </a:tblGrid>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pic>
        <p:nvPicPr>
          <p:cNvPr id="4" name="Picture 8" descr="ct_ppt_top.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5" name="Bildobjekt 4" descr="AkkaPortImagesEmpty3.jpg"/>
          <p:cNvPicPr>
            <a:picLocks noChangeAspect="1"/>
          </p:cNvPicPr>
          <p:nvPr/>
        </p:nvPicPr>
        <p:blipFill>
          <a:blip r:embed="rId3"/>
          <a:srcRect/>
          <a:stretch>
            <a:fillRect/>
          </a:stretch>
        </p:blipFill>
        <p:spPr bwMode="auto">
          <a:xfrm>
            <a:off x="0" y="771525"/>
            <a:ext cx="9144000" cy="6229350"/>
          </a:xfrm>
          <a:prstGeom prst="rect">
            <a:avLst/>
          </a:prstGeom>
          <a:noFill/>
          <a:ln w="9525">
            <a:noFill/>
            <a:miter lim="800000"/>
            <a:headEnd/>
            <a:tailEnd/>
          </a:ln>
        </p:spPr>
      </p:pic>
      <p:sp>
        <p:nvSpPr>
          <p:cNvPr id="6"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COncORD Consortium</a:t>
            </a:r>
            <a:endParaRPr kumimoji="0" lang="nb-NO" altLang="zh-TW" dirty="0">
              <a:solidFill>
                <a:schemeClr val="bg1"/>
              </a:solidFill>
              <a:latin typeface="Arial Black" pitchFamily="34" charset="0"/>
            </a:endParaRPr>
          </a:p>
        </p:txBody>
      </p:sp>
      <p:sp>
        <p:nvSpPr>
          <p:cNvPr id="7" name="Rectangle 6"/>
          <p:cNvSpPr/>
          <p:nvPr/>
        </p:nvSpPr>
        <p:spPr>
          <a:xfrm>
            <a:off x="2286000" y="2551837"/>
            <a:ext cx="4572000" cy="369332"/>
          </a:xfrm>
          <a:prstGeom prst="rect">
            <a:avLst/>
          </a:prstGeom>
        </p:spPr>
        <p:txBody>
          <a:bodyPr>
            <a:spAutoFit/>
          </a:bodyPr>
          <a:lstStyle/>
          <a:p>
            <a:endParaRPr lang="nb-NO" altLang="en-US" dirty="0"/>
          </a:p>
        </p:txBody>
      </p:sp>
      <p:sp>
        <p:nvSpPr>
          <p:cNvPr id="8" name="Rectangle 2"/>
          <p:cNvSpPr txBox="1">
            <a:spLocks noChangeArrowheads="1"/>
          </p:cNvSpPr>
          <p:nvPr/>
        </p:nvSpPr>
        <p:spPr bwMode="auto">
          <a:xfrm>
            <a:off x="251520" y="1052736"/>
            <a:ext cx="8712968" cy="1285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Franklin Gothic Medium" pitchFamily="34" charset="0"/>
              </a:defRPr>
            </a:lvl2pPr>
            <a:lvl3pPr algn="ctr" defTabSz="457200" rtl="0" fontAlgn="base">
              <a:spcBef>
                <a:spcPct val="0"/>
              </a:spcBef>
              <a:spcAft>
                <a:spcPct val="0"/>
              </a:spcAft>
              <a:defRPr sz="4400">
                <a:solidFill>
                  <a:schemeClr val="tx1"/>
                </a:solidFill>
                <a:latin typeface="Franklin Gothic Medium" pitchFamily="34" charset="0"/>
              </a:defRPr>
            </a:lvl3pPr>
            <a:lvl4pPr algn="ctr" defTabSz="457200" rtl="0" fontAlgn="base">
              <a:spcBef>
                <a:spcPct val="0"/>
              </a:spcBef>
              <a:spcAft>
                <a:spcPct val="0"/>
              </a:spcAft>
              <a:defRPr sz="4400">
                <a:solidFill>
                  <a:schemeClr val="tx1"/>
                </a:solidFill>
                <a:latin typeface="Franklin Gothic Medium" pitchFamily="34" charset="0"/>
              </a:defRPr>
            </a:lvl4pPr>
            <a:lvl5pPr algn="ctr" defTabSz="457200" rtl="0" fontAlgn="base">
              <a:spcBef>
                <a:spcPct val="0"/>
              </a:spcBef>
              <a:spcAft>
                <a:spcPct val="0"/>
              </a:spcAft>
              <a:defRPr sz="4400">
                <a:solidFill>
                  <a:schemeClr val="tx1"/>
                </a:solidFill>
                <a:latin typeface="Franklin Gothic Medium" pitchFamily="34" charset="0"/>
              </a:defRPr>
            </a:lvl5pPr>
            <a:lvl6pPr marL="457200" algn="ctr" defTabSz="457200" rtl="0" fontAlgn="base">
              <a:spcBef>
                <a:spcPct val="0"/>
              </a:spcBef>
              <a:spcAft>
                <a:spcPct val="0"/>
              </a:spcAft>
              <a:defRPr sz="4400">
                <a:solidFill>
                  <a:schemeClr val="tx1"/>
                </a:solidFill>
                <a:latin typeface="Franklin Gothic Medium" pitchFamily="34" charset="0"/>
              </a:defRPr>
            </a:lvl6pPr>
            <a:lvl7pPr marL="914400" algn="ctr" defTabSz="457200" rtl="0" fontAlgn="base">
              <a:spcBef>
                <a:spcPct val="0"/>
              </a:spcBef>
              <a:spcAft>
                <a:spcPct val="0"/>
              </a:spcAft>
              <a:defRPr sz="4400">
                <a:solidFill>
                  <a:schemeClr val="tx1"/>
                </a:solidFill>
                <a:latin typeface="Franklin Gothic Medium" pitchFamily="34" charset="0"/>
              </a:defRPr>
            </a:lvl7pPr>
            <a:lvl8pPr marL="1371600" algn="ctr" defTabSz="457200" rtl="0" fontAlgn="base">
              <a:spcBef>
                <a:spcPct val="0"/>
              </a:spcBef>
              <a:spcAft>
                <a:spcPct val="0"/>
              </a:spcAft>
              <a:defRPr sz="4400">
                <a:solidFill>
                  <a:schemeClr val="tx1"/>
                </a:solidFill>
                <a:latin typeface="Franklin Gothic Medium" pitchFamily="34" charset="0"/>
              </a:defRPr>
            </a:lvl8pPr>
            <a:lvl9pPr marL="1828800" algn="ctr" defTabSz="457200" rtl="0" fontAlgn="base">
              <a:spcBef>
                <a:spcPct val="0"/>
              </a:spcBef>
              <a:spcAft>
                <a:spcPct val="0"/>
              </a:spcAft>
              <a:defRPr sz="4400">
                <a:solidFill>
                  <a:schemeClr val="tx1"/>
                </a:solidFill>
                <a:latin typeface="Franklin Gothic Medium" pitchFamily="34" charset="0"/>
              </a:defRPr>
            </a:lvl9pPr>
          </a:lstStyle>
          <a:p>
            <a:r>
              <a:rPr kumimoji="0" lang="nb-NO" altLang="en-US" dirty="0" smtClean="0">
                <a:ea typeface="ＭＳ Ｐゴシック" pitchFamily="34" charset="-128"/>
              </a:rPr>
              <a:t>Training as a vehicle to realise collaborative value propositions</a:t>
            </a:r>
          </a:p>
        </p:txBody>
      </p:sp>
      <p:graphicFrame>
        <p:nvGraphicFramePr>
          <p:cNvPr id="10" name="Table 9"/>
          <p:cNvGraphicFramePr>
            <a:graphicFrameLocks noGrp="1"/>
          </p:cNvGraphicFramePr>
          <p:nvPr>
            <p:extLst>
              <p:ext uri="{D42A27DB-BD31-4B8C-83A1-F6EECF244321}">
                <p14:modId xmlns:p14="http://schemas.microsoft.com/office/powerpoint/2010/main" val="3659125841"/>
              </p:ext>
            </p:extLst>
          </p:nvPr>
        </p:nvGraphicFramePr>
        <p:xfrm>
          <a:off x="251520" y="2378446"/>
          <a:ext cx="8511480" cy="4480560"/>
        </p:xfrm>
        <a:graphic>
          <a:graphicData uri="http://schemas.openxmlformats.org/drawingml/2006/table">
            <a:tbl>
              <a:tblPr firstRow="1" bandRow="1">
                <a:tableStyleId>{F5AB1C69-6EDB-4FF4-983F-18BD219EF322}</a:tableStyleId>
              </a:tblPr>
              <a:tblGrid>
                <a:gridCol w="2127870"/>
                <a:gridCol w="2127870"/>
                <a:gridCol w="2127870"/>
                <a:gridCol w="2127870"/>
              </a:tblGrid>
              <a:tr h="483741">
                <a:tc>
                  <a:txBody>
                    <a:bodyPr/>
                    <a:lstStyle/>
                    <a:p>
                      <a:r>
                        <a:rPr lang="en-US" dirty="0" smtClean="0"/>
                        <a:t>Research Gap</a:t>
                      </a:r>
                      <a:r>
                        <a:rPr lang="en-US" baseline="0" dirty="0" smtClean="0"/>
                        <a:t> &amp; Need</a:t>
                      </a:r>
                      <a:endParaRPr lang="en-US" dirty="0"/>
                    </a:p>
                  </a:txBody>
                  <a:tcPr/>
                </a:tc>
                <a:tc>
                  <a:txBody>
                    <a:bodyPr/>
                    <a:lstStyle/>
                    <a:p>
                      <a:r>
                        <a:rPr lang="en-US" dirty="0" smtClean="0"/>
                        <a:t>Required Remedy</a:t>
                      </a:r>
                      <a:endParaRPr lang="en-US" dirty="0"/>
                    </a:p>
                  </a:txBody>
                  <a:tcPr/>
                </a:tc>
                <a:tc>
                  <a:txBody>
                    <a:bodyPr/>
                    <a:lstStyle/>
                    <a:p>
                      <a:r>
                        <a:rPr lang="en-US" dirty="0" smtClean="0"/>
                        <a:t>Proposed Training</a:t>
                      </a:r>
                      <a:r>
                        <a:rPr lang="en-US" baseline="0" dirty="0" smtClean="0"/>
                        <a:t> Actions</a:t>
                      </a:r>
                      <a:endParaRPr lang="en-US" dirty="0"/>
                    </a:p>
                  </a:txBody>
                  <a:tcPr/>
                </a:tc>
                <a:tc>
                  <a:txBody>
                    <a:bodyPr/>
                    <a:lstStyle/>
                    <a:p>
                      <a:r>
                        <a:rPr lang="en-US" dirty="0" smtClean="0"/>
                        <a:t>Expected Outcomes</a:t>
                      </a:r>
                      <a:endParaRPr lang="en-US" dirty="0"/>
                    </a:p>
                  </a:txBody>
                  <a:tcPr/>
                </a:tc>
              </a:tr>
              <a:tr h="483741">
                <a:tc>
                  <a:txBody>
                    <a:bodyPr/>
                    <a:lstStyle/>
                    <a:p>
                      <a:r>
                        <a:rPr lang="en-US" dirty="0" smtClean="0"/>
                        <a:t>Lessons identified shoul</a:t>
                      </a:r>
                      <a:r>
                        <a:rPr lang="en-US" baseline="0" dirty="0" smtClean="0"/>
                        <a:t>d be translated into learning</a:t>
                      </a:r>
                      <a:endParaRPr lang="en-US" dirty="0"/>
                    </a:p>
                  </a:txBody>
                  <a:tcPr/>
                </a:tc>
                <a:tc>
                  <a:txBody>
                    <a:bodyPr/>
                    <a:lstStyle/>
                    <a:p>
                      <a:r>
                        <a:rPr lang="en-US" dirty="0" smtClean="0"/>
                        <a:t>To support the native knowledge management of trainers</a:t>
                      </a:r>
                      <a:endParaRPr lang="en-US" dirty="0"/>
                    </a:p>
                  </a:txBody>
                  <a:tcPr/>
                </a:tc>
                <a:tc>
                  <a:txBody>
                    <a:bodyPr/>
                    <a:lstStyle/>
                    <a:p>
                      <a:r>
                        <a:rPr lang="en-US" dirty="0" err="1" smtClean="0"/>
                        <a:t>Analyse</a:t>
                      </a:r>
                      <a:r>
                        <a:rPr lang="en-US" dirty="0" smtClean="0"/>
                        <a:t> responses</a:t>
                      </a:r>
                      <a:r>
                        <a:rPr lang="en-US" baseline="0" dirty="0" smtClean="0"/>
                        <a:t> to create learning opportunities at the individual level</a:t>
                      </a:r>
                      <a:endParaRPr lang="en-US" dirty="0"/>
                    </a:p>
                  </a:txBody>
                  <a:tcPr/>
                </a:tc>
                <a:tc>
                  <a:txBody>
                    <a:bodyPr/>
                    <a:lstStyle/>
                    <a:p>
                      <a:r>
                        <a:rPr lang="en-US" dirty="0" smtClean="0"/>
                        <a:t>Offer tailored</a:t>
                      </a:r>
                      <a:r>
                        <a:rPr lang="en-US" baseline="0" dirty="0" smtClean="0"/>
                        <a:t> learning to each participant and inter-agency collaborative learning </a:t>
                      </a:r>
                      <a:endParaRPr lang="en-US" dirty="0"/>
                    </a:p>
                  </a:txBody>
                  <a:tcPr/>
                </a:tc>
              </a:tr>
              <a:tr h="483741">
                <a:tc>
                  <a:txBody>
                    <a:bodyPr/>
                    <a:lstStyle/>
                    <a:p>
                      <a:r>
                        <a:rPr lang="en-US" dirty="0" smtClean="0"/>
                        <a:t>Realistic scenarios imply too many events to fathom </a:t>
                      </a:r>
                      <a:endParaRPr lang="en-US" dirty="0"/>
                    </a:p>
                  </a:txBody>
                  <a:tcPr/>
                </a:tc>
                <a:tc>
                  <a:txBody>
                    <a:bodyPr/>
                    <a:lstStyle/>
                    <a:p>
                      <a:r>
                        <a:rPr lang="en-US" dirty="0" smtClean="0"/>
                        <a:t>Record</a:t>
                      </a:r>
                      <a:r>
                        <a:rPr lang="en-US" baseline="0" dirty="0" smtClean="0"/>
                        <a:t> different data per sub-event</a:t>
                      </a:r>
                      <a:endParaRPr lang="en-US" dirty="0"/>
                    </a:p>
                  </a:txBody>
                  <a:tcPr/>
                </a:tc>
                <a:tc>
                  <a:txBody>
                    <a:bodyPr/>
                    <a:lstStyle/>
                    <a:p>
                      <a:r>
                        <a:rPr lang="en-US" dirty="0" smtClean="0"/>
                        <a:t>Instrument both participants and trainers</a:t>
                      </a:r>
                      <a:endParaRPr lang="en-US" dirty="0"/>
                    </a:p>
                  </a:txBody>
                  <a:tcPr/>
                </a:tc>
                <a:tc>
                  <a:txBody>
                    <a:bodyPr/>
                    <a:lstStyle/>
                    <a:p>
                      <a:r>
                        <a:rPr lang="en-US" dirty="0" smtClean="0"/>
                        <a:t>Allow multi-media</a:t>
                      </a:r>
                      <a:r>
                        <a:rPr lang="en-US" baseline="0" dirty="0" smtClean="0"/>
                        <a:t> evaluation at highly granular levels</a:t>
                      </a:r>
                      <a:endParaRPr lang="en-US" dirty="0"/>
                    </a:p>
                  </a:txBody>
                  <a:tcPr/>
                </a:tc>
              </a:tr>
              <a:tr h="483741">
                <a:tc>
                  <a:txBody>
                    <a:bodyPr/>
                    <a:lstStyle/>
                    <a:p>
                      <a:r>
                        <a:rPr lang="en-US" dirty="0" smtClean="0"/>
                        <a:t>DSS</a:t>
                      </a:r>
                      <a:r>
                        <a:rPr lang="en-US" baseline="0" dirty="0" smtClean="0"/>
                        <a:t> and other technology requires training</a:t>
                      </a:r>
                      <a:endParaRPr lang="en-US" dirty="0"/>
                    </a:p>
                  </a:txBody>
                  <a:tcPr/>
                </a:tc>
                <a:tc>
                  <a:txBody>
                    <a:bodyPr/>
                    <a:lstStyle/>
                    <a:p>
                      <a:r>
                        <a:rPr lang="en-US" dirty="0" smtClean="0"/>
                        <a:t>Facilitate uptake of new technology</a:t>
                      </a:r>
                      <a:endParaRPr lang="en-US" dirty="0"/>
                    </a:p>
                  </a:txBody>
                  <a:tcPr/>
                </a:tc>
                <a:tc>
                  <a:txBody>
                    <a:bodyPr/>
                    <a:lstStyle/>
                    <a:p>
                      <a:r>
                        <a:rPr lang="en-US" dirty="0" smtClean="0"/>
                        <a:t>Create living labs</a:t>
                      </a:r>
                      <a:endParaRPr lang="en-US" dirty="0"/>
                    </a:p>
                  </a:txBody>
                  <a:tcPr/>
                </a:tc>
                <a:tc>
                  <a:txBody>
                    <a:bodyPr/>
                    <a:lstStyle/>
                    <a:p>
                      <a:r>
                        <a:rPr lang="en-US" dirty="0" smtClean="0"/>
                        <a:t>Ease the adoption and evaluation of new </a:t>
                      </a:r>
                      <a:r>
                        <a:rPr lang="en-US" baseline="0" dirty="0" smtClean="0"/>
                        <a:t>technology </a:t>
                      </a:r>
                      <a:endParaRPr lang="en-US" dirty="0"/>
                    </a:p>
                  </a:txBody>
                  <a:tcPr/>
                </a:tc>
              </a:tr>
            </a:tbl>
          </a:graphicData>
        </a:graphic>
      </p:graphicFrame>
    </p:spTree>
    <p:extLst>
      <p:ext uri="{BB962C8B-B14F-4D97-AF65-F5344CB8AC3E}">
        <p14:creationId xmlns:p14="http://schemas.microsoft.com/office/powerpoint/2010/main" val="9635604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701465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reeform 96"/>
          <p:cNvSpPr>
            <a:spLocks/>
          </p:cNvSpPr>
          <p:nvPr/>
        </p:nvSpPr>
        <p:spPr bwMode="auto">
          <a:xfrm>
            <a:off x="4875213" y="2886075"/>
            <a:ext cx="231775" cy="119063"/>
          </a:xfrm>
          <a:custGeom>
            <a:avLst/>
            <a:gdLst>
              <a:gd name="T0" fmla="*/ 2147483647 w 311"/>
              <a:gd name="T1" fmla="*/ 2147483647 h 347"/>
              <a:gd name="T2" fmla="*/ 2147483647 w 311"/>
              <a:gd name="T3" fmla="*/ 2147483647 h 347"/>
              <a:gd name="T4" fmla="*/ 2147483647 w 311"/>
              <a:gd name="T5" fmla="*/ 2147483647 h 347"/>
              <a:gd name="T6" fmla="*/ 2147483647 w 311"/>
              <a:gd name="T7" fmla="*/ 2147483647 h 347"/>
              <a:gd name="T8" fmla="*/ 2147483647 w 311"/>
              <a:gd name="T9" fmla="*/ 2147483647 h 347"/>
              <a:gd name="T10" fmla="*/ 2147483647 w 311"/>
              <a:gd name="T11" fmla="*/ 2147483647 h 347"/>
              <a:gd name="T12" fmla="*/ 2147483647 w 311"/>
              <a:gd name="T13" fmla="*/ 2147483647 h 347"/>
              <a:gd name="T14" fmla="*/ 2147483647 w 311"/>
              <a:gd name="T15" fmla="*/ 2147483647 h 347"/>
              <a:gd name="T16" fmla="*/ 2147483647 w 311"/>
              <a:gd name="T17" fmla="*/ 2147483647 h 347"/>
              <a:gd name="T18" fmla="*/ 2147483647 w 311"/>
              <a:gd name="T19" fmla="*/ 2147483647 h 347"/>
              <a:gd name="T20" fmla="*/ 2147483647 w 311"/>
              <a:gd name="T21" fmla="*/ 2147483647 h 347"/>
              <a:gd name="T22" fmla="*/ 2147483647 w 311"/>
              <a:gd name="T23" fmla="*/ 2147483647 h 347"/>
              <a:gd name="T24" fmla="*/ 2147483647 w 311"/>
              <a:gd name="T25" fmla="*/ 2147483647 h 347"/>
              <a:gd name="T26" fmla="*/ 2147483647 w 311"/>
              <a:gd name="T27" fmla="*/ 2147483647 h 347"/>
              <a:gd name="T28" fmla="*/ 2147483647 w 311"/>
              <a:gd name="T29" fmla="*/ 2147483647 h 347"/>
              <a:gd name="T30" fmla="*/ 2147483647 w 311"/>
              <a:gd name="T31" fmla="*/ 2147483647 h 347"/>
              <a:gd name="T32" fmla="*/ 2147483647 w 311"/>
              <a:gd name="T33" fmla="*/ 2147483647 h 347"/>
              <a:gd name="T34" fmla="*/ 2147483647 w 311"/>
              <a:gd name="T35" fmla="*/ 2147483647 h 347"/>
              <a:gd name="T36" fmla="*/ 2147483647 w 311"/>
              <a:gd name="T37" fmla="*/ 1896427248 h 347"/>
              <a:gd name="T38" fmla="*/ 2147483647 w 311"/>
              <a:gd name="T39" fmla="*/ 1250902545 h 347"/>
              <a:gd name="T40" fmla="*/ 2147483647 w 311"/>
              <a:gd name="T41" fmla="*/ 605260322 h 347"/>
              <a:gd name="T42" fmla="*/ 2147483647 w 311"/>
              <a:gd name="T43" fmla="*/ 0 h 347"/>
              <a:gd name="T44" fmla="*/ 0 w 311"/>
              <a:gd name="T45" fmla="*/ 2147483647 h 347"/>
              <a:gd name="T46" fmla="*/ 2147483647 w 311"/>
              <a:gd name="T47" fmla="*/ 2147483647 h 347"/>
              <a:gd name="T48" fmla="*/ 2147483647 w 311"/>
              <a:gd name="T49" fmla="*/ 2147483647 h 347"/>
              <a:gd name="T50" fmla="*/ 2147483647 w 311"/>
              <a:gd name="T51" fmla="*/ 2147483647 h 347"/>
              <a:gd name="T52" fmla="*/ 2147483647 w 311"/>
              <a:gd name="T53" fmla="*/ 2147483647 h 347"/>
              <a:gd name="T54" fmla="*/ 2147483647 w 311"/>
              <a:gd name="T55" fmla="*/ 2147483647 h 347"/>
              <a:gd name="T56" fmla="*/ 2147483647 w 311"/>
              <a:gd name="T57" fmla="*/ 2147483647 h 347"/>
              <a:gd name="T58" fmla="*/ 2147483647 w 311"/>
              <a:gd name="T59" fmla="*/ 2147483647 h 347"/>
              <a:gd name="T60" fmla="*/ 2147483647 w 311"/>
              <a:gd name="T61" fmla="*/ 2147483647 h 347"/>
              <a:gd name="T62" fmla="*/ 2147483647 w 311"/>
              <a:gd name="T63" fmla="*/ 2147483647 h 347"/>
              <a:gd name="T64" fmla="*/ 2147483647 w 311"/>
              <a:gd name="T65" fmla="*/ 2147483647 h 347"/>
              <a:gd name="T66" fmla="*/ 2147483647 w 311"/>
              <a:gd name="T67" fmla="*/ 2147483647 h 347"/>
              <a:gd name="T68" fmla="*/ 2147483647 w 311"/>
              <a:gd name="T69" fmla="*/ 2147483647 h 347"/>
              <a:gd name="T70" fmla="*/ 2147483647 w 311"/>
              <a:gd name="T71" fmla="*/ 2147483647 h 347"/>
              <a:gd name="T72" fmla="*/ 2147483647 w 311"/>
              <a:gd name="T73" fmla="*/ 2147483647 h 347"/>
              <a:gd name="T74" fmla="*/ 2147483647 w 311"/>
              <a:gd name="T75" fmla="*/ 2147483647 h 347"/>
              <a:gd name="T76" fmla="*/ 2147483647 w 311"/>
              <a:gd name="T77" fmla="*/ 2147483647 h 347"/>
              <a:gd name="T78" fmla="*/ 2147483647 w 311"/>
              <a:gd name="T79" fmla="*/ 2147483647 h 347"/>
              <a:gd name="T80" fmla="*/ 2147483647 w 311"/>
              <a:gd name="T81" fmla="*/ 2147483647 h 347"/>
              <a:gd name="T82" fmla="*/ 2147483647 w 311"/>
              <a:gd name="T83" fmla="*/ 2147483647 h 347"/>
              <a:gd name="T84" fmla="*/ 2147483647 w 311"/>
              <a:gd name="T85" fmla="*/ 2147483647 h 347"/>
              <a:gd name="T86" fmla="*/ 2147483647 w 311"/>
              <a:gd name="T87" fmla="*/ 2147483647 h 347"/>
              <a:gd name="T88" fmla="*/ 2147483647 w 311"/>
              <a:gd name="T89" fmla="*/ 2147483647 h 3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11"/>
              <a:gd name="T136" fmla="*/ 0 h 347"/>
              <a:gd name="T137" fmla="*/ 311 w 311"/>
              <a:gd name="T138" fmla="*/ 347 h 34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11" h="347">
                <a:moveTo>
                  <a:pt x="303" y="347"/>
                </a:moveTo>
                <a:lnTo>
                  <a:pt x="303" y="347"/>
                </a:lnTo>
                <a:lnTo>
                  <a:pt x="307" y="334"/>
                </a:lnTo>
                <a:lnTo>
                  <a:pt x="310" y="322"/>
                </a:lnTo>
                <a:lnTo>
                  <a:pt x="311" y="309"/>
                </a:lnTo>
                <a:lnTo>
                  <a:pt x="311" y="296"/>
                </a:lnTo>
                <a:lnTo>
                  <a:pt x="310" y="283"/>
                </a:lnTo>
                <a:lnTo>
                  <a:pt x="308" y="271"/>
                </a:lnTo>
                <a:lnTo>
                  <a:pt x="304" y="258"/>
                </a:lnTo>
                <a:lnTo>
                  <a:pt x="300" y="244"/>
                </a:lnTo>
                <a:lnTo>
                  <a:pt x="291" y="221"/>
                </a:lnTo>
                <a:lnTo>
                  <a:pt x="277" y="196"/>
                </a:lnTo>
                <a:lnTo>
                  <a:pt x="262" y="172"/>
                </a:lnTo>
                <a:lnTo>
                  <a:pt x="244" y="150"/>
                </a:lnTo>
                <a:lnTo>
                  <a:pt x="223" y="128"/>
                </a:lnTo>
                <a:lnTo>
                  <a:pt x="201" y="106"/>
                </a:lnTo>
                <a:lnTo>
                  <a:pt x="175" y="85"/>
                </a:lnTo>
                <a:lnTo>
                  <a:pt x="148" y="66"/>
                </a:lnTo>
                <a:lnTo>
                  <a:pt x="120" y="47"/>
                </a:lnTo>
                <a:lnTo>
                  <a:pt x="89" y="31"/>
                </a:lnTo>
                <a:lnTo>
                  <a:pt x="56" y="15"/>
                </a:lnTo>
                <a:lnTo>
                  <a:pt x="23" y="0"/>
                </a:lnTo>
                <a:lnTo>
                  <a:pt x="0" y="66"/>
                </a:lnTo>
                <a:lnTo>
                  <a:pt x="31" y="79"/>
                </a:lnTo>
                <a:lnTo>
                  <a:pt x="61" y="94"/>
                </a:lnTo>
                <a:lnTo>
                  <a:pt x="87" y="110"/>
                </a:lnTo>
                <a:lnTo>
                  <a:pt x="114" y="127"/>
                </a:lnTo>
                <a:lnTo>
                  <a:pt x="137" y="144"/>
                </a:lnTo>
                <a:lnTo>
                  <a:pt x="160" y="162"/>
                </a:lnTo>
                <a:lnTo>
                  <a:pt x="179" y="180"/>
                </a:lnTo>
                <a:lnTo>
                  <a:pt x="197" y="199"/>
                </a:lnTo>
                <a:lnTo>
                  <a:pt x="211" y="218"/>
                </a:lnTo>
                <a:lnTo>
                  <a:pt x="223" y="235"/>
                </a:lnTo>
                <a:lnTo>
                  <a:pt x="233" y="253"/>
                </a:lnTo>
                <a:lnTo>
                  <a:pt x="240" y="271"/>
                </a:lnTo>
                <a:lnTo>
                  <a:pt x="242" y="277"/>
                </a:lnTo>
                <a:lnTo>
                  <a:pt x="244" y="286"/>
                </a:lnTo>
                <a:lnTo>
                  <a:pt x="245" y="291"/>
                </a:lnTo>
                <a:lnTo>
                  <a:pt x="246" y="299"/>
                </a:lnTo>
                <a:lnTo>
                  <a:pt x="246" y="306"/>
                </a:lnTo>
                <a:lnTo>
                  <a:pt x="245" y="312"/>
                </a:lnTo>
                <a:lnTo>
                  <a:pt x="244" y="318"/>
                </a:lnTo>
                <a:lnTo>
                  <a:pt x="242" y="324"/>
                </a:lnTo>
                <a:lnTo>
                  <a:pt x="303" y="347"/>
                </a:lnTo>
                <a:close/>
              </a:path>
            </a:pathLst>
          </a:custGeom>
          <a:solidFill>
            <a:srgbClr val="DA251D"/>
          </a:solidFill>
          <a:ln w="9525">
            <a:noFill/>
            <a:round/>
            <a:headEnd/>
            <a:tailEnd/>
          </a:ln>
        </p:spPr>
        <p:txBody>
          <a:bodyPr/>
          <a:lstStyle/>
          <a:p>
            <a:endParaRPr lang="zh-TW" altLang="en-US"/>
          </a:p>
        </p:txBody>
      </p:sp>
      <p:pic>
        <p:nvPicPr>
          <p:cNvPr id="13315"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13316"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pic>
        <p:nvPicPr>
          <p:cNvPr id="13317" name="Picture 3"/>
          <p:cNvPicPr>
            <a:picLocks noChangeAspect="1" noChangeArrowheads="1"/>
          </p:cNvPicPr>
          <p:nvPr/>
        </p:nvPicPr>
        <p:blipFill>
          <a:blip r:embed="rId5"/>
          <a:srcRect/>
          <a:stretch>
            <a:fillRect/>
          </a:stretch>
        </p:blipFill>
        <p:spPr bwMode="auto">
          <a:xfrm>
            <a:off x="176213" y="1352550"/>
            <a:ext cx="6354762" cy="3871913"/>
          </a:xfrm>
          <a:prstGeom prst="rect">
            <a:avLst/>
          </a:prstGeom>
          <a:noFill/>
          <a:ln w="9525">
            <a:noFill/>
            <a:miter lim="800000"/>
            <a:headEnd/>
            <a:tailEnd/>
          </a:ln>
        </p:spPr>
      </p:pic>
      <p:pic>
        <p:nvPicPr>
          <p:cNvPr id="13318" name="Picture 4"/>
          <p:cNvPicPr>
            <a:picLocks noChangeAspect="1" noChangeArrowheads="1"/>
          </p:cNvPicPr>
          <p:nvPr/>
        </p:nvPicPr>
        <p:blipFill>
          <a:blip r:embed="rId6"/>
          <a:srcRect/>
          <a:stretch>
            <a:fillRect/>
          </a:stretch>
        </p:blipFill>
        <p:spPr bwMode="auto">
          <a:xfrm>
            <a:off x="5003800" y="4797425"/>
            <a:ext cx="3944938" cy="1990725"/>
          </a:xfrm>
          <a:prstGeom prst="rect">
            <a:avLst/>
          </a:prstGeom>
          <a:noFill/>
          <a:ln w="9525">
            <a:noFill/>
            <a:miter lim="800000"/>
            <a:headEnd/>
            <a:tailEnd/>
          </a:ln>
        </p:spPr>
      </p:pic>
      <p:sp>
        <p:nvSpPr>
          <p:cNvPr id="13319" name="Rektangel 9"/>
          <p:cNvSpPr>
            <a:spLocks noChangeArrowheads="1"/>
          </p:cNvSpPr>
          <p:nvPr/>
        </p:nvSpPr>
        <p:spPr bwMode="auto">
          <a:xfrm>
            <a:off x="6804025" y="982663"/>
            <a:ext cx="2144713" cy="585787"/>
          </a:xfrm>
          <a:prstGeom prst="rect">
            <a:avLst/>
          </a:prstGeom>
          <a:noFill/>
          <a:ln w="9525">
            <a:noFill/>
            <a:miter lim="800000"/>
            <a:headEnd/>
            <a:tailEnd/>
          </a:ln>
        </p:spPr>
        <p:txBody>
          <a:bodyPr>
            <a:spAutoFit/>
          </a:bodyPr>
          <a:lstStyle/>
          <a:p>
            <a:r>
              <a:rPr kumimoji="0" lang="nb-NO" altLang="zh-TW" sz="3200" b="1">
                <a:latin typeface="Franklin Gothic Book"/>
              </a:rPr>
              <a:t>ENZV Sola</a:t>
            </a:r>
          </a:p>
        </p:txBody>
      </p:sp>
      <p:sp>
        <p:nvSpPr>
          <p:cNvPr id="13320"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a:solidFill>
                  <a:schemeClr val="bg1"/>
                </a:solidFill>
                <a:latin typeface="Arial Black" pitchFamily="34" charset="0"/>
              </a:rPr>
              <a:t>Virtual Training using game engines</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reeform 96"/>
          <p:cNvSpPr>
            <a:spLocks/>
          </p:cNvSpPr>
          <p:nvPr/>
        </p:nvSpPr>
        <p:spPr bwMode="auto">
          <a:xfrm>
            <a:off x="4875213" y="2886075"/>
            <a:ext cx="231775" cy="119063"/>
          </a:xfrm>
          <a:custGeom>
            <a:avLst/>
            <a:gdLst>
              <a:gd name="T0" fmla="*/ 2147483647 w 311"/>
              <a:gd name="T1" fmla="*/ 2147483647 h 347"/>
              <a:gd name="T2" fmla="*/ 2147483647 w 311"/>
              <a:gd name="T3" fmla="*/ 2147483647 h 347"/>
              <a:gd name="T4" fmla="*/ 2147483647 w 311"/>
              <a:gd name="T5" fmla="*/ 2147483647 h 347"/>
              <a:gd name="T6" fmla="*/ 2147483647 w 311"/>
              <a:gd name="T7" fmla="*/ 2147483647 h 347"/>
              <a:gd name="T8" fmla="*/ 2147483647 w 311"/>
              <a:gd name="T9" fmla="*/ 2147483647 h 347"/>
              <a:gd name="T10" fmla="*/ 2147483647 w 311"/>
              <a:gd name="T11" fmla="*/ 2147483647 h 347"/>
              <a:gd name="T12" fmla="*/ 2147483647 w 311"/>
              <a:gd name="T13" fmla="*/ 2147483647 h 347"/>
              <a:gd name="T14" fmla="*/ 2147483647 w 311"/>
              <a:gd name="T15" fmla="*/ 2147483647 h 347"/>
              <a:gd name="T16" fmla="*/ 2147483647 w 311"/>
              <a:gd name="T17" fmla="*/ 2147483647 h 347"/>
              <a:gd name="T18" fmla="*/ 2147483647 w 311"/>
              <a:gd name="T19" fmla="*/ 2147483647 h 347"/>
              <a:gd name="T20" fmla="*/ 2147483647 w 311"/>
              <a:gd name="T21" fmla="*/ 2147483647 h 347"/>
              <a:gd name="T22" fmla="*/ 2147483647 w 311"/>
              <a:gd name="T23" fmla="*/ 2147483647 h 347"/>
              <a:gd name="T24" fmla="*/ 2147483647 w 311"/>
              <a:gd name="T25" fmla="*/ 2147483647 h 347"/>
              <a:gd name="T26" fmla="*/ 2147483647 w 311"/>
              <a:gd name="T27" fmla="*/ 2147483647 h 347"/>
              <a:gd name="T28" fmla="*/ 2147483647 w 311"/>
              <a:gd name="T29" fmla="*/ 2147483647 h 347"/>
              <a:gd name="T30" fmla="*/ 2147483647 w 311"/>
              <a:gd name="T31" fmla="*/ 2147483647 h 347"/>
              <a:gd name="T32" fmla="*/ 2147483647 w 311"/>
              <a:gd name="T33" fmla="*/ 2147483647 h 347"/>
              <a:gd name="T34" fmla="*/ 2147483647 w 311"/>
              <a:gd name="T35" fmla="*/ 2147483647 h 347"/>
              <a:gd name="T36" fmla="*/ 2147483647 w 311"/>
              <a:gd name="T37" fmla="*/ 1896427248 h 347"/>
              <a:gd name="T38" fmla="*/ 2147483647 w 311"/>
              <a:gd name="T39" fmla="*/ 1250902545 h 347"/>
              <a:gd name="T40" fmla="*/ 2147483647 w 311"/>
              <a:gd name="T41" fmla="*/ 605260322 h 347"/>
              <a:gd name="T42" fmla="*/ 2147483647 w 311"/>
              <a:gd name="T43" fmla="*/ 0 h 347"/>
              <a:gd name="T44" fmla="*/ 0 w 311"/>
              <a:gd name="T45" fmla="*/ 2147483647 h 347"/>
              <a:gd name="T46" fmla="*/ 2147483647 w 311"/>
              <a:gd name="T47" fmla="*/ 2147483647 h 347"/>
              <a:gd name="T48" fmla="*/ 2147483647 w 311"/>
              <a:gd name="T49" fmla="*/ 2147483647 h 347"/>
              <a:gd name="T50" fmla="*/ 2147483647 w 311"/>
              <a:gd name="T51" fmla="*/ 2147483647 h 347"/>
              <a:gd name="T52" fmla="*/ 2147483647 w 311"/>
              <a:gd name="T53" fmla="*/ 2147483647 h 347"/>
              <a:gd name="T54" fmla="*/ 2147483647 w 311"/>
              <a:gd name="T55" fmla="*/ 2147483647 h 347"/>
              <a:gd name="T56" fmla="*/ 2147483647 w 311"/>
              <a:gd name="T57" fmla="*/ 2147483647 h 347"/>
              <a:gd name="T58" fmla="*/ 2147483647 w 311"/>
              <a:gd name="T59" fmla="*/ 2147483647 h 347"/>
              <a:gd name="T60" fmla="*/ 2147483647 w 311"/>
              <a:gd name="T61" fmla="*/ 2147483647 h 347"/>
              <a:gd name="T62" fmla="*/ 2147483647 w 311"/>
              <a:gd name="T63" fmla="*/ 2147483647 h 347"/>
              <a:gd name="T64" fmla="*/ 2147483647 w 311"/>
              <a:gd name="T65" fmla="*/ 2147483647 h 347"/>
              <a:gd name="T66" fmla="*/ 2147483647 w 311"/>
              <a:gd name="T67" fmla="*/ 2147483647 h 347"/>
              <a:gd name="T68" fmla="*/ 2147483647 w 311"/>
              <a:gd name="T69" fmla="*/ 2147483647 h 347"/>
              <a:gd name="T70" fmla="*/ 2147483647 w 311"/>
              <a:gd name="T71" fmla="*/ 2147483647 h 347"/>
              <a:gd name="T72" fmla="*/ 2147483647 w 311"/>
              <a:gd name="T73" fmla="*/ 2147483647 h 347"/>
              <a:gd name="T74" fmla="*/ 2147483647 w 311"/>
              <a:gd name="T75" fmla="*/ 2147483647 h 347"/>
              <a:gd name="T76" fmla="*/ 2147483647 w 311"/>
              <a:gd name="T77" fmla="*/ 2147483647 h 347"/>
              <a:gd name="T78" fmla="*/ 2147483647 w 311"/>
              <a:gd name="T79" fmla="*/ 2147483647 h 347"/>
              <a:gd name="T80" fmla="*/ 2147483647 w 311"/>
              <a:gd name="T81" fmla="*/ 2147483647 h 347"/>
              <a:gd name="T82" fmla="*/ 2147483647 w 311"/>
              <a:gd name="T83" fmla="*/ 2147483647 h 347"/>
              <a:gd name="T84" fmla="*/ 2147483647 w 311"/>
              <a:gd name="T85" fmla="*/ 2147483647 h 347"/>
              <a:gd name="T86" fmla="*/ 2147483647 w 311"/>
              <a:gd name="T87" fmla="*/ 2147483647 h 347"/>
              <a:gd name="T88" fmla="*/ 2147483647 w 311"/>
              <a:gd name="T89" fmla="*/ 2147483647 h 3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11"/>
              <a:gd name="T136" fmla="*/ 0 h 347"/>
              <a:gd name="T137" fmla="*/ 311 w 311"/>
              <a:gd name="T138" fmla="*/ 347 h 34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11" h="347">
                <a:moveTo>
                  <a:pt x="303" y="347"/>
                </a:moveTo>
                <a:lnTo>
                  <a:pt x="303" y="347"/>
                </a:lnTo>
                <a:lnTo>
                  <a:pt x="307" y="334"/>
                </a:lnTo>
                <a:lnTo>
                  <a:pt x="310" y="322"/>
                </a:lnTo>
                <a:lnTo>
                  <a:pt x="311" y="309"/>
                </a:lnTo>
                <a:lnTo>
                  <a:pt x="311" y="296"/>
                </a:lnTo>
                <a:lnTo>
                  <a:pt x="310" y="283"/>
                </a:lnTo>
                <a:lnTo>
                  <a:pt x="308" y="271"/>
                </a:lnTo>
                <a:lnTo>
                  <a:pt x="304" y="258"/>
                </a:lnTo>
                <a:lnTo>
                  <a:pt x="300" y="244"/>
                </a:lnTo>
                <a:lnTo>
                  <a:pt x="291" y="221"/>
                </a:lnTo>
                <a:lnTo>
                  <a:pt x="277" y="196"/>
                </a:lnTo>
                <a:lnTo>
                  <a:pt x="262" y="172"/>
                </a:lnTo>
                <a:lnTo>
                  <a:pt x="244" y="150"/>
                </a:lnTo>
                <a:lnTo>
                  <a:pt x="223" y="128"/>
                </a:lnTo>
                <a:lnTo>
                  <a:pt x="201" y="106"/>
                </a:lnTo>
                <a:lnTo>
                  <a:pt x="175" y="85"/>
                </a:lnTo>
                <a:lnTo>
                  <a:pt x="148" y="66"/>
                </a:lnTo>
                <a:lnTo>
                  <a:pt x="120" y="47"/>
                </a:lnTo>
                <a:lnTo>
                  <a:pt x="89" y="31"/>
                </a:lnTo>
                <a:lnTo>
                  <a:pt x="56" y="15"/>
                </a:lnTo>
                <a:lnTo>
                  <a:pt x="23" y="0"/>
                </a:lnTo>
                <a:lnTo>
                  <a:pt x="0" y="66"/>
                </a:lnTo>
                <a:lnTo>
                  <a:pt x="31" y="79"/>
                </a:lnTo>
                <a:lnTo>
                  <a:pt x="61" y="94"/>
                </a:lnTo>
                <a:lnTo>
                  <a:pt x="87" y="110"/>
                </a:lnTo>
                <a:lnTo>
                  <a:pt x="114" y="127"/>
                </a:lnTo>
                <a:lnTo>
                  <a:pt x="137" y="144"/>
                </a:lnTo>
                <a:lnTo>
                  <a:pt x="160" y="162"/>
                </a:lnTo>
                <a:lnTo>
                  <a:pt x="179" y="180"/>
                </a:lnTo>
                <a:lnTo>
                  <a:pt x="197" y="199"/>
                </a:lnTo>
                <a:lnTo>
                  <a:pt x="211" y="218"/>
                </a:lnTo>
                <a:lnTo>
                  <a:pt x="223" y="235"/>
                </a:lnTo>
                <a:lnTo>
                  <a:pt x="233" y="253"/>
                </a:lnTo>
                <a:lnTo>
                  <a:pt x="240" y="271"/>
                </a:lnTo>
                <a:lnTo>
                  <a:pt x="242" y="277"/>
                </a:lnTo>
                <a:lnTo>
                  <a:pt x="244" y="286"/>
                </a:lnTo>
                <a:lnTo>
                  <a:pt x="245" y="291"/>
                </a:lnTo>
                <a:lnTo>
                  <a:pt x="246" y="299"/>
                </a:lnTo>
                <a:lnTo>
                  <a:pt x="246" y="306"/>
                </a:lnTo>
                <a:lnTo>
                  <a:pt x="245" y="312"/>
                </a:lnTo>
                <a:lnTo>
                  <a:pt x="244" y="318"/>
                </a:lnTo>
                <a:lnTo>
                  <a:pt x="242" y="324"/>
                </a:lnTo>
                <a:lnTo>
                  <a:pt x="303" y="347"/>
                </a:lnTo>
                <a:close/>
              </a:path>
            </a:pathLst>
          </a:custGeom>
          <a:solidFill>
            <a:srgbClr val="DA251D"/>
          </a:solidFill>
          <a:ln w="9525">
            <a:noFill/>
            <a:round/>
            <a:headEnd/>
            <a:tailEnd/>
          </a:ln>
        </p:spPr>
        <p:txBody>
          <a:bodyPr/>
          <a:lstStyle/>
          <a:p>
            <a:endParaRPr lang="zh-TW" altLang="en-US"/>
          </a:p>
        </p:txBody>
      </p:sp>
      <p:pic>
        <p:nvPicPr>
          <p:cNvPr id="14339"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14340" name="Bildobjekt 4" descr="AkkaPortImagesEmpty3.jpg">
            <a:hlinkClick r:id="rId4" action="ppaction://hlinkfile"/>
          </p:cNvPr>
          <p:cNvPicPr>
            <a:picLocks noChangeAspect="1"/>
          </p:cNvPicPr>
          <p:nvPr/>
        </p:nvPicPr>
        <p:blipFill>
          <a:blip r:embed="rId5"/>
          <a:srcRect/>
          <a:stretch>
            <a:fillRect/>
          </a:stretch>
        </p:blipFill>
        <p:spPr bwMode="auto">
          <a:xfrm>
            <a:off x="0" y="771525"/>
            <a:ext cx="9144000" cy="6229350"/>
          </a:xfrm>
          <a:prstGeom prst="rect">
            <a:avLst/>
          </a:prstGeom>
          <a:noFill/>
          <a:ln w="9525">
            <a:noFill/>
            <a:miter lim="800000"/>
            <a:headEnd/>
            <a:tailEnd/>
          </a:ln>
        </p:spPr>
      </p:pic>
      <p:sp>
        <p:nvSpPr>
          <p:cNvPr id="14341" name="TekstSylinder 3"/>
          <p:cNvSpPr txBox="1">
            <a:spLocks noChangeArrowheads="1"/>
          </p:cNvSpPr>
          <p:nvPr/>
        </p:nvSpPr>
        <p:spPr bwMode="auto">
          <a:xfrm>
            <a:off x="1547813" y="5157788"/>
            <a:ext cx="6448425" cy="584200"/>
          </a:xfrm>
          <a:prstGeom prst="rect">
            <a:avLst/>
          </a:prstGeom>
          <a:noFill/>
          <a:ln w="9525">
            <a:noFill/>
            <a:miter lim="800000"/>
            <a:headEnd/>
            <a:tailEnd/>
          </a:ln>
        </p:spPr>
        <p:txBody>
          <a:bodyPr wrap="none">
            <a:spAutoFit/>
          </a:bodyPr>
          <a:lstStyle/>
          <a:p>
            <a:r>
              <a:rPr kumimoji="0" lang="nb-NO" altLang="zh-TW" sz="3200" b="1">
                <a:latin typeface="Franklin Gothic Book"/>
              </a:rPr>
              <a:t>Sola Airport – for Avinor 2012/2013</a:t>
            </a:r>
          </a:p>
        </p:txBody>
      </p:sp>
      <p:sp>
        <p:nvSpPr>
          <p:cNvPr id="14342"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a:solidFill>
                  <a:schemeClr val="bg1"/>
                </a:solidFill>
                <a:latin typeface="Arial Black" pitchFamily="34" charset="0"/>
              </a:rPr>
              <a:t>Virtual Training using game engines</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5363" name="TextBox 4"/>
          <p:cNvSpPr txBox="1">
            <a:spLocks noChangeArrowheads="1"/>
          </p:cNvSpPr>
          <p:nvPr/>
        </p:nvSpPr>
        <p:spPr bwMode="auto">
          <a:xfrm>
            <a:off x="2967038" y="125413"/>
            <a:ext cx="5715000" cy="369887"/>
          </a:xfrm>
          <a:prstGeom prst="rect">
            <a:avLst/>
          </a:prstGeom>
          <a:noFill/>
          <a:ln w="9525">
            <a:noFill/>
            <a:miter lim="800000"/>
            <a:headEnd/>
            <a:tailEnd/>
          </a:ln>
        </p:spPr>
        <p:txBody>
          <a:bodyPr>
            <a:spAutoFit/>
          </a:bodyPr>
          <a:lstStyle/>
          <a:p>
            <a:pPr algn="r"/>
            <a:r>
              <a:rPr kumimoji="0" lang="nb-NO" altLang="zh-TW">
                <a:solidFill>
                  <a:schemeClr val="bg1"/>
                </a:solidFill>
                <a:latin typeface="Arial Black" pitchFamily="34" charset="0"/>
              </a:rPr>
              <a:t>INTEGRATED TRAINING ENVIRONMENT</a:t>
            </a:r>
          </a:p>
        </p:txBody>
      </p:sp>
      <p:sp>
        <p:nvSpPr>
          <p:cNvPr id="15364" name="TextBox 6"/>
          <p:cNvSpPr txBox="1">
            <a:spLocks noChangeArrowheads="1"/>
          </p:cNvSpPr>
          <p:nvPr/>
        </p:nvSpPr>
        <p:spPr bwMode="auto">
          <a:xfrm>
            <a:off x="3048000" y="6200775"/>
            <a:ext cx="5715000" cy="369888"/>
          </a:xfrm>
          <a:prstGeom prst="rect">
            <a:avLst/>
          </a:prstGeom>
          <a:noFill/>
          <a:ln w="9525">
            <a:noFill/>
            <a:miter lim="800000"/>
            <a:headEnd/>
            <a:tailEnd/>
          </a:ln>
        </p:spPr>
        <p:txBody>
          <a:bodyPr>
            <a:spAutoFit/>
          </a:bodyPr>
          <a:lstStyle/>
          <a:p>
            <a:pPr algn="r"/>
            <a:r>
              <a:rPr kumimoji="0" lang="nb-NO" altLang="zh-TW">
                <a:solidFill>
                  <a:srgbClr val="54B157"/>
                </a:solidFill>
                <a:latin typeface="Eurostile Demi"/>
              </a:rPr>
              <a:t> </a:t>
            </a:r>
            <a:r>
              <a:rPr kumimoji="0" lang="nb-NO" altLang="zh-TW">
                <a:solidFill>
                  <a:srgbClr val="54B157"/>
                </a:solidFill>
                <a:latin typeface="Arial Black" pitchFamily="34" charset="0"/>
              </a:rPr>
              <a:t>Side </a:t>
            </a:r>
            <a:fld id="{FB6D1FEB-C9F4-4E6A-99A7-F88806AE8852}" type="slidenum">
              <a:rPr kumimoji="0" lang="nb-NO" altLang="zh-TW">
                <a:solidFill>
                  <a:srgbClr val="54B157"/>
                </a:solidFill>
                <a:latin typeface="Arial Black" pitchFamily="34" charset="0"/>
              </a:rPr>
              <a:pPr algn="r"/>
              <a:t>32</a:t>
            </a:fld>
            <a:endParaRPr kumimoji="0" lang="nb-NO" altLang="zh-TW">
              <a:solidFill>
                <a:srgbClr val="54B157"/>
              </a:solidFill>
              <a:latin typeface="Arial Black" pitchFamily="34" charset="0"/>
            </a:endParaRPr>
          </a:p>
        </p:txBody>
      </p:sp>
      <p:pic>
        <p:nvPicPr>
          <p:cNvPr id="15365"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grpSp>
        <p:nvGrpSpPr>
          <p:cNvPr id="15366" name="Gruppe 3"/>
          <p:cNvGrpSpPr>
            <a:grpSpLocks/>
          </p:cNvGrpSpPr>
          <p:nvPr/>
        </p:nvGrpSpPr>
        <p:grpSpPr bwMode="auto">
          <a:xfrm>
            <a:off x="250825" y="1001713"/>
            <a:ext cx="9145588" cy="5875337"/>
            <a:chOff x="790292" y="468136"/>
            <a:chExt cx="5231096" cy="3125518"/>
          </a:xfrm>
        </p:grpSpPr>
        <p:grpSp>
          <p:nvGrpSpPr>
            <p:cNvPr id="15367" name="Gruppe 22"/>
            <p:cNvGrpSpPr>
              <a:grpSpLocks/>
            </p:cNvGrpSpPr>
            <p:nvPr/>
          </p:nvGrpSpPr>
          <p:grpSpPr bwMode="auto">
            <a:xfrm>
              <a:off x="1484313" y="693941"/>
              <a:ext cx="3889375" cy="2495622"/>
              <a:chOff x="0" y="907"/>
              <a:chExt cx="46418" cy="27353"/>
            </a:xfrm>
          </p:grpSpPr>
          <p:pic>
            <p:nvPicPr>
              <p:cNvPr id="15380" name="Bilde 4"/>
              <p:cNvPicPr>
                <a:picLocks noChangeAspect="1"/>
              </p:cNvPicPr>
              <p:nvPr/>
            </p:nvPicPr>
            <p:blipFill>
              <a:blip r:embed="rId5"/>
              <a:srcRect/>
              <a:stretch>
                <a:fillRect/>
              </a:stretch>
            </p:blipFill>
            <p:spPr bwMode="auto">
              <a:xfrm>
                <a:off x="0" y="9244"/>
                <a:ext cx="7088" cy="5679"/>
              </a:xfrm>
              <a:prstGeom prst="rect">
                <a:avLst/>
              </a:prstGeom>
              <a:noFill/>
              <a:ln w="9525">
                <a:noFill/>
                <a:miter lim="800000"/>
                <a:headEnd/>
                <a:tailEnd/>
              </a:ln>
            </p:spPr>
          </p:pic>
          <p:pic>
            <p:nvPicPr>
              <p:cNvPr id="15381" name="Bilde 5"/>
              <p:cNvPicPr>
                <a:picLocks noChangeAspect="1"/>
              </p:cNvPicPr>
              <p:nvPr/>
            </p:nvPicPr>
            <p:blipFill>
              <a:blip r:embed="rId6"/>
              <a:srcRect/>
              <a:stretch>
                <a:fillRect/>
              </a:stretch>
            </p:blipFill>
            <p:spPr bwMode="auto">
              <a:xfrm>
                <a:off x="9423" y="907"/>
                <a:ext cx="11725" cy="6043"/>
              </a:xfrm>
              <a:prstGeom prst="rect">
                <a:avLst/>
              </a:prstGeom>
              <a:noFill/>
              <a:ln w="9525">
                <a:noFill/>
                <a:miter lim="800000"/>
                <a:headEnd/>
                <a:tailEnd/>
              </a:ln>
            </p:spPr>
          </p:pic>
          <p:pic>
            <p:nvPicPr>
              <p:cNvPr id="15382" name="Bilde 6"/>
              <p:cNvPicPr>
                <a:picLocks noChangeAspect="1"/>
              </p:cNvPicPr>
              <p:nvPr/>
            </p:nvPicPr>
            <p:blipFill>
              <a:blip r:embed="rId7"/>
              <a:srcRect/>
              <a:stretch>
                <a:fillRect/>
              </a:stretch>
            </p:blipFill>
            <p:spPr bwMode="auto">
              <a:xfrm>
                <a:off x="3" y="16703"/>
                <a:ext cx="9361" cy="6063"/>
              </a:xfrm>
              <a:prstGeom prst="rect">
                <a:avLst/>
              </a:prstGeom>
              <a:noFill/>
              <a:ln w="9525">
                <a:noFill/>
                <a:miter lim="800000"/>
                <a:headEnd/>
                <a:tailEnd/>
              </a:ln>
            </p:spPr>
          </p:pic>
          <p:pic>
            <p:nvPicPr>
              <p:cNvPr id="15383" name="Bilde 7"/>
              <p:cNvPicPr>
                <a:picLocks noChangeAspect="1"/>
              </p:cNvPicPr>
              <p:nvPr/>
            </p:nvPicPr>
            <p:blipFill>
              <a:blip r:embed="rId8"/>
              <a:srcRect/>
              <a:stretch>
                <a:fillRect/>
              </a:stretch>
            </p:blipFill>
            <p:spPr bwMode="auto">
              <a:xfrm>
                <a:off x="11053" y="16703"/>
                <a:ext cx="9420" cy="6063"/>
              </a:xfrm>
              <a:prstGeom prst="rect">
                <a:avLst/>
              </a:prstGeom>
              <a:noFill/>
              <a:ln w="9525">
                <a:noFill/>
                <a:miter lim="800000"/>
                <a:headEnd/>
                <a:tailEnd/>
              </a:ln>
            </p:spPr>
          </p:pic>
          <p:pic>
            <p:nvPicPr>
              <p:cNvPr id="15384" name="Picture 2"/>
              <p:cNvPicPr>
                <a:picLocks noChangeAspect="1" noChangeArrowheads="1"/>
              </p:cNvPicPr>
              <p:nvPr/>
            </p:nvPicPr>
            <p:blipFill>
              <a:blip r:embed="rId9"/>
              <a:srcRect/>
              <a:stretch>
                <a:fillRect/>
              </a:stretch>
            </p:blipFill>
            <p:spPr bwMode="auto">
              <a:xfrm>
                <a:off x="22954" y="17868"/>
                <a:ext cx="9421" cy="6063"/>
              </a:xfrm>
              <a:prstGeom prst="rect">
                <a:avLst/>
              </a:prstGeom>
              <a:noFill/>
              <a:ln w="9525">
                <a:noFill/>
                <a:miter lim="800000"/>
                <a:headEnd/>
                <a:tailEnd/>
              </a:ln>
            </p:spPr>
          </p:pic>
          <p:pic>
            <p:nvPicPr>
              <p:cNvPr id="15385" name="Bilde 9"/>
              <p:cNvPicPr>
                <a:picLocks noChangeAspect="1"/>
              </p:cNvPicPr>
              <p:nvPr/>
            </p:nvPicPr>
            <p:blipFill>
              <a:blip r:embed="rId10"/>
              <a:srcRect/>
              <a:stretch>
                <a:fillRect/>
              </a:stretch>
            </p:blipFill>
            <p:spPr bwMode="auto">
              <a:xfrm>
                <a:off x="10014" y="7520"/>
                <a:ext cx="9607" cy="6888"/>
              </a:xfrm>
              <a:prstGeom prst="rect">
                <a:avLst/>
              </a:prstGeom>
              <a:noFill/>
              <a:ln w="9525">
                <a:noFill/>
                <a:miter lim="800000"/>
                <a:headEnd/>
                <a:tailEnd/>
              </a:ln>
            </p:spPr>
          </p:pic>
          <p:pic>
            <p:nvPicPr>
              <p:cNvPr id="15386" name="Bilde 10"/>
              <p:cNvPicPr>
                <a:picLocks noChangeAspect="1"/>
              </p:cNvPicPr>
              <p:nvPr/>
            </p:nvPicPr>
            <p:blipFill>
              <a:blip r:embed="rId11"/>
              <a:srcRect/>
              <a:stretch>
                <a:fillRect/>
              </a:stretch>
            </p:blipFill>
            <p:spPr bwMode="auto">
              <a:xfrm>
                <a:off x="22969" y="8104"/>
                <a:ext cx="10747" cy="7508"/>
              </a:xfrm>
              <a:prstGeom prst="rect">
                <a:avLst/>
              </a:prstGeom>
              <a:noFill/>
              <a:ln w="9525">
                <a:noFill/>
                <a:miter lim="800000"/>
                <a:headEnd/>
                <a:tailEnd/>
              </a:ln>
            </p:spPr>
          </p:pic>
          <p:pic>
            <p:nvPicPr>
              <p:cNvPr id="15387" name="Bilde 11"/>
              <p:cNvPicPr>
                <a:picLocks noChangeAspect="1"/>
              </p:cNvPicPr>
              <p:nvPr/>
            </p:nvPicPr>
            <p:blipFill>
              <a:blip r:embed="rId12"/>
              <a:srcRect/>
              <a:stretch>
                <a:fillRect/>
              </a:stretch>
            </p:blipFill>
            <p:spPr bwMode="auto">
              <a:xfrm>
                <a:off x="23506" y="907"/>
                <a:ext cx="10081" cy="6907"/>
              </a:xfrm>
              <a:prstGeom prst="rect">
                <a:avLst/>
              </a:prstGeom>
              <a:noFill/>
              <a:ln w="9525">
                <a:noFill/>
                <a:miter lim="800000"/>
                <a:headEnd/>
                <a:tailEnd/>
              </a:ln>
            </p:spPr>
          </p:pic>
          <p:pic>
            <p:nvPicPr>
              <p:cNvPr id="33" name="Bilde 12"/>
              <p:cNvPicPr>
                <a:picLocks noChangeAspect="1"/>
              </p:cNvPicPr>
              <p:nvPr/>
            </p:nvPicPr>
            <p:blipFill>
              <a:blip r:embed="rId13"/>
              <a:srcRect/>
              <a:stretch>
                <a:fillRect/>
              </a:stretch>
            </p:blipFill>
            <p:spPr bwMode="auto">
              <a:xfrm>
                <a:off x="39215" y="1227"/>
                <a:ext cx="7206" cy="4998"/>
              </a:xfrm>
              <a:prstGeom prst="rect">
                <a:avLst/>
              </a:prstGeom>
              <a:noFill/>
              <a:ln>
                <a:noFill/>
              </a:ln>
              <a:effectLst>
                <a:outerShdw dist="139700" dir="2700000" algn="tl" rotWithShape="0">
                  <a:srgbClr val="333333">
                    <a:alpha val="64998"/>
                  </a:srgbClr>
                </a:outerShdw>
              </a:effectLst>
              <a:extLst/>
            </p:spPr>
          </p:pic>
          <p:pic>
            <p:nvPicPr>
              <p:cNvPr id="34" name="Bilde 13"/>
              <p:cNvPicPr>
                <a:picLocks noChangeAspect="1"/>
              </p:cNvPicPr>
              <p:nvPr/>
            </p:nvPicPr>
            <p:blipFill>
              <a:blip r:embed="rId14"/>
              <a:srcRect/>
              <a:stretch>
                <a:fillRect/>
              </a:stretch>
            </p:blipFill>
            <p:spPr bwMode="auto">
              <a:xfrm>
                <a:off x="39237" y="6577"/>
                <a:ext cx="5191" cy="5183"/>
              </a:xfrm>
              <a:prstGeom prst="rect">
                <a:avLst/>
              </a:prstGeom>
              <a:noFill/>
              <a:ln>
                <a:noFill/>
              </a:ln>
              <a:effectLst>
                <a:outerShdw dist="139700" dir="2700000" algn="tl" rotWithShape="0">
                  <a:srgbClr val="333333">
                    <a:alpha val="64998"/>
                  </a:srgbClr>
                </a:outerShdw>
              </a:effectLst>
              <a:extLst/>
            </p:spPr>
          </p:pic>
          <p:pic>
            <p:nvPicPr>
              <p:cNvPr id="35" name="Bilde 14"/>
              <p:cNvPicPr>
                <a:picLocks noChangeAspect="1"/>
              </p:cNvPicPr>
              <p:nvPr/>
            </p:nvPicPr>
            <p:blipFill>
              <a:blip r:embed="rId15"/>
              <a:srcRect/>
              <a:stretch>
                <a:fillRect/>
              </a:stretch>
            </p:blipFill>
            <p:spPr bwMode="auto">
              <a:xfrm>
                <a:off x="39237" y="12076"/>
                <a:ext cx="5137" cy="5757"/>
              </a:xfrm>
              <a:prstGeom prst="rect">
                <a:avLst/>
              </a:prstGeom>
              <a:noFill/>
              <a:ln>
                <a:noFill/>
              </a:ln>
              <a:effectLst>
                <a:outerShdw dist="139700" dir="2700000" algn="tl" rotWithShape="0">
                  <a:srgbClr val="333333">
                    <a:alpha val="64998"/>
                  </a:srgbClr>
                </a:outerShdw>
              </a:effectLst>
              <a:extLst/>
            </p:spPr>
          </p:pic>
          <p:pic>
            <p:nvPicPr>
              <p:cNvPr id="36" name="Bilde 15"/>
              <p:cNvPicPr>
                <a:picLocks noChangeAspect="1"/>
              </p:cNvPicPr>
              <p:nvPr/>
            </p:nvPicPr>
            <p:blipFill>
              <a:blip r:embed="rId16"/>
              <a:srcRect/>
              <a:stretch>
                <a:fillRect/>
              </a:stretch>
            </p:blipFill>
            <p:spPr bwMode="auto">
              <a:xfrm>
                <a:off x="39237" y="18286"/>
                <a:ext cx="7185" cy="5313"/>
              </a:xfrm>
              <a:prstGeom prst="rect">
                <a:avLst/>
              </a:prstGeom>
              <a:noFill/>
              <a:ln>
                <a:noFill/>
              </a:ln>
              <a:effectLst>
                <a:outerShdw dist="139700" dir="2700000" algn="tl" rotWithShape="0">
                  <a:srgbClr val="333333">
                    <a:alpha val="64998"/>
                  </a:srgbClr>
                </a:outerShdw>
              </a:effectLst>
              <a:extLst/>
            </p:spPr>
          </p:pic>
          <p:pic>
            <p:nvPicPr>
              <p:cNvPr id="15392" name="Bilde 18"/>
              <p:cNvPicPr>
                <a:picLocks noChangeAspect="1"/>
              </p:cNvPicPr>
              <p:nvPr/>
            </p:nvPicPr>
            <p:blipFill>
              <a:blip r:embed="rId17"/>
              <a:srcRect/>
              <a:stretch>
                <a:fillRect/>
              </a:stretch>
            </p:blipFill>
            <p:spPr bwMode="auto">
              <a:xfrm>
                <a:off x="867" y="1862"/>
                <a:ext cx="7552" cy="5658"/>
              </a:xfrm>
              <a:prstGeom prst="rect">
                <a:avLst/>
              </a:prstGeom>
              <a:noFill/>
              <a:ln w="9525">
                <a:noFill/>
                <a:miter lim="800000"/>
                <a:headEnd/>
                <a:tailEnd/>
              </a:ln>
            </p:spPr>
          </p:pic>
          <p:pic>
            <p:nvPicPr>
              <p:cNvPr id="15393" name="Bilde 19"/>
              <p:cNvPicPr>
                <a:picLocks noChangeAspect="1"/>
              </p:cNvPicPr>
              <p:nvPr/>
            </p:nvPicPr>
            <p:blipFill>
              <a:blip r:embed="rId18"/>
              <a:srcRect/>
              <a:stretch>
                <a:fillRect/>
              </a:stretch>
            </p:blipFill>
            <p:spPr bwMode="auto">
              <a:xfrm>
                <a:off x="12436" y="23952"/>
                <a:ext cx="9250" cy="4308"/>
              </a:xfrm>
              <a:prstGeom prst="rect">
                <a:avLst/>
              </a:prstGeom>
              <a:noFill/>
              <a:ln w="9525">
                <a:noFill/>
                <a:miter lim="800000"/>
                <a:headEnd/>
                <a:tailEnd/>
              </a:ln>
            </p:spPr>
          </p:pic>
        </p:grpSp>
        <p:sp>
          <p:nvSpPr>
            <p:cNvPr id="13" name="Rechteck 28"/>
            <p:cNvSpPr/>
            <p:nvPr/>
          </p:nvSpPr>
          <p:spPr bwMode="auto">
            <a:xfrm>
              <a:off x="1267910" y="468136"/>
              <a:ext cx="4392994" cy="2808828"/>
            </a:xfrm>
            <a:prstGeom prst="rect">
              <a:avLst/>
            </a:prstGeom>
            <a:ln w="88900" cap="sq">
              <a:solidFill>
                <a:srgbClr val="FFFFFF"/>
              </a:solidFill>
              <a:miter lim="800000"/>
            </a:ln>
            <a:effectLst>
              <a:outerShdw blurRad="254000" algn="tl" rotWithShape="0">
                <a:srgbClr val="000000">
                  <a:alpha val="43000"/>
                </a:srgbClr>
              </a:outerShdw>
            </a:effectLst>
          </p:spPr>
          <p:txBody>
            <a:bodyPr/>
            <a:lstStyle/>
            <a:p>
              <a:endParaRPr kumimoji="0" lang="de-AT" altLang="zh-TW">
                <a:latin typeface="Franklin Gothic Book"/>
              </a:endParaRPr>
            </a:p>
          </p:txBody>
        </p:sp>
        <p:sp>
          <p:nvSpPr>
            <p:cNvPr id="15369" name="Textfeld 17"/>
            <p:cNvSpPr txBox="1">
              <a:spLocks noChangeArrowheads="1"/>
            </p:cNvSpPr>
            <p:nvPr/>
          </p:nvSpPr>
          <p:spPr bwMode="auto">
            <a:xfrm>
              <a:off x="908050" y="3348038"/>
              <a:ext cx="5113338" cy="245616"/>
            </a:xfrm>
            <a:prstGeom prst="rect">
              <a:avLst/>
            </a:prstGeom>
            <a:noFill/>
            <a:ln w="9525">
              <a:noFill/>
              <a:miter lim="800000"/>
              <a:headEnd/>
              <a:tailEnd/>
            </a:ln>
          </p:spPr>
          <p:txBody>
            <a:bodyPr>
              <a:spAutoFit/>
            </a:bodyPr>
            <a:lstStyle/>
            <a:p>
              <a:pPr algn="ctr"/>
              <a:r>
                <a:rPr kumimoji="0" lang="en-US" altLang="nb-NO" sz="1200" b="1">
                  <a:latin typeface="Verdana" pitchFamily="34" charset="0"/>
                  <a:cs typeface="Arial" pitchFamily="34" charset="0"/>
                </a:rPr>
                <a:t>Overview of the ITE concept; various components on the left hand side and </a:t>
              </a:r>
              <a:br>
                <a:rPr kumimoji="0" lang="en-US" altLang="nb-NO" sz="1200" b="1">
                  <a:latin typeface="Verdana" pitchFamily="34" charset="0"/>
                  <a:cs typeface="Arial" pitchFamily="34" charset="0"/>
                </a:rPr>
              </a:br>
              <a:r>
                <a:rPr kumimoji="0" lang="en-US" altLang="nb-NO" sz="1200" b="1">
                  <a:latin typeface="Verdana" pitchFamily="34" charset="0"/>
                  <a:cs typeface="Arial" pitchFamily="34" charset="0"/>
                </a:rPr>
                <a:t>human interactions to the right</a:t>
              </a:r>
              <a:endParaRPr kumimoji="0" lang="en-GB" altLang="nb-NO" sz="1200" b="1">
                <a:latin typeface="Verdana" pitchFamily="34" charset="0"/>
                <a:cs typeface="Arial" pitchFamily="34" charset="0"/>
              </a:endParaRPr>
            </a:p>
          </p:txBody>
        </p:sp>
        <p:sp>
          <p:nvSpPr>
            <p:cNvPr id="15" name="TekstSylinder 1"/>
            <p:cNvSpPr txBox="1">
              <a:spLocks noChangeArrowheads="1"/>
            </p:cNvSpPr>
            <p:nvPr/>
          </p:nvSpPr>
          <p:spPr bwMode="auto">
            <a:xfrm>
              <a:off x="1326023" y="583833"/>
              <a:ext cx="863526" cy="130899"/>
            </a:xfrm>
            <a:prstGeom prst="rect">
              <a:avLst/>
            </a:prstGeom>
            <a:noFill/>
            <a:ln>
              <a:noFill/>
            </a:ln>
            <a:extLst/>
          </p:spPr>
          <p:txBody>
            <a:bodyPr>
              <a:spAutoFit/>
            </a:bodyPr>
            <a:lstStyle>
              <a:lvl1pPr>
                <a:defRPr sz="2600">
                  <a:solidFill>
                    <a:schemeClr val="tx1"/>
                  </a:solidFill>
                  <a:latin typeface="ORKRegular" pitchFamily="2" charset="0"/>
                </a:defRPr>
              </a:lvl1pPr>
              <a:lvl2pPr marL="742950" indent="-285750">
                <a:defRPr sz="2600">
                  <a:solidFill>
                    <a:schemeClr val="tx1"/>
                  </a:solidFill>
                  <a:latin typeface="ORKRegular" pitchFamily="2" charset="0"/>
                </a:defRPr>
              </a:lvl2pPr>
              <a:lvl3pPr marL="1143000" indent="-228600">
                <a:defRPr sz="2600">
                  <a:solidFill>
                    <a:schemeClr val="tx1"/>
                  </a:solidFill>
                  <a:latin typeface="ORKRegular" pitchFamily="2" charset="0"/>
                </a:defRPr>
              </a:lvl3pPr>
              <a:lvl4pPr marL="1600200" indent="-228600">
                <a:defRPr sz="2600">
                  <a:solidFill>
                    <a:schemeClr val="tx1"/>
                  </a:solidFill>
                  <a:latin typeface="ORKRegular" pitchFamily="2" charset="0"/>
                </a:defRPr>
              </a:lvl4pPr>
              <a:lvl5pPr marL="2057400" indent="-228600">
                <a:defRPr sz="2600">
                  <a:solidFill>
                    <a:schemeClr val="tx1"/>
                  </a:solidFill>
                  <a:latin typeface="ORKRegular" pitchFamily="2" charset="0"/>
                </a:defRPr>
              </a:lvl5pPr>
              <a:lvl6pPr marL="2514600" indent="-228600" eaLnBrk="0" fontAlgn="base" hangingPunct="0">
                <a:spcBef>
                  <a:spcPct val="0"/>
                </a:spcBef>
                <a:spcAft>
                  <a:spcPct val="0"/>
                </a:spcAft>
                <a:defRPr sz="2600">
                  <a:solidFill>
                    <a:schemeClr val="tx1"/>
                  </a:solidFill>
                  <a:latin typeface="ORKRegular" pitchFamily="2" charset="0"/>
                </a:defRPr>
              </a:lvl6pPr>
              <a:lvl7pPr marL="2971800" indent="-228600" eaLnBrk="0" fontAlgn="base" hangingPunct="0">
                <a:spcBef>
                  <a:spcPct val="0"/>
                </a:spcBef>
                <a:spcAft>
                  <a:spcPct val="0"/>
                </a:spcAft>
                <a:defRPr sz="2600">
                  <a:solidFill>
                    <a:schemeClr val="tx1"/>
                  </a:solidFill>
                  <a:latin typeface="ORKRegular" pitchFamily="2" charset="0"/>
                </a:defRPr>
              </a:lvl7pPr>
              <a:lvl8pPr marL="3429000" indent="-228600" eaLnBrk="0" fontAlgn="base" hangingPunct="0">
                <a:spcBef>
                  <a:spcPct val="0"/>
                </a:spcBef>
                <a:spcAft>
                  <a:spcPct val="0"/>
                </a:spcAft>
                <a:defRPr sz="2600">
                  <a:solidFill>
                    <a:schemeClr val="tx1"/>
                  </a:solidFill>
                  <a:latin typeface="ORKRegular" pitchFamily="2" charset="0"/>
                </a:defRPr>
              </a:lvl8pPr>
              <a:lvl9pPr marL="3886200" indent="-228600" eaLnBrk="0" fontAlgn="base" hangingPunct="0">
                <a:spcBef>
                  <a:spcPct val="0"/>
                </a:spcBef>
                <a:spcAft>
                  <a:spcPct val="0"/>
                </a:spcAft>
                <a:defRPr sz="2600">
                  <a:solidFill>
                    <a:schemeClr val="tx1"/>
                  </a:solidFill>
                  <a:latin typeface="ORKRegular" pitchFamily="2" charset="0"/>
                </a:defRPr>
              </a:lvl9pPr>
            </a:lstStyle>
            <a:p>
              <a:pPr fontAlgn="auto">
                <a:spcBef>
                  <a:spcPts val="0"/>
                </a:spcBef>
                <a:spcAft>
                  <a:spcPts val="0"/>
                </a:spcAft>
                <a:defRPr/>
              </a:pPr>
              <a:r>
                <a:rPr kumimoji="0" lang="en-US" altLang="nb-NO" sz="1000" dirty="0">
                  <a:solidFill>
                    <a:srgbClr val="FF0000"/>
                  </a:solidFill>
                  <a:latin typeface="+mj-lt"/>
                  <a:ea typeface="+mn-ea"/>
                </a:rPr>
                <a:t>External modules </a:t>
              </a:r>
            </a:p>
          </p:txBody>
        </p:sp>
        <p:sp>
          <p:nvSpPr>
            <p:cNvPr id="16" name="TekstSylinder 20"/>
            <p:cNvSpPr txBox="1">
              <a:spLocks noChangeArrowheads="1"/>
            </p:cNvSpPr>
            <p:nvPr/>
          </p:nvSpPr>
          <p:spPr bwMode="auto">
            <a:xfrm>
              <a:off x="2313947" y="477425"/>
              <a:ext cx="814493" cy="229706"/>
            </a:xfrm>
            <a:prstGeom prst="rect">
              <a:avLst/>
            </a:prstGeom>
            <a:noFill/>
            <a:ln>
              <a:noFill/>
            </a:ln>
            <a:extLst/>
          </p:spPr>
          <p:txBody>
            <a:bodyPr>
              <a:spAutoFit/>
            </a:bodyPr>
            <a:lstStyle>
              <a:lvl1pPr>
                <a:defRPr sz="2600">
                  <a:solidFill>
                    <a:schemeClr val="tx1"/>
                  </a:solidFill>
                  <a:latin typeface="ORKRegular" pitchFamily="2" charset="0"/>
                </a:defRPr>
              </a:lvl1pPr>
              <a:lvl2pPr marL="742950" indent="-285750">
                <a:defRPr sz="2600">
                  <a:solidFill>
                    <a:schemeClr val="tx1"/>
                  </a:solidFill>
                  <a:latin typeface="ORKRegular" pitchFamily="2" charset="0"/>
                </a:defRPr>
              </a:lvl2pPr>
              <a:lvl3pPr marL="1143000" indent="-228600">
                <a:defRPr sz="2600">
                  <a:solidFill>
                    <a:schemeClr val="tx1"/>
                  </a:solidFill>
                  <a:latin typeface="ORKRegular" pitchFamily="2" charset="0"/>
                </a:defRPr>
              </a:lvl3pPr>
              <a:lvl4pPr marL="1600200" indent="-228600">
                <a:defRPr sz="2600">
                  <a:solidFill>
                    <a:schemeClr val="tx1"/>
                  </a:solidFill>
                  <a:latin typeface="ORKRegular" pitchFamily="2" charset="0"/>
                </a:defRPr>
              </a:lvl4pPr>
              <a:lvl5pPr marL="2057400" indent="-228600">
                <a:defRPr sz="2600">
                  <a:solidFill>
                    <a:schemeClr val="tx1"/>
                  </a:solidFill>
                  <a:latin typeface="ORKRegular" pitchFamily="2" charset="0"/>
                </a:defRPr>
              </a:lvl5pPr>
              <a:lvl6pPr marL="2514600" indent="-228600" eaLnBrk="0" fontAlgn="base" hangingPunct="0">
                <a:spcBef>
                  <a:spcPct val="0"/>
                </a:spcBef>
                <a:spcAft>
                  <a:spcPct val="0"/>
                </a:spcAft>
                <a:defRPr sz="2600">
                  <a:solidFill>
                    <a:schemeClr val="tx1"/>
                  </a:solidFill>
                  <a:latin typeface="ORKRegular" pitchFamily="2" charset="0"/>
                </a:defRPr>
              </a:lvl6pPr>
              <a:lvl7pPr marL="2971800" indent="-228600" eaLnBrk="0" fontAlgn="base" hangingPunct="0">
                <a:spcBef>
                  <a:spcPct val="0"/>
                </a:spcBef>
                <a:spcAft>
                  <a:spcPct val="0"/>
                </a:spcAft>
                <a:defRPr sz="2600">
                  <a:solidFill>
                    <a:schemeClr val="tx1"/>
                  </a:solidFill>
                  <a:latin typeface="ORKRegular" pitchFamily="2" charset="0"/>
                </a:defRPr>
              </a:lvl7pPr>
              <a:lvl8pPr marL="3429000" indent="-228600" eaLnBrk="0" fontAlgn="base" hangingPunct="0">
                <a:spcBef>
                  <a:spcPct val="0"/>
                </a:spcBef>
                <a:spcAft>
                  <a:spcPct val="0"/>
                </a:spcAft>
                <a:defRPr sz="2600">
                  <a:solidFill>
                    <a:schemeClr val="tx1"/>
                  </a:solidFill>
                  <a:latin typeface="ORKRegular" pitchFamily="2" charset="0"/>
                </a:defRPr>
              </a:lvl8pPr>
              <a:lvl9pPr marL="3886200" indent="-228600" eaLnBrk="0" fontAlgn="base" hangingPunct="0">
                <a:spcBef>
                  <a:spcPct val="0"/>
                </a:spcBef>
                <a:spcAft>
                  <a:spcPct val="0"/>
                </a:spcAft>
                <a:defRPr sz="2600">
                  <a:solidFill>
                    <a:schemeClr val="tx1"/>
                  </a:solidFill>
                  <a:latin typeface="ORKRegular" pitchFamily="2" charset="0"/>
                </a:defRPr>
              </a:lvl9pPr>
            </a:lstStyle>
            <a:p>
              <a:pPr fontAlgn="auto">
                <a:spcBef>
                  <a:spcPts val="0"/>
                </a:spcBef>
                <a:spcAft>
                  <a:spcPts val="0"/>
                </a:spcAft>
                <a:defRPr/>
              </a:pPr>
              <a:r>
                <a:rPr kumimoji="0" lang="en-US" altLang="nb-NO" sz="1100" dirty="0">
                  <a:latin typeface="+mj-lt"/>
                  <a:ea typeface="+mn-ea"/>
                </a:rPr>
                <a:t>Virtual </a:t>
              </a:r>
              <a:r>
                <a:rPr kumimoji="0" lang="en-US" altLang="nb-NO" sz="1100" dirty="0" smtClean="0">
                  <a:latin typeface="+mj-lt"/>
                  <a:ea typeface="+mn-ea"/>
                </a:rPr>
                <a:t>Exercise </a:t>
              </a:r>
            </a:p>
            <a:p>
              <a:pPr fontAlgn="auto">
                <a:spcBef>
                  <a:spcPts val="0"/>
                </a:spcBef>
                <a:spcAft>
                  <a:spcPts val="0"/>
                </a:spcAft>
                <a:defRPr/>
              </a:pPr>
              <a:r>
                <a:rPr kumimoji="0" lang="en-US" altLang="nb-NO" sz="1100" dirty="0" smtClean="0">
                  <a:latin typeface="+mj-lt"/>
                  <a:ea typeface="+mn-ea"/>
                </a:rPr>
                <a:t>Operation </a:t>
              </a:r>
              <a:r>
                <a:rPr kumimoji="0" lang="en-US" altLang="nb-NO" sz="1100" dirty="0">
                  <a:latin typeface="+mj-lt"/>
                  <a:ea typeface="+mn-ea"/>
                </a:rPr>
                <a:t>C</a:t>
              </a:r>
              <a:r>
                <a:rPr kumimoji="0" lang="en-US" altLang="nb-NO" sz="1100" dirty="0" smtClean="0">
                  <a:latin typeface="+mj-lt"/>
                  <a:ea typeface="+mn-ea"/>
                </a:rPr>
                <a:t>enter</a:t>
              </a:r>
              <a:endParaRPr kumimoji="0" lang="en-US" altLang="nb-NO" sz="1100" dirty="0">
                <a:latin typeface="+mj-lt"/>
                <a:ea typeface="+mn-ea"/>
              </a:endParaRPr>
            </a:p>
          </p:txBody>
        </p:sp>
        <p:sp>
          <p:nvSpPr>
            <p:cNvPr id="17" name="TekstSylinder 21"/>
            <p:cNvSpPr txBox="1">
              <a:spLocks noChangeArrowheads="1"/>
            </p:cNvSpPr>
            <p:nvPr/>
          </p:nvSpPr>
          <p:spPr bwMode="auto">
            <a:xfrm>
              <a:off x="3452603" y="511206"/>
              <a:ext cx="1051486" cy="228862"/>
            </a:xfrm>
            <a:prstGeom prst="rect">
              <a:avLst/>
            </a:prstGeom>
            <a:noFill/>
            <a:ln>
              <a:noFill/>
            </a:ln>
            <a:extLst/>
          </p:spPr>
          <p:txBody>
            <a:bodyPr>
              <a:spAutoFit/>
            </a:bodyPr>
            <a:lstStyle>
              <a:lvl1pPr>
                <a:defRPr sz="2600">
                  <a:solidFill>
                    <a:schemeClr val="tx1"/>
                  </a:solidFill>
                  <a:latin typeface="ORKRegular" pitchFamily="2" charset="0"/>
                </a:defRPr>
              </a:lvl1pPr>
              <a:lvl2pPr marL="742950" indent="-285750">
                <a:defRPr sz="2600">
                  <a:solidFill>
                    <a:schemeClr val="tx1"/>
                  </a:solidFill>
                  <a:latin typeface="ORKRegular" pitchFamily="2" charset="0"/>
                </a:defRPr>
              </a:lvl2pPr>
              <a:lvl3pPr marL="1143000" indent="-228600">
                <a:defRPr sz="2600">
                  <a:solidFill>
                    <a:schemeClr val="tx1"/>
                  </a:solidFill>
                  <a:latin typeface="ORKRegular" pitchFamily="2" charset="0"/>
                </a:defRPr>
              </a:lvl3pPr>
              <a:lvl4pPr marL="1600200" indent="-228600">
                <a:defRPr sz="2600">
                  <a:solidFill>
                    <a:schemeClr val="tx1"/>
                  </a:solidFill>
                  <a:latin typeface="ORKRegular" pitchFamily="2" charset="0"/>
                </a:defRPr>
              </a:lvl4pPr>
              <a:lvl5pPr marL="2057400" indent="-228600">
                <a:defRPr sz="2600">
                  <a:solidFill>
                    <a:schemeClr val="tx1"/>
                  </a:solidFill>
                  <a:latin typeface="ORKRegular" pitchFamily="2" charset="0"/>
                </a:defRPr>
              </a:lvl5pPr>
              <a:lvl6pPr marL="2514600" indent="-228600" eaLnBrk="0" fontAlgn="base" hangingPunct="0">
                <a:spcBef>
                  <a:spcPct val="0"/>
                </a:spcBef>
                <a:spcAft>
                  <a:spcPct val="0"/>
                </a:spcAft>
                <a:defRPr sz="2600">
                  <a:solidFill>
                    <a:schemeClr val="tx1"/>
                  </a:solidFill>
                  <a:latin typeface="ORKRegular" pitchFamily="2" charset="0"/>
                </a:defRPr>
              </a:lvl6pPr>
              <a:lvl7pPr marL="2971800" indent="-228600" eaLnBrk="0" fontAlgn="base" hangingPunct="0">
                <a:spcBef>
                  <a:spcPct val="0"/>
                </a:spcBef>
                <a:spcAft>
                  <a:spcPct val="0"/>
                </a:spcAft>
                <a:defRPr sz="2600">
                  <a:solidFill>
                    <a:schemeClr val="tx1"/>
                  </a:solidFill>
                  <a:latin typeface="ORKRegular" pitchFamily="2" charset="0"/>
                </a:defRPr>
              </a:lvl7pPr>
              <a:lvl8pPr marL="3429000" indent="-228600" eaLnBrk="0" fontAlgn="base" hangingPunct="0">
                <a:spcBef>
                  <a:spcPct val="0"/>
                </a:spcBef>
                <a:spcAft>
                  <a:spcPct val="0"/>
                </a:spcAft>
                <a:defRPr sz="2600">
                  <a:solidFill>
                    <a:schemeClr val="tx1"/>
                  </a:solidFill>
                  <a:latin typeface="ORKRegular" pitchFamily="2" charset="0"/>
                </a:defRPr>
              </a:lvl8pPr>
              <a:lvl9pPr marL="3886200" indent="-228600" eaLnBrk="0" fontAlgn="base" hangingPunct="0">
                <a:spcBef>
                  <a:spcPct val="0"/>
                </a:spcBef>
                <a:spcAft>
                  <a:spcPct val="0"/>
                </a:spcAft>
                <a:defRPr sz="2600">
                  <a:solidFill>
                    <a:schemeClr val="tx1"/>
                  </a:solidFill>
                  <a:latin typeface="ORKRegular" pitchFamily="2" charset="0"/>
                </a:defRPr>
              </a:lvl9pPr>
            </a:lstStyle>
            <a:p>
              <a:pPr fontAlgn="auto">
                <a:spcBef>
                  <a:spcPts val="0"/>
                </a:spcBef>
                <a:spcAft>
                  <a:spcPts val="0"/>
                </a:spcAft>
                <a:defRPr/>
              </a:pPr>
              <a:r>
                <a:rPr kumimoji="0" lang="en-US" altLang="nb-NO" sz="1100" dirty="0" smtClean="0">
                  <a:solidFill>
                    <a:srgbClr val="FF0000"/>
                  </a:solidFill>
                  <a:latin typeface="+mj-lt"/>
                  <a:ea typeface="+mn-ea"/>
                </a:rPr>
                <a:t>Learning &amp; Training Methodology</a:t>
              </a:r>
              <a:endParaRPr kumimoji="0" lang="en-US" altLang="nb-NO" sz="1100" dirty="0">
                <a:solidFill>
                  <a:srgbClr val="FF0000"/>
                </a:solidFill>
                <a:latin typeface="+mj-lt"/>
                <a:ea typeface="+mn-ea"/>
              </a:endParaRPr>
            </a:p>
          </p:txBody>
        </p:sp>
        <p:sp>
          <p:nvSpPr>
            <p:cNvPr id="18" name="TekstSylinder 22"/>
            <p:cNvSpPr txBox="1">
              <a:spLocks noChangeArrowheads="1"/>
            </p:cNvSpPr>
            <p:nvPr/>
          </p:nvSpPr>
          <p:spPr bwMode="auto">
            <a:xfrm>
              <a:off x="790292" y="1515324"/>
              <a:ext cx="956144" cy="229706"/>
            </a:xfrm>
            <a:prstGeom prst="rect">
              <a:avLst/>
            </a:prstGeom>
            <a:noFill/>
            <a:ln>
              <a:noFill/>
            </a:ln>
            <a:extLst/>
          </p:spPr>
          <p:txBody>
            <a:bodyPr>
              <a:spAutoFit/>
            </a:bodyPr>
            <a:lstStyle>
              <a:lvl1pPr>
                <a:defRPr sz="2600">
                  <a:solidFill>
                    <a:schemeClr val="tx1"/>
                  </a:solidFill>
                  <a:latin typeface="ORKRegular" pitchFamily="2" charset="0"/>
                </a:defRPr>
              </a:lvl1pPr>
              <a:lvl2pPr marL="742950" indent="-285750">
                <a:defRPr sz="2600">
                  <a:solidFill>
                    <a:schemeClr val="tx1"/>
                  </a:solidFill>
                  <a:latin typeface="ORKRegular" pitchFamily="2" charset="0"/>
                </a:defRPr>
              </a:lvl2pPr>
              <a:lvl3pPr marL="1143000" indent="-228600">
                <a:defRPr sz="2600">
                  <a:solidFill>
                    <a:schemeClr val="tx1"/>
                  </a:solidFill>
                  <a:latin typeface="ORKRegular" pitchFamily="2" charset="0"/>
                </a:defRPr>
              </a:lvl3pPr>
              <a:lvl4pPr marL="1600200" indent="-228600">
                <a:defRPr sz="2600">
                  <a:solidFill>
                    <a:schemeClr val="tx1"/>
                  </a:solidFill>
                  <a:latin typeface="ORKRegular" pitchFamily="2" charset="0"/>
                </a:defRPr>
              </a:lvl4pPr>
              <a:lvl5pPr marL="2057400" indent="-228600">
                <a:defRPr sz="2600">
                  <a:solidFill>
                    <a:schemeClr val="tx1"/>
                  </a:solidFill>
                  <a:latin typeface="ORKRegular" pitchFamily="2" charset="0"/>
                </a:defRPr>
              </a:lvl5pPr>
              <a:lvl6pPr marL="2514600" indent="-228600" eaLnBrk="0" fontAlgn="base" hangingPunct="0">
                <a:spcBef>
                  <a:spcPct val="0"/>
                </a:spcBef>
                <a:spcAft>
                  <a:spcPct val="0"/>
                </a:spcAft>
                <a:defRPr sz="2600">
                  <a:solidFill>
                    <a:schemeClr val="tx1"/>
                  </a:solidFill>
                  <a:latin typeface="ORKRegular" pitchFamily="2" charset="0"/>
                </a:defRPr>
              </a:lvl6pPr>
              <a:lvl7pPr marL="2971800" indent="-228600" eaLnBrk="0" fontAlgn="base" hangingPunct="0">
                <a:spcBef>
                  <a:spcPct val="0"/>
                </a:spcBef>
                <a:spcAft>
                  <a:spcPct val="0"/>
                </a:spcAft>
                <a:defRPr sz="2600">
                  <a:solidFill>
                    <a:schemeClr val="tx1"/>
                  </a:solidFill>
                  <a:latin typeface="ORKRegular" pitchFamily="2" charset="0"/>
                </a:defRPr>
              </a:lvl7pPr>
              <a:lvl8pPr marL="3429000" indent="-228600" eaLnBrk="0" fontAlgn="base" hangingPunct="0">
                <a:spcBef>
                  <a:spcPct val="0"/>
                </a:spcBef>
                <a:spcAft>
                  <a:spcPct val="0"/>
                </a:spcAft>
                <a:defRPr sz="2600">
                  <a:solidFill>
                    <a:schemeClr val="tx1"/>
                  </a:solidFill>
                  <a:latin typeface="ORKRegular" pitchFamily="2" charset="0"/>
                </a:defRPr>
              </a:lvl8pPr>
              <a:lvl9pPr marL="3886200" indent="-228600" eaLnBrk="0" fontAlgn="base" hangingPunct="0">
                <a:spcBef>
                  <a:spcPct val="0"/>
                </a:spcBef>
                <a:spcAft>
                  <a:spcPct val="0"/>
                </a:spcAft>
                <a:defRPr sz="2600">
                  <a:solidFill>
                    <a:schemeClr val="tx1"/>
                  </a:solidFill>
                  <a:latin typeface="ORKRegular" pitchFamily="2" charset="0"/>
                </a:defRPr>
              </a:lvl9pPr>
            </a:lstStyle>
            <a:p>
              <a:pPr fontAlgn="auto">
                <a:spcBef>
                  <a:spcPts val="0"/>
                </a:spcBef>
                <a:spcAft>
                  <a:spcPts val="0"/>
                </a:spcAft>
                <a:defRPr/>
              </a:pPr>
              <a:r>
                <a:rPr kumimoji="0" lang="en-US" altLang="nb-NO" sz="1100" dirty="0">
                  <a:latin typeface="+mj-lt"/>
                  <a:ea typeface="+mn-ea"/>
                </a:rPr>
                <a:t>Audio/video </a:t>
              </a:r>
            </a:p>
            <a:p>
              <a:pPr fontAlgn="auto">
                <a:spcBef>
                  <a:spcPts val="0"/>
                </a:spcBef>
                <a:spcAft>
                  <a:spcPts val="0"/>
                </a:spcAft>
                <a:defRPr/>
              </a:pPr>
              <a:r>
                <a:rPr kumimoji="0" lang="en-US" altLang="nb-NO" sz="1100" dirty="0">
                  <a:latin typeface="+mj-lt"/>
                  <a:ea typeface="+mn-ea"/>
                </a:rPr>
                <a:t>Streaming services</a:t>
              </a:r>
            </a:p>
          </p:txBody>
        </p:sp>
        <p:sp>
          <p:nvSpPr>
            <p:cNvPr id="19" name="TekstSylinder 23"/>
            <p:cNvSpPr txBox="1">
              <a:spLocks noChangeArrowheads="1"/>
            </p:cNvSpPr>
            <p:nvPr/>
          </p:nvSpPr>
          <p:spPr bwMode="auto">
            <a:xfrm>
              <a:off x="2077863" y="1872550"/>
              <a:ext cx="1352040" cy="130899"/>
            </a:xfrm>
            <a:prstGeom prst="rect">
              <a:avLst/>
            </a:prstGeom>
            <a:noFill/>
            <a:ln>
              <a:noFill/>
            </a:ln>
            <a:extLst/>
          </p:spPr>
          <p:txBody>
            <a:bodyPr>
              <a:spAutoFit/>
            </a:bodyPr>
            <a:lstStyle>
              <a:lvl1pPr>
                <a:defRPr sz="2600">
                  <a:solidFill>
                    <a:schemeClr val="tx1"/>
                  </a:solidFill>
                  <a:latin typeface="ORKRegular" pitchFamily="2" charset="0"/>
                </a:defRPr>
              </a:lvl1pPr>
              <a:lvl2pPr marL="742950" indent="-285750">
                <a:defRPr sz="2600">
                  <a:solidFill>
                    <a:schemeClr val="tx1"/>
                  </a:solidFill>
                  <a:latin typeface="ORKRegular" pitchFamily="2" charset="0"/>
                </a:defRPr>
              </a:lvl2pPr>
              <a:lvl3pPr marL="1143000" indent="-228600">
                <a:defRPr sz="2600">
                  <a:solidFill>
                    <a:schemeClr val="tx1"/>
                  </a:solidFill>
                  <a:latin typeface="ORKRegular" pitchFamily="2" charset="0"/>
                </a:defRPr>
              </a:lvl3pPr>
              <a:lvl4pPr marL="1600200" indent="-228600">
                <a:defRPr sz="2600">
                  <a:solidFill>
                    <a:schemeClr val="tx1"/>
                  </a:solidFill>
                  <a:latin typeface="ORKRegular" pitchFamily="2" charset="0"/>
                </a:defRPr>
              </a:lvl4pPr>
              <a:lvl5pPr marL="2057400" indent="-228600">
                <a:defRPr sz="2600">
                  <a:solidFill>
                    <a:schemeClr val="tx1"/>
                  </a:solidFill>
                  <a:latin typeface="ORKRegular" pitchFamily="2" charset="0"/>
                </a:defRPr>
              </a:lvl5pPr>
              <a:lvl6pPr marL="2514600" indent="-228600" eaLnBrk="0" fontAlgn="base" hangingPunct="0">
                <a:spcBef>
                  <a:spcPct val="0"/>
                </a:spcBef>
                <a:spcAft>
                  <a:spcPct val="0"/>
                </a:spcAft>
                <a:defRPr sz="2600">
                  <a:solidFill>
                    <a:schemeClr val="tx1"/>
                  </a:solidFill>
                  <a:latin typeface="ORKRegular" pitchFamily="2" charset="0"/>
                </a:defRPr>
              </a:lvl6pPr>
              <a:lvl7pPr marL="2971800" indent="-228600" eaLnBrk="0" fontAlgn="base" hangingPunct="0">
                <a:spcBef>
                  <a:spcPct val="0"/>
                </a:spcBef>
                <a:spcAft>
                  <a:spcPct val="0"/>
                </a:spcAft>
                <a:defRPr sz="2600">
                  <a:solidFill>
                    <a:schemeClr val="tx1"/>
                  </a:solidFill>
                  <a:latin typeface="ORKRegular" pitchFamily="2" charset="0"/>
                </a:defRPr>
              </a:lvl7pPr>
              <a:lvl8pPr marL="3429000" indent="-228600" eaLnBrk="0" fontAlgn="base" hangingPunct="0">
                <a:spcBef>
                  <a:spcPct val="0"/>
                </a:spcBef>
                <a:spcAft>
                  <a:spcPct val="0"/>
                </a:spcAft>
                <a:defRPr sz="2600">
                  <a:solidFill>
                    <a:schemeClr val="tx1"/>
                  </a:solidFill>
                  <a:latin typeface="ORKRegular" pitchFamily="2" charset="0"/>
                </a:defRPr>
              </a:lvl8pPr>
              <a:lvl9pPr marL="3886200" indent="-228600" eaLnBrk="0" fontAlgn="base" hangingPunct="0">
                <a:spcBef>
                  <a:spcPct val="0"/>
                </a:spcBef>
                <a:spcAft>
                  <a:spcPct val="0"/>
                </a:spcAft>
                <a:defRPr sz="2600">
                  <a:solidFill>
                    <a:schemeClr val="tx1"/>
                  </a:solidFill>
                  <a:latin typeface="ORKRegular" pitchFamily="2" charset="0"/>
                </a:defRPr>
              </a:lvl9pPr>
            </a:lstStyle>
            <a:p>
              <a:pPr fontAlgn="auto">
                <a:spcBef>
                  <a:spcPts val="0"/>
                </a:spcBef>
                <a:spcAft>
                  <a:spcPts val="0"/>
                </a:spcAft>
                <a:defRPr/>
              </a:pPr>
              <a:r>
                <a:rPr kumimoji="0" lang="en-US" altLang="nb-NO" sz="1000" dirty="0">
                  <a:solidFill>
                    <a:srgbClr val="FF0000"/>
                  </a:solidFill>
                  <a:latin typeface="+mj-lt"/>
                  <a:ea typeface="+mn-ea"/>
                </a:rPr>
                <a:t>Integrated Training Environment </a:t>
              </a:r>
              <a:r>
                <a:rPr kumimoji="0" lang="en-US" altLang="nb-NO" sz="1000" dirty="0" smtClean="0">
                  <a:solidFill>
                    <a:srgbClr val="FF0000"/>
                  </a:solidFill>
                  <a:latin typeface="+mj-lt"/>
                  <a:ea typeface="+mn-ea"/>
                </a:rPr>
                <a:t>HUB</a:t>
              </a:r>
            </a:p>
          </p:txBody>
        </p:sp>
        <p:sp>
          <p:nvSpPr>
            <p:cNvPr id="20" name="TekstSylinder 25"/>
            <p:cNvSpPr txBox="1">
              <a:spLocks noChangeArrowheads="1"/>
            </p:cNvSpPr>
            <p:nvPr/>
          </p:nvSpPr>
          <p:spPr bwMode="auto">
            <a:xfrm>
              <a:off x="3418098" y="1987403"/>
              <a:ext cx="1051486" cy="229706"/>
            </a:xfrm>
            <a:prstGeom prst="rect">
              <a:avLst/>
            </a:prstGeom>
            <a:noFill/>
            <a:ln>
              <a:noFill/>
            </a:ln>
            <a:extLst/>
          </p:spPr>
          <p:txBody>
            <a:bodyPr>
              <a:spAutoFit/>
            </a:bodyPr>
            <a:lstStyle>
              <a:lvl1pPr>
                <a:defRPr sz="2600">
                  <a:solidFill>
                    <a:schemeClr val="tx1"/>
                  </a:solidFill>
                  <a:latin typeface="ORKRegular" pitchFamily="2" charset="0"/>
                </a:defRPr>
              </a:lvl1pPr>
              <a:lvl2pPr marL="742950" indent="-285750">
                <a:defRPr sz="2600">
                  <a:solidFill>
                    <a:schemeClr val="tx1"/>
                  </a:solidFill>
                  <a:latin typeface="ORKRegular" pitchFamily="2" charset="0"/>
                </a:defRPr>
              </a:lvl2pPr>
              <a:lvl3pPr marL="1143000" indent="-228600">
                <a:defRPr sz="2600">
                  <a:solidFill>
                    <a:schemeClr val="tx1"/>
                  </a:solidFill>
                  <a:latin typeface="ORKRegular" pitchFamily="2" charset="0"/>
                </a:defRPr>
              </a:lvl3pPr>
              <a:lvl4pPr marL="1600200" indent="-228600">
                <a:defRPr sz="2600">
                  <a:solidFill>
                    <a:schemeClr val="tx1"/>
                  </a:solidFill>
                  <a:latin typeface="ORKRegular" pitchFamily="2" charset="0"/>
                </a:defRPr>
              </a:lvl4pPr>
              <a:lvl5pPr marL="2057400" indent="-228600">
                <a:defRPr sz="2600">
                  <a:solidFill>
                    <a:schemeClr val="tx1"/>
                  </a:solidFill>
                  <a:latin typeface="ORKRegular" pitchFamily="2" charset="0"/>
                </a:defRPr>
              </a:lvl5pPr>
              <a:lvl6pPr marL="2514600" indent="-228600" eaLnBrk="0" fontAlgn="base" hangingPunct="0">
                <a:spcBef>
                  <a:spcPct val="0"/>
                </a:spcBef>
                <a:spcAft>
                  <a:spcPct val="0"/>
                </a:spcAft>
                <a:defRPr sz="2600">
                  <a:solidFill>
                    <a:schemeClr val="tx1"/>
                  </a:solidFill>
                  <a:latin typeface="ORKRegular" pitchFamily="2" charset="0"/>
                </a:defRPr>
              </a:lvl6pPr>
              <a:lvl7pPr marL="2971800" indent="-228600" eaLnBrk="0" fontAlgn="base" hangingPunct="0">
                <a:spcBef>
                  <a:spcPct val="0"/>
                </a:spcBef>
                <a:spcAft>
                  <a:spcPct val="0"/>
                </a:spcAft>
                <a:defRPr sz="2600">
                  <a:solidFill>
                    <a:schemeClr val="tx1"/>
                  </a:solidFill>
                  <a:latin typeface="ORKRegular" pitchFamily="2" charset="0"/>
                </a:defRPr>
              </a:lvl7pPr>
              <a:lvl8pPr marL="3429000" indent="-228600" eaLnBrk="0" fontAlgn="base" hangingPunct="0">
                <a:spcBef>
                  <a:spcPct val="0"/>
                </a:spcBef>
                <a:spcAft>
                  <a:spcPct val="0"/>
                </a:spcAft>
                <a:defRPr sz="2600">
                  <a:solidFill>
                    <a:schemeClr val="tx1"/>
                  </a:solidFill>
                  <a:latin typeface="ORKRegular" pitchFamily="2" charset="0"/>
                </a:defRPr>
              </a:lvl8pPr>
              <a:lvl9pPr marL="3886200" indent="-228600" eaLnBrk="0" fontAlgn="base" hangingPunct="0">
                <a:spcBef>
                  <a:spcPct val="0"/>
                </a:spcBef>
                <a:spcAft>
                  <a:spcPct val="0"/>
                </a:spcAft>
                <a:defRPr sz="2600">
                  <a:solidFill>
                    <a:schemeClr val="tx1"/>
                  </a:solidFill>
                  <a:latin typeface="ORKRegular" pitchFamily="2" charset="0"/>
                </a:defRPr>
              </a:lvl9pPr>
            </a:lstStyle>
            <a:p>
              <a:pPr fontAlgn="auto">
                <a:spcBef>
                  <a:spcPts val="0"/>
                </a:spcBef>
                <a:spcAft>
                  <a:spcPts val="0"/>
                </a:spcAft>
                <a:defRPr/>
              </a:pPr>
              <a:r>
                <a:rPr kumimoji="0" lang="en-US" altLang="nb-NO" sz="1100" dirty="0" smtClean="0">
                  <a:solidFill>
                    <a:srgbClr val="FF0000"/>
                  </a:solidFill>
                  <a:latin typeface="+mj-lt"/>
                  <a:ea typeface="+mn-ea"/>
                </a:rPr>
                <a:t>Observation and </a:t>
              </a:r>
            </a:p>
            <a:p>
              <a:pPr fontAlgn="auto">
                <a:spcBef>
                  <a:spcPts val="0"/>
                </a:spcBef>
                <a:spcAft>
                  <a:spcPts val="0"/>
                </a:spcAft>
                <a:defRPr/>
              </a:pPr>
              <a:r>
                <a:rPr kumimoji="0" lang="en-US" altLang="nb-NO" sz="1100" dirty="0" smtClean="0">
                  <a:solidFill>
                    <a:srgbClr val="FF0000"/>
                  </a:solidFill>
                  <a:latin typeface="+mj-lt"/>
                  <a:ea typeface="+mn-ea"/>
                </a:rPr>
                <a:t>Evaluation </a:t>
              </a:r>
              <a:r>
                <a:rPr kumimoji="0" lang="en-US" altLang="nb-NO" sz="1100" dirty="0">
                  <a:solidFill>
                    <a:srgbClr val="FF0000"/>
                  </a:solidFill>
                  <a:latin typeface="+mj-lt"/>
                  <a:ea typeface="+mn-ea"/>
                </a:rPr>
                <a:t>tool</a:t>
              </a:r>
            </a:p>
          </p:txBody>
        </p:sp>
        <p:sp>
          <p:nvSpPr>
            <p:cNvPr id="21" name="TekstSylinder 26"/>
            <p:cNvSpPr txBox="1">
              <a:spLocks noChangeArrowheads="1"/>
            </p:cNvSpPr>
            <p:nvPr/>
          </p:nvSpPr>
          <p:spPr bwMode="auto">
            <a:xfrm>
              <a:off x="1442249" y="2711989"/>
              <a:ext cx="764552" cy="139344"/>
            </a:xfrm>
            <a:prstGeom prst="rect">
              <a:avLst/>
            </a:prstGeom>
            <a:noFill/>
            <a:ln>
              <a:noFill/>
            </a:ln>
            <a:extLst/>
          </p:spPr>
          <p:txBody>
            <a:bodyPr>
              <a:spAutoFit/>
            </a:bodyPr>
            <a:lstStyle>
              <a:lvl1pPr>
                <a:defRPr sz="2600">
                  <a:solidFill>
                    <a:schemeClr val="tx1"/>
                  </a:solidFill>
                  <a:latin typeface="ORKRegular" pitchFamily="2" charset="0"/>
                </a:defRPr>
              </a:lvl1pPr>
              <a:lvl2pPr marL="742950" indent="-285750">
                <a:defRPr sz="2600">
                  <a:solidFill>
                    <a:schemeClr val="tx1"/>
                  </a:solidFill>
                  <a:latin typeface="ORKRegular" pitchFamily="2" charset="0"/>
                </a:defRPr>
              </a:lvl2pPr>
              <a:lvl3pPr marL="1143000" indent="-228600">
                <a:defRPr sz="2600">
                  <a:solidFill>
                    <a:schemeClr val="tx1"/>
                  </a:solidFill>
                  <a:latin typeface="ORKRegular" pitchFamily="2" charset="0"/>
                </a:defRPr>
              </a:lvl3pPr>
              <a:lvl4pPr marL="1600200" indent="-228600">
                <a:defRPr sz="2600">
                  <a:solidFill>
                    <a:schemeClr val="tx1"/>
                  </a:solidFill>
                  <a:latin typeface="ORKRegular" pitchFamily="2" charset="0"/>
                </a:defRPr>
              </a:lvl4pPr>
              <a:lvl5pPr marL="2057400" indent="-228600">
                <a:defRPr sz="2600">
                  <a:solidFill>
                    <a:schemeClr val="tx1"/>
                  </a:solidFill>
                  <a:latin typeface="ORKRegular" pitchFamily="2" charset="0"/>
                </a:defRPr>
              </a:lvl5pPr>
              <a:lvl6pPr marL="2514600" indent="-228600" eaLnBrk="0" fontAlgn="base" hangingPunct="0">
                <a:spcBef>
                  <a:spcPct val="0"/>
                </a:spcBef>
                <a:spcAft>
                  <a:spcPct val="0"/>
                </a:spcAft>
                <a:defRPr sz="2600">
                  <a:solidFill>
                    <a:schemeClr val="tx1"/>
                  </a:solidFill>
                  <a:latin typeface="ORKRegular" pitchFamily="2" charset="0"/>
                </a:defRPr>
              </a:lvl6pPr>
              <a:lvl7pPr marL="2971800" indent="-228600" eaLnBrk="0" fontAlgn="base" hangingPunct="0">
                <a:spcBef>
                  <a:spcPct val="0"/>
                </a:spcBef>
                <a:spcAft>
                  <a:spcPct val="0"/>
                </a:spcAft>
                <a:defRPr sz="2600">
                  <a:solidFill>
                    <a:schemeClr val="tx1"/>
                  </a:solidFill>
                  <a:latin typeface="ORKRegular" pitchFamily="2" charset="0"/>
                </a:defRPr>
              </a:lvl7pPr>
              <a:lvl8pPr marL="3429000" indent="-228600" eaLnBrk="0" fontAlgn="base" hangingPunct="0">
                <a:spcBef>
                  <a:spcPct val="0"/>
                </a:spcBef>
                <a:spcAft>
                  <a:spcPct val="0"/>
                </a:spcAft>
                <a:defRPr sz="2600">
                  <a:solidFill>
                    <a:schemeClr val="tx1"/>
                  </a:solidFill>
                  <a:latin typeface="ORKRegular" pitchFamily="2" charset="0"/>
                </a:defRPr>
              </a:lvl8pPr>
              <a:lvl9pPr marL="3886200" indent="-228600" eaLnBrk="0" fontAlgn="base" hangingPunct="0">
                <a:spcBef>
                  <a:spcPct val="0"/>
                </a:spcBef>
                <a:spcAft>
                  <a:spcPct val="0"/>
                </a:spcAft>
                <a:defRPr sz="2600">
                  <a:solidFill>
                    <a:schemeClr val="tx1"/>
                  </a:solidFill>
                  <a:latin typeface="ORKRegular" pitchFamily="2" charset="0"/>
                </a:defRPr>
              </a:lvl9pPr>
            </a:lstStyle>
            <a:p>
              <a:pPr fontAlgn="auto">
                <a:spcBef>
                  <a:spcPts val="0"/>
                </a:spcBef>
                <a:spcAft>
                  <a:spcPts val="0"/>
                </a:spcAft>
                <a:defRPr/>
              </a:pPr>
              <a:r>
                <a:rPr kumimoji="0" lang="en-US" altLang="nb-NO" sz="1100" dirty="0">
                  <a:solidFill>
                    <a:srgbClr val="FF0000"/>
                  </a:solidFill>
                  <a:latin typeface="+mj-lt"/>
                  <a:ea typeface="+mn-ea"/>
                </a:rPr>
                <a:t>Virtual </a:t>
              </a:r>
              <a:r>
                <a:rPr kumimoji="0" lang="en-US" altLang="nb-NO" sz="1100" dirty="0" smtClean="0">
                  <a:solidFill>
                    <a:srgbClr val="FF0000"/>
                  </a:solidFill>
                  <a:latin typeface="+mj-lt"/>
                  <a:ea typeface="+mn-ea"/>
                </a:rPr>
                <a:t>simulator</a:t>
              </a:r>
            </a:p>
          </p:txBody>
        </p:sp>
        <p:sp>
          <p:nvSpPr>
            <p:cNvPr id="22" name="TekstSylinder 27"/>
            <p:cNvSpPr txBox="1">
              <a:spLocks noChangeArrowheads="1"/>
            </p:cNvSpPr>
            <p:nvPr/>
          </p:nvSpPr>
          <p:spPr bwMode="auto">
            <a:xfrm>
              <a:off x="2409290" y="2651185"/>
              <a:ext cx="953420" cy="138499"/>
            </a:xfrm>
            <a:prstGeom prst="rect">
              <a:avLst/>
            </a:prstGeom>
            <a:noFill/>
            <a:ln>
              <a:noFill/>
            </a:ln>
            <a:extLst/>
          </p:spPr>
          <p:txBody>
            <a:bodyPr>
              <a:spAutoFit/>
            </a:bodyPr>
            <a:lstStyle>
              <a:lvl1pPr>
                <a:defRPr sz="2600">
                  <a:solidFill>
                    <a:schemeClr val="tx1"/>
                  </a:solidFill>
                  <a:latin typeface="ORKRegular" pitchFamily="2" charset="0"/>
                </a:defRPr>
              </a:lvl1pPr>
              <a:lvl2pPr marL="742950" indent="-285750">
                <a:defRPr sz="2600">
                  <a:solidFill>
                    <a:schemeClr val="tx1"/>
                  </a:solidFill>
                  <a:latin typeface="ORKRegular" pitchFamily="2" charset="0"/>
                </a:defRPr>
              </a:lvl2pPr>
              <a:lvl3pPr marL="1143000" indent="-228600">
                <a:defRPr sz="2600">
                  <a:solidFill>
                    <a:schemeClr val="tx1"/>
                  </a:solidFill>
                  <a:latin typeface="ORKRegular" pitchFamily="2" charset="0"/>
                </a:defRPr>
              </a:lvl3pPr>
              <a:lvl4pPr marL="1600200" indent="-228600">
                <a:defRPr sz="2600">
                  <a:solidFill>
                    <a:schemeClr val="tx1"/>
                  </a:solidFill>
                  <a:latin typeface="ORKRegular" pitchFamily="2" charset="0"/>
                </a:defRPr>
              </a:lvl4pPr>
              <a:lvl5pPr marL="2057400" indent="-228600">
                <a:defRPr sz="2600">
                  <a:solidFill>
                    <a:schemeClr val="tx1"/>
                  </a:solidFill>
                  <a:latin typeface="ORKRegular" pitchFamily="2" charset="0"/>
                </a:defRPr>
              </a:lvl5pPr>
              <a:lvl6pPr marL="2514600" indent="-228600" eaLnBrk="0" fontAlgn="base" hangingPunct="0">
                <a:spcBef>
                  <a:spcPct val="0"/>
                </a:spcBef>
                <a:spcAft>
                  <a:spcPct val="0"/>
                </a:spcAft>
                <a:defRPr sz="2600">
                  <a:solidFill>
                    <a:schemeClr val="tx1"/>
                  </a:solidFill>
                  <a:latin typeface="ORKRegular" pitchFamily="2" charset="0"/>
                </a:defRPr>
              </a:lvl6pPr>
              <a:lvl7pPr marL="2971800" indent="-228600" eaLnBrk="0" fontAlgn="base" hangingPunct="0">
                <a:spcBef>
                  <a:spcPct val="0"/>
                </a:spcBef>
                <a:spcAft>
                  <a:spcPct val="0"/>
                </a:spcAft>
                <a:defRPr sz="2600">
                  <a:solidFill>
                    <a:schemeClr val="tx1"/>
                  </a:solidFill>
                  <a:latin typeface="ORKRegular" pitchFamily="2" charset="0"/>
                </a:defRPr>
              </a:lvl7pPr>
              <a:lvl8pPr marL="3429000" indent="-228600" eaLnBrk="0" fontAlgn="base" hangingPunct="0">
                <a:spcBef>
                  <a:spcPct val="0"/>
                </a:spcBef>
                <a:spcAft>
                  <a:spcPct val="0"/>
                </a:spcAft>
                <a:defRPr sz="2600">
                  <a:solidFill>
                    <a:schemeClr val="tx1"/>
                  </a:solidFill>
                  <a:latin typeface="ORKRegular" pitchFamily="2" charset="0"/>
                </a:defRPr>
              </a:lvl8pPr>
              <a:lvl9pPr marL="3886200" indent="-228600" eaLnBrk="0" fontAlgn="base" hangingPunct="0">
                <a:spcBef>
                  <a:spcPct val="0"/>
                </a:spcBef>
                <a:spcAft>
                  <a:spcPct val="0"/>
                </a:spcAft>
                <a:defRPr sz="2600">
                  <a:solidFill>
                    <a:schemeClr val="tx1"/>
                  </a:solidFill>
                  <a:latin typeface="ORKRegular" pitchFamily="2" charset="0"/>
                </a:defRPr>
              </a:lvl9pPr>
            </a:lstStyle>
            <a:p>
              <a:pPr fontAlgn="auto">
                <a:spcBef>
                  <a:spcPts val="0"/>
                </a:spcBef>
                <a:spcAft>
                  <a:spcPts val="0"/>
                </a:spcAft>
                <a:defRPr/>
              </a:pPr>
              <a:r>
                <a:rPr kumimoji="0" lang="en-US" altLang="nb-NO" sz="1100" dirty="0">
                  <a:latin typeface="+mj-lt"/>
                  <a:ea typeface="+mn-ea"/>
                </a:rPr>
                <a:t>Constructive simulator</a:t>
              </a:r>
            </a:p>
          </p:txBody>
        </p:sp>
        <p:sp>
          <p:nvSpPr>
            <p:cNvPr id="23" name="TekstSylinder 29"/>
            <p:cNvSpPr txBox="1">
              <a:spLocks noChangeArrowheads="1"/>
            </p:cNvSpPr>
            <p:nvPr/>
          </p:nvSpPr>
          <p:spPr bwMode="auto">
            <a:xfrm>
              <a:off x="2464678" y="3154511"/>
              <a:ext cx="898031" cy="130899"/>
            </a:xfrm>
            <a:prstGeom prst="rect">
              <a:avLst/>
            </a:prstGeom>
            <a:noFill/>
            <a:ln>
              <a:noFill/>
            </a:ln>
            <a:extLst/>
          </p:spPr>
          <p:txBody>
            <a:bodyPr>
              <a:spAutoFit/>
            </a:bodyPr>
            <a:lstStyle>
              <a:lvl1pPr>
                <a:defRPr sz="2600">
                  <a:solidFill>
                    <a:schemeClr val="tx1"/>
                  </a:solidFill>
                  <a:latin typeface="ORKRegular" pitchFamily="2" charset="0"/>
                </a:defRPr>
              </a:lvl1pPr>
              <a:lvl2pPr marL="742950" indent="-285750">
                <a:defRPr sz="2600">
                  <a:solidFill>
                    <a:schemeClr val="tx1"/>
                  </a:solidFill>
                  <a:latin typeface="ORKRegular" pitchFamily="2" charset="0"/>
                </a:defRPr>
              </a:lvl2pPr>
              <a:lvl3pPr marL="1143000" indent="-228600">
                <a:defRPr sz="2600">
                  <a:solidFill>
                    <a:schemeClr val="tx1"/>
                  </a:solidFill>
                  <a:latin typeface="ORKRegular" pitchFamily="2" charset="0"/>
                </a:defRPr>
              </a:lvl3pPr>
              <a:lvl4pPr marL="1600200" indent="-228600">
                <a:defRPr sz="2600">
                  <a:solidFill>
                    <a:schemeClr val="tx1"/>
                  </a:solidFill>
                  <a:latin typeface="ORKRegular" pitchFamily="2" charset="0"/>
                </a:defRPr>
              </a:lvl4pPr>
              <a:lvl5pPr marL="2057400" indent="-228600">
                <a:defRPr sz="2600">
                  <a:solidFill>
                    <a:schemeClr val="tx1"/>
                  </a:solidFill>
                  <a:latin typeface="ORKRegular" pitchFamily="2" charset="0"/>
                </a:defRPr>
              </a:lvl5pPr>
              <a:lvl6pPr marL="2514600" indent="-228600" eaLnBrk="0" fontAlgn="base" hangingPunct="0">
                <a:spcBef>
                  <a:spcPct val="0"/>
                </a:spcBef>
                <a:spcAft>
                  <a:spcPct val="0"/>
                </a:spcAft>
                <a:defRPr sz="2600">
                  <a:solidFill>
                    <a:schemeClr val="tx1"/>
                  </a:solidFill>
                  <a:latin typeface="ORKRegular" pitchFamily="2" charset="0"/>
                </a:defRPr>
              </a:lvl6pPr>
              <a:lvl7pPr marL="2971800" indent="-228600" eaLnBrk="0" fontAlgn="base" hangingPunct="0">
                <a:spcBef>
                  <a:spcPct val="0"/>
                </a:spcBef>
                <a:spcAft>
                  <a:spcPct val="0"/>
                </a:spcAft>
                <a:defRPr sz="2600">
                  <a:solidFill>
                    <a:schemeClr val="tx1"/>
                  </a:solidFill>
                  <a:latin typeface="ORKRegular" pitchFamily="2" charset="0"/>
                </a:defRPr>
              </a:lvl7pPr>
              <a:lvl8pPr marL="3429000" indent="-228600" eaLnBrk="0" fontAlgn="base" hangingPunct="0">
                <a:spcBef>
                  <a:spcPct val="0"/>
                </a:spcBef>
                <a:spcAft>
                  <a:spcPct val="0"/>
                </a:spcAft>
                <a:defRPr sz="2600">
                  <a:solidFill>
                    <a:schemeClr val="tx1"/>
                  </a:solidFill>
                  <a:latin typeface="ORKRegular" pitchFamily="2" charset="0"/>
                </a:defRPr>
              </a:lvl8pPr>
              <a:lvl9pPr marL="3886200" indent="-228600" eaLnBrk="0" fontAlgn="base" hangingPunct="0">
                <a:spcBef>
                  <a:spcPct val="0"/>
                </a:spcBef>
                <a:spcAft>
                  <a:spcPct val="0"/>
                </a:spcAft>
                <a:defRPr sz="2600">
                  <a:solidFill>
                    <a:schemeClr val="tx1"/>
                  </a:solidFill>
                  <a:latin typeface="ORKRegular" pitchFamily="2" charset="0"/>
                </a:defRPr>
              </a:lvl9pPr>
            </a:lstStyle>
            <a:p>
              <a:pPr fontAlgn="auto">
                <a:spcBef>
                  <a:spcPts val="0"/>
                </a:spcBef>
                <a:spcAft>
                  <a:spcPts val="0"/>
                </a:spcAft>
                <a:defRPr/>
              </a:pPr>
              <a:r>
                <a:rPr kumimoji="0" lang="en-US" altLang="nb-NO" sz="1000" dirty="0">
                  <a:solidFill>
                    <a:srgbClr val="FF0000"/>
                  </a:solidFill>
                  <a:latin typeface="+mj-lt"/>
                  <a:ea typeface="+mn-ea"/>
                </a:rPr>
                <a:t>Exercise control center</a:t>
              </a:r>
            </a:p>
          </p:txBody>
        </p:sp>
        <p:sp>
          <p:nvSpPr>
            <p:cNvPr id="24" name="TekstSylinder 30"/>
            <p:cNvSpPr txBox="1">
              <a:spLocks noChangeArrowheads="1"/>
            </p:cNvSpPr>
            <p:nvPr/>
          </p:nvSpPr>
          <p:spPr bwMode="auto">
            <a:xfrm>
              <a:off x="3587898" y="2783773"/>
              <a:ext cx="576592" cy="146944"/>
            </a:xfrm>
            <a:prstGeom prst="rect">
              <a:avLst/>
            </a:prstGeom>
            <a:noFill/>
            <a:ln>
              <a:noFill/>
            </a:ln>
            <a:extLst/>
          </p:spPr>
          <p:txBody>
            <a:bodyPr>
              <a:spAutoFit/>
            </a:bodyPr>
            <a:lstStyle>
              <a:lvl1pPr>
                <a:defRPr sz="2600">
                  <a:solidFill>
                    <a:schemeClr val="tx1"/>
                  </a:solidFill>
                  <a:latin typeface="ORKRegular" pitchFamily="2" charset="0"/>
                </a:defRPr>
              </a:lvl1pPr>
              <a:lvl2pPr marL="742950" indent="-285750">
                <a:defRPr sz="2600">
                  <a:solidFill>
                    <a:schemeClr val="tx1"/>
                  </a:solidFill>
                  <a:latin typeface="ORKRegular" pitchFamily="2" charset="0"/>
                </a:defRPr>
              </a:lvl2pPr>
              <a:lvl3pPr marL="1143000" indent="-228600">
                <a:defRPr sz="2600">
                  <a:solidFill>
                    <a:schemeClr val="tx1"/>
                  </a:solidFill>
                  <a:latin typeface="ORKRegular" pitchFamily="2" charset="0"/>
                </a:defRPr>
              </a:lvl3pPr>
              <a:lvl4pPr marL="1600200" indent="-228600">
                <a:defRPr sz="2600">
                  <a:solidFill>
                    <a:schemeClr val="tx1"/>
                  </a:solidFill>
                  <a:latin typeface="ORKRegular" pitchFamily="2" charset="0"/>
                </a:defRPr>
              </a:lvl4pPr>
              <a:lvl5pPr marL="2057400" indent="-228600">
                <a:defRPr sz="2600">
                  <a:solidFill>
                    <a:schemeClr val="tx1"/>
                  </a:solidFill>
                  <a:latin typeface="ORKRegular" pitchFamily="2" charset="0"/>
                </a:defRPr>
              </a:lvl5pPr>
              <a:lvl6pPr marL="2514600" indent="-228600" eaLnBrk="0" fontAlgn="base" hangingPunct="0">
                <a:spcBef>
                  <a:spcPct val="0"/>
                </a:spcBef>
                <a:spcAft>
                  <a:spcPct val="0"/>
                </a:spcAft>
                <a:defRPr sz="2600">
                  <a:solidFill>
                    <a:schemeClr val="tx1"/>
                  </a:solidFill>
                  <a:latin typeface="ORKRegular" pitchFamily="2" charset="0"/>
                </a:defRPr>
              </a:lvl6pPr>
              <a:lvl7pPr marL="2971800" indent="-228600" eaLnBrk="0" fontAlgn="base" hangingPunct="0">
                <a:spcBef>
                  <a:spcPct val="0"/>
                </a:spcBef>
                <a:spcAft>
                  <a:spcPct val="0"/>
                </a:spcAft>
                <a:defRPr sz="2600">
                  <a:solidFill>
                    <a:schemeClr val="tx1"/>
                  </a:solidFill>
                  <a:latin typeface="ORKRegular" pitchFamily="2" charset="0"/>
                </a:defRPr>
              </a:lvl7pPr>
              <a:lvl8pPr marL="3429000" indent="-228600" eaLnBrk="0" fontAlgn="base" hangingPunct="0">
                <a:spcBef>
                  <a:spcPct val="0"/>
                </a:spcBef>
                <a:spcAft>
                  <a:spcPct val="0"/>
                </a:spcAft>
                <a:defRPr sz="2600">
                  <a:solidFill>
                    <a:schemeClr val="tx1"/>
                  </a:solidFill>
                  <a:latin typeface="ORKRegular" pitchFamily="2" charset="0"/>
                </a:defRPr>
              </a:lvl8pPr>
              <a:lvl9pPr marL="3886200" indent="-228600" eaLnBrk="0" fontAlgn="base" hangingPunct="0">
                <a:spcBef>
                  <a:spcPct val="0"/>
                </a:spcBef>
                <a:spcAft>
                  <a:spcPct val="0"/>
                </a:spcAft>
                <a:defRPr sz="2600">
                  <a:solidFill>
                    <a:schemeClr val="tx1"/>
                  </a:solidFill>
                  <a:latin typeface="ORKRegular" pitchFamily="2" charset="0"/>
                </a:defRPr>
              </a:lvl9pPr>
            </a:lstStyle>
            <a:p>
              <a:pPr fontAlgn="auto">
                <a:spcBef>
                  <a:spcPts val="0"/>
                </a:spcBef>
                <a:spcAft>
                  <a:spcPts val="0"/>
                </a:spcAft>
                <a:defRPr/>
              </a:pPr>
              <a:r>
                <a:rPr kumimoji="0" lang="en-US" altLang="nb-NO" sz="1100" dirty="0">
                  <a:solidFill>
                    <a:srgbClr val="FF0000"/>
                  </a:solidFill>
                  <a:latin typeface="+mj-lt"/>
                  <a:ea typeface="+mn-ea"/>
                </a:rPr>
                <a:t>Live </a:t>
              </a:r>
              <a:r>
                <a:rPr kumimoji="0" lang="en-US" altLang="nb-NO" sz="1200" dirty="0">
                  <a:solidFill>
                    <a:srgbClr val="FF0000"/>
                  </a:solidFill>
                  <a:latin typeface="+mj-lt"/>
                  <a:ea typeface="+mn-ea"/>
                </a:rPr>
                <a:t>exercise</a:t>
              </a:r>
              <a:endParaRPr kumimoji="0" lang="en-US" altLang="nb-NO" sz="1100" dirty="0">
                <a:solidFill>
                  <a:srgbClr val="FF0000"/>
                </a:solidFill>
                <a:latin typeface="+mj-lt"/>
                <a:ea typeface="+mn-ea"/>
              </a:endParaRPr>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410"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7411" name="TextBox 4"/>
          <p:cNvSpPr txBox="1">
            <a:spLocks noChangeArrowheads="1"/>
          </p:cNvSpPr>
          <p:nvPr/>
        </p:nvSpPr>
        <p:spPr bwMode="auto">
          <a:xfrm>
            <a:off x="3048000" y="28575"/>
            <a:ext cx="5988050" cy="369888"/>
          </a:xfrm>
          <a:prstGeom prst="rect">
            <a:avLst/>
          </a:prstGeom>
          <a:noFill/>
          <a:ln w="9525">
            <a:noFill/>
            <a:miter lim="800000"/>
            <a:headEnd/>
            <a:tailEnd/>
          </a:ln>
        </p:spPr>
        <p:txBody>
          <a:bodyPr>
            <a:spAutoFit/>
          </a:bodyPr>
          <a:lstStyle/>
          <a:p>
            <a:pPr algn="r"/>
            <a:r>
              <a:rPr kumimoji="0" lang="nb-NO" altLang="zh-TW">
                <a:solidFill>
                  <a:schemeClr val="bg1"/>
                </a:solidFill>
                <a:latin typeface="Arial Black" pitchFamily="34" charset="0"/>
              </a:rPr>
              <a:t>Structured way</a:t>
            </a:r>
          </a:p>
        </p:txBody>
      </p:sp>
      <p:sp>
        <p:nvSpPr>
          <p:cNvPr id="17412" name="TextBox 6"/>
          <p:cNvSpPr txBox="1">
            <a:spLocks noChangeArrowheads="1"/>
          </p:cNvSpPr>
          <p:nvPr/>
        </p:nvSpPr>
        <p:spPr bwMode="auto">
          <a:xfrm>
            <a:off x="3048000" y="6200775"/>
            <a:ext cx="5715000" cy="369888"/>
          </a:xfrm>
          <a:prstGeom prst="rect">
            <a:avLst/>
          </a:prstGeom>
          <a:noFill/>
          <a:ln w="9525">
            <a:noFill/>
            <a:miter lim="800000"/>
            <a:headEnd/>
            <a:tailEnd/>
          </a:ln>
        </p:spPr>
        <p:txBody>
          <a:bodyPr>
            <a:spAutoFit/>
          </a:bodyPr>
          <a:lstStyle/>
          <a:p>
            <a:pPr algn="r"/>
            <a:r>
              <a:rPr kumimoji="0" lang="nb-NO" altLang="zh-TW">
                <a:solidFill>
                  <a:srgbClr val="54B157"/>
                </a:solidFill>
                <a:latin typeface="Eurostile Demi"/>
              </a:rPr>
              <a:t> </a:t>
            </a:r>
            <a:r>
              <a:rPr kumimoji="0" lang="nb-NO" altLang="zh-TW">
                <a:solidFill>
                  <a:srgbClr val="54B157"/>
                </a:solidFill>
                <a:latin typeface="Arial Black" pitchFamily="34" charset="0"/>
              </a:rPr>
              <a:t>Side </a:t>
            </a:r>
            <a:fld id="{672DC549-A7D3-4399-9E0F-19F4B1F60B26}" type="slidenum">
              <a:rPr kumimoji="0" lang="nb-NO" altLang="zh-TW">
                <a:solidFill>
                  <a:srgbClr val="54B157"/>
                </a:solidFill>
                <a:latin typeface="Arial Black" pitchFamily="34" charset="0"/>
              </a:rPr>
              <a:pPr algn="r"/>
              <a:t>33</a:t>
            </a:fld>
            <a:endParaRPr kumimoji="0" lang="nb-NO" altLang="zh-TW">
              <a:solidFill>
                <a:srgbClr val="54B157"/>
              </a:solidFill>
              <a:latin typeface="Arial Black" pitchFamily="34" charset="0"/>
            </a:endParaRPr>
          </a:p>
        </p:txBody>
      </p:sp>
      <p:sp>
        <p:nvSpPr>
          <p:cNvPr id="17413" name="TextBox 7"/>
          <p:cNvSpPr txBox="1">
            <a:spLocks noChangeArrowheads="1"/>
          </p:cNvSpPr>
          <p:nvPr/>
        </p:nvSpPr>
        <p:spPr bwMode="auto">
          <a:xfrm>
            <a:off x="250825" y="5738813"/>
            <a:ext cx="1849438" cy="923925"/>
          </a:xfrm>
          <a:prstGeom prst="rect">
            <a:avLst/>
          </a:prstGeom>
          <a:noFill/>
          <a:ln w="9525">
            <a:noFill/>
            <a:miter lim="800000"/>
            <a:headEnd/>
            <a:tailEnd/>
          </a:ln>
        </p:spPr>
        <p:txBody>
          <a:bodyPr wrap="none">
            <a:spAutoFit/>
          </a:bodyPr>
          <a:lstStyle/>
          <a:p>
            <a:r>
              <a:rPr kumimoji="0" lang="nb-NO" altLang="zh-TW">
                <a:latin typeface="Franklin Gothic Book"/>
              </a:rPr>
              <a:t>Morten Wenstad</a:t>
            </a:r>
          </a:p>
          <a:p>
            <a:r>
              <a:rPr kumimoji="0" lang="nb-NO" altLang="zh-TW">
                <a:latin typeface="Franklin Gothic Book"/>
              </a:rPr>
              <a:t>Daglig leder</a:t>
            </a:r>
          </a:p>
          <a:p>
            <a:r>
              <a:rPr kumimoji="0" lang="nb-NO" altLang="zh-TW">
                <a:latin typeface="Franklin Gothic Book"/>
              </a:rPr>
              <a:t>Crisis Training AS</a:t>
            </a:r>
          </a:p>
        </p:txBody>
      </p:sp>
      <p:pic>
        <p:nvPicPr>
          <p:cNvPr id="17414" name="Bildobjekt 4" descr="AkkaPortImagesEmpty3.jpg"/>
          <p:cNvPicPr>
            <a:picLocks noChangeAspect="1"/>
          </p:cNvPicPr>
          <p:nvPr/>
        </p:nvPicPr>
        <p:blipFill>
          <a:blip r:embed="rId4"/>
          <a:srcRect/>
          <a:stretch>
            <a:fillRect/>
          </a:stretch>
        </p:blipFill>
        <p:spPr bwMode="auto">
          <a:xfrm>
            <a:off x="0" y="674688"/>
            <a:ext cx="9144000" cy="6229350"/>
          </a:xfrm>
          <a:prstGeom prst="rect">
            <a:avLst/>
          </a:prstGeom>
          <a:noFill/>
          <a:ln w="9525">
            <a:noFill/>
            <a:miter lim="800000"/>
            <a:headEnd/>
            <a:tailEnd/>
          </a:ln>
        </p:spPr>
      </p:pic>
      <p:graphicFrame>
        <p:nvGraphicFramePr>
          <p:cNvPr id="2" name="Tabell 1"/>
          <p:cNvGraphicFramePr>
            <a:graphicFrameLocks noGrp="1"/>
          </p:cNvGraphicFramePr>
          <p:nvPr/>
        </p:nvGraphicFramePr>
        <p:xfrm>
          <a:off x="179388" y="795338"/>
          <a:ext cx="8856662" cy="5943600"/>
        </p:xfrm>
        <a:graphic>
          <a:graphicData uri="http://schemas.openxmlformats.org/drawingml/2006/table">
            <a:tbl>
              <a:tblPr/>
              <a:tblGrid>
                <a:gridCol w="2214562"/>
                <a:gridCol w="1746250"/>
                <a:gridCol w="2681288"/>
                <a:gridCol w="2214562"/>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GB" altLang="zh-TW" sz="1800" b="1" i="0" u="none" strike="noStrike" cap="none" normalizeH="0" baseline="0" smtClean="0">
                        <a:ln>
                          <a:noFill/>
                        </a:ln>
                        <a:solidFill>
                          <a:srgbClr val="FFFFFF"/>
                        </a:solidFill>
                        <a:effectLst/>
                        <a:latin typeface="Franklin Gothic Book"/>
                        <a:ea typeface="新細明體" pitchFamily="18" charset="-12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GB" altLang="zh-TW" sz="1800" b="1" i="0" u="none" strike="noStrike" cap="none" normalizeH="0" baseline="0" smtClean="0">
                        <a:ln>
                          <a:noFill/>
                        </a:ln>
                        <a:solidFill>
                          <a:srgbClr val="FFFFFF"/>
                        </a:solidFill>
                        <a:effectLst/>
                        <a:latin typeface="Franklin Gothic Book"/>
                        <a:ea typeface="新細明體" pitchFamily="18" charset="-12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GB" altLang="zh-TW" sz="1800" b="1" i="0" u="none" strike="noStrike" cap="none" normalizeH="0" baseline="0" smtClean="0">
                        <a:ln>
                          <a:noFill/>
                        </a:ln>
                        <a:solidFill>
                          <a:srgbClr val="FFFFFF"/>
                        </a:solidFill>
                        <a:effectLst/>
                        <a:latin typeface="Franklin Gothic Book"/>
                        <a:ea typeface="新細明體" pitchFamily="18" charset="-12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GB" altLang="zh-TW" sz="1800" b="1" i="0" u="none" strike="noStrike" cap="none" normalizeH="0" baseline="0" smtClean="0">
                        <a:ln>
                          <a:noFill/>
                        </a:ln>
                        <a:solidFill>
                          <a:srgbClr val="FFFFFF"/>
                        </a:solidFill>
                        <a:effectLst/>
                        <a:latin typeface="Franklin Gothic Book"/>
                        <a:ea typeface="新細明體" pitchFamily="18" charset="-12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rowSpan="15">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Main Training Objective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rowSpan="5">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TO 1</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rowSpan="3">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Observationpoint 1.1</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Observation 1.1.1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75">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Observation 1.1.2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1475">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Observation 1.1.3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75">
                <a:tc vMerge="1">
                  <a:txBody>
                    <a:bodyPr/>
                    <a:lstStyle/>
                    <a:p>
                      <a:endParaRPr lang="zh-TW" altLang="en-US"/>
                    </a:p>
                  </a:txBody>
                  <a:tcPr/>
                </a:tc>
                <a:tc vMerge="1">
                  <a:txBody>
                    <a:bodyPr/>
                    <a:lstStyle/>
                    <a:p>
                      <a:endParaRPr lang="zh-TW" altLang="en-US"/>
                    </a:p>
                  </a:txBody>
                  <a:tcPr/>
                </a:tc>
                <a:tc rowSpan="2">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Observationpoint 1.2</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Observation 1.2.1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1475">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Observation 1.2.2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75">
                <a:tc vMerge="1">
                  <a:txBody>
                    <a:bodyPr/>
                    <a:lstStyle/>
                    <a:p>
                      <a:endParaRPr lang="zh-TW" altLang="en-US"/>
                    </a:p>
                  </a:txBody>
                  <a:tcPr/>
                </a:tc>
                <a:tc rowSpan="5">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TO 2</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rowSpan="3">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Observationpoint 2.1</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Observation 2.1.1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1475">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Observation 2.1.2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75">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Observation 2.1.3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1475">
                <a:tc vMerge="1">
                  <a:txBody>
                    <a:bodyPr/>
                    <a:lstStyle/>
                    <a:p>
                      <a:endParaRPr lang="zh-TW" altLang="en-US"/>
                    </a:p>
                  </a:txBody>
                  <a:tcPr/>
                </a:tc>
                <a:tc vMerge="1">
                  <a:txBody>
                    <a:bodyPr/>
                    <a:lstStyle/>
                    <a:p>
                      <a:endParaRPr lang="zh-TW" altLang="en-US"/>
                    </a:p>
                  </a:txBody>
                  <a:tcPr/>
                </a:tc>
                <a:tc rowSpan="2">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Observationpoint 2.2</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Observation 2.2.1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75">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Observation 2.2.2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1475">
                <a:tc vMerge="1">
                  <a:txBody>
                    <a:bodyPr/>
                    <a:lstStyle/>
                    <a:p>
                      <a:endParaRPr lang="zh-TW" altLang="en-US"/>
                    </a:p>
                  </a:txBody>
                  <a:tcPr/>
                </a:tc>
                <a:tc rowSpan="5">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TO 3</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rowSpan="2">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Observationpoint 3.1</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Observation 3.1.1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75">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Observation 3.1.2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1475">
                <a:tc vMerge="1">
                  <a:txBody>
                    <a:bodyPr/>
                    <a:lstStyle/>
                    <a:p>
                      <a:endParaRPr lang="zh-TW" altLang="en-US"/>
                    </a:p>
                  </a:txBody>
                  <a:tcPr/>
                </a:tc>
                <a:tc vMerge="1">
                  <a:txBody>
                    <a:bodyPr/>
                    <a:lstStyle/>
                    <a:p>
                      <a:endParaRPr lang="zh-TW" altLang="en-US"/>
                    </a:p>
                  </a:txBody>
                  <a:tcPr/>
                </a:tc>
                <a:tc rowSpan="3">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Observationpoint 3.2</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Observation 3.2.1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75">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Observation 3.2.2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1475">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800" b="0" i="0" u="none" strike="noStrike" cap="none" normalizeH="0" baseline="0" smtClean="0">
                          <a:ln>
                            <a:noFill/>
                          </a:ln>
                          <a:solidFill>
                            <a:srgbClr val="000000"/>
                          </a:solidFill>
                          <a:effectLst/>
                          <a:latin typeface="Franklin Gothic Book"/>
                          <a:ea typeface="新細明體" pitchFamily="18" charset="-120"/>
                        </a:rPr>
                        <a:t>Observation 3.2.3.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0483"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a:solidFill>
                  <a:schemeClr val="bg1"/>
                </a:solidFill>
                <a:latin typeface="Arial Black" pitchFamily="34" charset="0"/>
              </a:rPr>
              <a:t>Risavika Exercise</a:t>
            </a:r>
          </a:p>
        </p:txBody>
      </p:sp>
      <p:sp>
        <p:nvSpPr>
          <p:cNvPr id="20484" name="TextBox 6"/>
          <p:cNvSpPr txBox="1">
            <a:spLocks noChangeArrowheads="1"/>
          </p:cNvSpPr>
          <p:nvPr/>
        </p:nvSpPr>
        <p:spPr bwMode="auto">
          <a:xfrm>
            <a:off x="3048000" y="6200775"/>
            <a:ext cx="5715000" cy="369888"/>
          </a:xfrm>
          <a:prstGeom prst="rect">
            <a:avLst/>
          </a:prstGeom>
          <a:noFill/>
          <a:ln w="9525">
            <a:noFill/>
            <a:miter lim="800000"/>
            <a:headEnd/>
            <a:tailEnd/>
          </a:ln>
        </p:spPr>
        <p:txBody>
          <a:bodyPr>
            <a:spAutoFit/>
          </a:bodyPr>
          <a:lstStyle/>
          <a:p>
            <a:pPr algn="r"/>
            <a:r>
              <a:rPr kumimoji="0" lang="nb-NO" altLang="zh-TW">
                <a:solidFill>
                  <a:srgbClr val="54B157"/>
                </a:solidFill>
                <a:latin typeface="Eurostile Demi"/>
              </a:rPr>
              <a:t> </a:t>
            </a:r>
            <a:r>
              <a:rPr kumimoji="0" lang="nb-NO" altLang="zh-TW">
                <a:solidFill>
                  <a:srgbClr val="54B157"/>
                </a:solidFill>
                <a:latin typeface="Arial Black" pitchFamily="34" charset="0"/>
              </a:rPr>
              <a:t>Side </a:t>
            </a:r>
            <a:fld id="{06809BBF-4365-4C26-A379-B52ABC14CA5A}" type="slidenum">
              <a:rPr kumimoji="0" lang="nb-NO" altLang="zh-TW">
                <a:solidFill>
                  <a:srgbClr val="54B157"/>
                </a:solidFill>
                <a:latin typeface="Arial Black" pitchFamily="34" charset="0"/>
              </a:rPr>
              <a:pPr algn="r"/>
              <a:t>34</a:t>
            </a:fld>
            <a:endParaRPr kumimoji="0" lang="nb-NO" altLang="zh-TW">
              <a:solidFill>
                <a:srgbClr val="54B157"/>
              </a:solidFill>
              <a:latin typeface="Arial Black" pitchFamily="34" charset="0"/>
            </a:endParaRPr>
          </a:p>
        </p:txBody>
      </p:sp>
      <p:pic>
        <p:nvPicPr>
          <p:cNvPr id="20485"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9" name="Magnetisk disk 8"/>
          <p:cNvSpPr/>
          <p:nvPr/>
        </p:nvSpPr>
        <p:spPr>
          <a:xfrm>
            <a:off x="3132138" y="1217613"/>
            <a:ext cx="3240087" cy="5543550"/>
          </a:xfrm>
          <a:prstGeom prst="flowChartMagneticDisk">
            <a:avLst/>
          </a:prstGeom>
          <a:solidFill>
            <a:srgbClr val="559CFF"/>
          </a:solidFill>
        </p:spPr>
        <p:style>
          <a:lnRef idx="1">
            <a:schemeClr val="accent1"/>
          </a:lnRef>
          <a:fillRef idx="3">
            <a:schemeClr val="accent1"/>
          </a:fillRef>
          <a:effectRef idx="2">
            <a:schemeClr val="accent1"/>
          </a:effectRef>
          <a:fontRef idx="minor">
            <a:schemeClr val="lt1"/>
          </a:fontRef>
        </p:style>
        <p:txBody>
          <a:bodyPr anchor="ctr"/>
          <a:lstStyle/>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p:txBody>
      </p:sp>
      <p:graphicFrame>
        <p:nvGraphicFramePr>
          <p:cNvPr id="11" name="Diagram 10"/>
          <p:cNvGraphicFramePr/>
          <p:nvPr/>
        </p:nvGraphicFramePr>
        <p:xfrm>
          <a:off x="3285412" y="3285214"/>
          <a:ext cx="2952327" cy="297297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2" name="Rektangel 11"/>
          <p:cNvSpPr/>
          <p:nvPr/>
        </p:nvSpPr>
        <p:spPr>
          <a:xfrm>
            <a:off x="3635375" y="1504950"/>
            <a:ext cx="2232025" cy="1223963"/>
          </a:xfrm>
          <a:prstGeom prst="rect">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kumimoji="0" lang="en-GB" sz="2800" b="1" dirty="0">
                <a:solidFill>
                  <a:schemeClr val="tx1"/>
                </a:solidFill>
              </a:rPr>
              <a:t>Main Training Objective</a:t>
            </a:r>
          </a:p>
        </p:txBody>
      </p:sp>
      <p:cxnSp>
        <p:nvCxnSpPr>
          <p:cNvPr id="13" name="Rett pil 12"/>
          <p:cNvCxnSpPr>
            <a:endCxn id="12" idx="2"/>
          </p:cNvCxnSpPr>
          <p:nvPr/>
        </p:nvCxnSpPr>
        <p:spPr>
          <a:xfrm flipV="1">
            <a:off x="3779838" y="2728913"/>
            <a:ext cx="971550" cy="576262"/>
          </a:xfrm>
          <a:prstGeom prst="straightConnector1">
            <a:avLst/>
          </a:prstGeom>
          <a:ln>
            <a:solidFill>
              <a:srgbClr val="000090"/>
            </a:solidFill>
            <a:tailEnd type="arrow"/>
          </a:ln>
        </p:spPr>
        <p:style>
          <a:lnRef idx="2">
            <a:schemeClr val="accent1"/>
          </a:lnRef>
          <a:fillRef idx="0">
            <a:schemeClr val="accent1"/>
          </a:fillRef>
          <a:effectRef idx="1">
            <a:schemeClr val="accent1"/>
          </a:effectRef>
          <a:fontRef idx="minor">
            <a:schemeClr val="tx1"/>
          </a:fontRef>
        </p:style>
      </p:cxnSp>
      <p:cxnSp>
        <p:nvCxnSpPr>
          <p:cNvPr id="14" name="Rett pil 13"/>
          <p:cNvCxnSpPr>
            <a:stCxn id="11" idx="0"/>
            <a:endCxn id="12" idx="2"/>
          </p:cNvCxnSpPr>
          <p:nvPr/>
        </p:nvCxnSpPr>
        <p:spPr>
          <a:xfrm flipH="1" flipV="1">
            <a:off x="4751388" y="2728913"/>
            <a:ext cx="9525" cy="555625"/>
          </a:xfrm>
          <a:prstGeom prst="straightConnector1">
            <a:avLst/>
          </a:prstGeom>
          <a:ln>
            <a:solidFill>
              <a:srgbClr val="000090"/>
            </a:solidFill>
            <a:tailEnd type="arrow"/>
          </a:ln>
        </p:spPr>
        <p:style>
          <a:lnRef idx="2">
            <a:schemeClr val="accent1"/>
          </a:lnRef>
          <a:fillRef idx="0">
            <a:schemeClr val="accent1"/>
          </a:fillRef>
          <a:effectRef idx="1">
            <a:schemeClr val="accent1"/>
          </a:effectRef>
          <a:fontRef idx="minor">
            <a:schemeClr val="tx1"/>
          </a:fontRef>
        </p:style>
      </p:cxnSp>
      <p:cxnSp>
        <p:nvCxnSpPr>
          <p:cNvPr id="15" name="Rett pil 14"/>
          <p:cNvCxnSpPr>
            <a:endCxn id="12" idx="2"/>
          </p:cNvCxnSpPr>
          <p:nvPr/>
        </p:nvCxnSpPr>
        <p:spPr>
          <a:xfrm flipH="1" flipV="1">
            <a:off x="4751388" y="2728913"/>
            <a:ext cx="1044575" cy="576262"/>
          </a:xfrm>
          <a:prstGeom prst="straightConnector1">
            <a:avLst/>
          </a:prstGeom>
          <a:ln>
            <a:solidFill>
              <a:srgbClr val="000090"/>
            </a:solidFill>
            <a:tailEnd type="arrow"/>
          </a:ln>
        </p:spPr>
        <p:style>
          <a:lnRef idx="2">
            <a:schemeClr val="accent1"/>
          </a:lnRef>
          <a:fillRef idx="0">
            <a:schemeClr val="accent1"/>
          </a:fillRef>
          <a:effectRef idx="1">
            <a:schemeClr val="accent1"/>
          </a:effectRef>
          <a:fontRef idx="minor">
            <a:schemeClr val="tx1"/>
          </a:fontRef>
        </p:style>
      </p:cxnSp>
      <p:sp>
        <p:nvSpPr>
          <p:cNvPr id="16" name="Pil høyre 15"/>
          <p:cNvSpPr>
            <a:spLocks noChangeArrowheads="1"/>
          </p:cNvSpPr>
          <p:nvPr/>
        </p:nvSpPr>
        <p:spPr bwMode="auto">
          <a:xfrm>
            <a:off x="395288" y="2152650"/>
            <a:ext cx="2376487" cy="1008063"/>
          </a:xfrm>
          <a:prstGeom prst="rightArrow">
            <a:avLst>
              <a:gd name="adj1" fmla="val 50000"/>
              <a:gd name="adj2" fmla="val 50009"/>
            </a:avLst>
          </a:prstGeom>
          <a:solidFill>
            <a:schemeClr val="accent1"/>
          </a:solidFill>
          <a:ln w="9525">
            <a:solidFill>
              <a:schemeClr val="tx1"/>
            </a:solidFill>
            <a:round/>
            <a:headEnd/>
            <a:tailEnd/>
          </a:ln>
        </p:spPr>
        <p:txBody>
          <a:bodyPr/>
          <a:lstStyle/>
          <a:p>
            <a:r>
              <a:rPr kumimoji="0" lang="en-GB" altLang="zh-TW" sz="2400">
                <a:latin typeface="Franklin Gothic Book"/>
              </a:rPr>
              <a:t>Fire Fighters</a:t>
            </a:r>
          </a:p>
        </p:txBody>
      </p:sp>
      <p:sp>
        <p:nvSpPr>
          <p:cNvPr id="17" name="Pil høyre 16"/>
          <p:cNvSpPr>
            <a:spLocks noChangeArrowheads="1"/>
          </p:cNvSpPr>
          <p:nvPr/>
        </p:nvSpPr>
        <p:spPr bwMode="auto">
          <a:xfrm>
            <a:off x="395288" y="3160713"/>
            <a:ext cx="2376487" cy="1009650"/>
          </a:xfrm>
          <a:prstGeom prst="rightArrow">
            <a:avLst>
              <a:gd name="adj1" fmla="val 50000"/>
              <a:gd name="adj2" fmla="val 49931"/>
            </a:avLst>
          </a:prstGeom>
          <a:solidFill>
            <a:schemeClr val="accent1"/>
          </a:solidFill>
          <a:ln w="9525">
            <a:solidFill>
              <a:schemeClr val="tx1"/>
            </a:solidFill>
            <a:round/>
            <a:headEnd/>
            <a:tailEnd/>
          </a:ln>
        </p:spPr>
        <p:txBody>
          <a:bodyPr/>
          <a:lstStyle/>
          <a:p>
            <a:r>
              <a:rPr kumimoji="0" lang="en-GB" altLang="zh-TW" sz="2400">
                <a:latin typeface="Franklin Gothic Book"/>
              </a:rPr>
              <a:t>Paramedics</a:t>
            </a:r>
          </a:p>
        </p:txBody>
      </p:sp>
      <p:sp>
        <p:nvSpPr>
          <p:cNvPr id="18" name="Pil høyre 17"/>
          <p:cNvSpPr>
            <a:spLocks noChangeArrowheads="1"/>
          </p:cNvSpPr>
          <p:nvPr/>
        </p:nvSpPr>
        <p:spPr bwMode="auto">
          <a:xfrm>
            <a:off x="395288" y="1362075"/>
            <a:ext cx="2376487" cy="1008063"/>
          </a:xfrm>
          <a:prstGeom prst="rightArrow">
            <a:avLst>
              <a:gd name="adj1" fmla="val 50000"/>
              <a:gd name="adj2" fmla="val 50009"/>
            </a:avLst>
          </a:prstGeom>
          <a:solidFill>
            <a:schemeClr val="accent1"/>
          </a:solidFill>
          <a:ln w="9525">
            <a:solidFill>
              <a:schemeClr val="tx1"/>
            </a:solidFill>
            <a:round/>
            <a:headEnd/>
            <a:tailEnd/>
          </a:ln>
        </p:spPr>
        <p:txBody>
          <a:bodyPr/>
          <a:lstStyle/>
          <a:p>
            <a:r>
              <a:rPr kumimoji="0" lang="en-GB" altLang="zh-TW" sz="2400">
                <a:latin typeface="Franklin Gothic Book"/>
              </a:rPr>
              <a:t>Police</a:t>
            </a:r>
          </a:p>
        </p:txBody>
      </p:sp>
      <p:sp>
        <p:nvSpPr>
          <p:cNvPr id="19" name="Pil høyre 18"/>
          <p:cNvSpPr>
            <a:spLocks noChangeArrowheads="1"/>
          </p:cNvSpPr>
          <p:nvPr/>
        </p:nvSpPr>
        <p:spPr bwMode="auto">
          <a:xfrm>
            <a:off x="395288" y="4170363"/>
            <a:ext cx="2376487" cy="1008062"/>
          </a:xfrm>
          <a:prstGeom prst="rightArrow">
            <a:avLst>
              <a:gd name="adj1" fmla="val 50000"/>
              <a:gd name="adj2" fmla="val 50009"/>
            </a:avLst>
          </a:prstGeom>
          <a:solidFill>
            <a:schemeClr val="accent1"/>
          </a:solidFill>
          <a:ln w="9525">
            <a:solidFill>
              <a:schemeClr val="tx1"/>
            </a:solidFill>
            <a:round/>
            <a:headEnd/>
            <a:tailEnd/>
          </a:ln>
        </p:spPr>
        <p:txBody>
          <a:bodyPr/>
          <a:lstStyle/>
          <a:p>
            <a:r>
              <a:rPr kumimoji="0" lang="en-GB" altLang="zh-TW" sz="2400">
                <a:latin typeface="Franklin Gothic Book"/>
              </a:rPr>
              <a:t>Hospital</a:t>
            </a:r>
          </a:p>
        </p:txBody>
      </p:sp>
      <p:sp>
        <p:nvSpPr>
          <p:cNvPr id="20" name="Pil høyre 19"/>
          <p:cNvSpPr>
            <a:spLocks noChangeArrowheads="1"/>
          </p:cNvSpPr>
          <p:nvPr/>
        </p:nvSpPr>
        <p:spPr bwMode="auto">
          <a:xfrm>
            <a:off x="466725" y="5249863"/>
            <a:ext cx="2233613" cy="936625"/>
          </a:xfrm>
          <a:prstGeom prst="rightArrow">
            <a:avLst>
              <a:gd name="adj1" fmla="val 50000"/>
              <a:gd name="adj2" fmla="val 50002"/>
            </a:avLst>
          </a:prstGeom>
          <a:solidFill>
            <a:schemeClr val="accent1"/>
          </a:solidFill>
          <a:ln w="9525">
            <a:solidFill>
              <a:schemeClr val="tx1"/>
            </a:solidFill>
            <a:round/>
            <a:headEnd/>
            <a:tailEnd/>
          </a:ln>
        </p:spPr>
        <p:txBody>
          <a:bodyPr/>
          <a:lstStyle/>
          <a:p>
            <a:r>
              <a:rPr kumimoji="0" lang="en-GB" altLang="zh-TW" sz="2400">
                <a:latin typeface="Franklin Gothic Book"/>
              </a:rPr>
              <a:t>Civil Defence</a:t>
            </a:r>
          </a:p>
        </p:txBody>
      </p:sp>
      <p:sp>
        <p:nvSpPr>
          <p:cNvPr id="21" name="Pil venstre 20"/>
          <p:cNvSpPr>
            <a:spLocks noChangeArrowheads="1"/>
          </p:cNvSpPr>
          <p:nvPr/>
        </p:nvSpPr>
        <p:spPr bwMode="auto">
          <a:xfrm>
            <a:off x="6588125" y="1144588"/>
            <a:ext cx="2303463" cy="1225550"/>
          </a:xfrm>
          <a:prstGeom prst="leftArrow">
            <a:avLst>
              <a:gd name="adj1" fmla="val 50000"/>
              <a:gd name="adj2" fmla="val 49929"/>
            </a:avLst>
          </a:prstGeom>
          <a:solidFill>
            <a:schemeClr val="accent1"/>
          </a:solidFill>
          <a:ln w="9525">
            <a:solidFill>
              <a:schemeClr val="tx1"/>
            </a:solidFill>
            <a:round/>
            <a:headEnd/>
            <a:tailEnd/>
          </a:ln>
        </p:spPr>
        <p:txBody>
          <a:bodyPr/>
          <a:lstStyle/>
          <a:p>
            <a:r>
              <a:rPr kumimoji="0" lang="en-GB" altLang="zh-TW" sz="2000">
                <a:latin typeface="Franklin Gothic Book"/>
              </a:rPr>
              <a:t>Stavanger Harbour</a:t>
            </a:r>
          </a:p>
        </p:txBody>
      </p:sp>
      <p:sp>
        <p:nvSpPr>
          <p:cNvPr id="22" name="Pil venstre 21"/>
          <p:cNvSpPr>
            <a:spLocks noChangeArrowheads="1"/>
          </p:cNvSpPr>
          <p:nvPr/>
        </p:nvSpPr>
        <p:spPr bwMode="auto">
          <a:xfrm>
            <a:off x="6732588" y="2513013"/>
            <a:ext cx="2087562" cy="792162"/>
          </a:xfrm>
          <a:prstGeom prst="leftArrow">
            <a:avLst>
              <a:gd name="adj1" fmla="val 50000"/>
              <a:gd name="adj2" fmla="val 49985"/>
            </a:avLst>
          </a:prstGeom>
          <a:solidFill>
            <a:schemeClr val="accent1"/>
          </a:solidFill>
          <a:ln w="9525">
            <a:solidFill>
              <a:schemeClr val="tx1"/>
            </a:solidFill>
            <a:round/>
            <a:headEnd/>
            <a:tailEnd/>
          </a:ln>
        </p:spPr>
        <p:txBody>
          <a:bodyPr/>
          <a:lstStyle/>
          <a:p>
            <a:r>
              <a:rPr kumimoji="0" lang="en-GB" altLang="zh-TW" sz="2000">
                <a:latin typeface="Franklin Gothic Book"/>
              </a:rPr>
              <a:t>NGO`s</a:t>
            </a:r>
          </a:p>
        </p:txBody>
      </p:sp>
      <p:sp>
        <p:nvSpPr>
          <p:cNvPr id="23" name="Pil venstre 22"/>
          <p:cNvSpPr>
            <a:spLocks noChangeArrowheads="1"/>
          </p:cNvSpPr>
          <p:nvPr/>
        </p:nvSpPr>
        <p:spPr bwMode="auto">
          <a:xfrm>
            <a:off x="6516688" y="3378200"/>
            <a:ext cx="2519362" cy="1295400"/>
          </a:xfrm>
          <a:prstGeom prst="leftArrow">
            <a:avLst>
              <a:gd name="adj1" fmla="val 50000"/>
              <a:gd name="adj2" fmla="val 50008"/>
            </a:avLst>
          </a:prstGeom>
          <a:solidFill>
            <a:schemeClr val="accent1"/>
          </a:solidFill>
          <a:ln w="9525">
            <a:solidFill>
              <a:schemeClr val="tx1"/>
            </a:solidFill>
            <a:round/>
            <a:headEnd/>
            <a:tailEnd/>
          </a:ln>
        </p:spPr>
        <p:txBody>
          <a:bodyPr/>
          <a:lstStyle/>
          <a:p>
            <a:r>
              <a:rPr kumimoji="0" lang="en-GB" altLang="zh-TW" sz="2000">
                <a:latin typeface="Franklin Gothic Book"/>
              </a:rPr>
              <a:t>County Governor/ Municipalities</a:t>
            </a:r>
          </a:p>
        </p:txBody>
      </p:sp>
      <p:sp>
        <p:nvSpPr>
          <p:cNvPr id="24" name="Pil venstre 23"/>
          <p:cNvSpPr>
            <a:spLocks noChangeArrowheads="1"/>
          </p:cNvSpPr>
          <p:nvPr/>
        </p:nvSpPr>
        <p:spPr bwMode="auto">
          <a:xfrm>
            <a:off x="6659563" y="4602163"/>
            <a:ext cx="2376487" cy="792162"/>
          </a:xfrm>
          <a:prstGeom prst="leftArrow">
            <a:avLst>
              <a:gd name="adj1" fmla="val 50000"/>
              <a:gd name="adj2" fmla="val 50000"/>
            </a:avLst>
          </a:prstGeom>
          <a:solidFill>
            <a:schemeClr val="accent1"/>
          </a:solidFill>
          <a:ln w="9525">
            <a:solidFill>
              <a:schemeClr val="tx1"/>
            </a:solidFill>
            <a:round/>
            <a:headEnd/>
            <a:tailEnd/>
          </a:ln>
        </p:spPr>
        <p:txBody>
          <a:bodyPr/>
          <a:lstStyle/>
          <a:p>
            <a:r>
              <a:rPr kumimoji="0" lang="en-GB" altLang="zh-TW" sz="2000">
                <a:latin typeface="Franklin Gothic Book"/>
              </a:rPr>
              <a:t>Municipalities</a:t>
            </a:r>
          </a:p>
        </p:txBody>
      </p:sp>
      <p:sp>
        <p:nvSpPr>
          <p:cNvPr id="25" name="Pil venstre 24"/>
          <p:cNvSpPr>
            <a:spLocks noChangeArrowheads="1"/>
          </p:cNvSpPr>
          <p:nvPr/>
        </p:nvSpPr>
        <p:spPr bwMode="auto">
          <a:xfrm>
            <a:off x="6732588" y="5537200"/>
            <a:ext cx="2087562" cy="792163"/>
          </a:xfrm>
          <a:prstGeom prst="leftArrow">
            <a:avLst>
              <a:gd name="adj1" fmla="val 50000"/>
              <a:gd name="adj2" fmla="val 49985"/>
            </a:avLst>
          </a:prstGeom>
          <a:solidFill>
            <a:schemeClr val="accent1"/>
          </a:solidFill>
          <a:ln w="9525">
            <a:solidFill>
              <a:schemeClr val="tx1"/>
            </a:solidFill>
            <a:round/>
            <a:headEnd/>
            <a:tailEnd/>
          </a:ln>
        </p:spPr>
        <p:txBody>
          <a:bodyPr/>
          <a:lstStyle/>
          <a:p>
            <a:r>
              <a:rPr kumimoji="0" lang="en-GB" altLang="zh-TW">
                <a:latin typeface="Franklin Gothic Book"/>
              </a:rPr>
              <a:t>JRCC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ppt_x"/>
                                          </p:val>
                                        </p:tav>
                                        <p:tav tm="100000">
                                          <p:val>
                                            <p:strVal val="#ppt_x"/>
                                          </p:val>
                                        </p:tav>
                                      </p:tavLst>
                                    </p:anim>
                                    <p:anim calcmode="lin" valueType="num">
                                      <p:cBhvr additive="base">
                                        <p:cTn id="52" dur="500" fill="hold"/>
                                        <p:tgtEl>
                                          <p:spTgt spid="2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ppt_x"/>
                                          </p:val>
                                        </p:tav>
                                        <p:tav tm="100000">
                                          <p:val>
                                            <p:strVal val="#ppt_x"/>
                                          </p:val>
                                        </p:tav>
                                      </p:tavLst>
                                    </p:anim>
                                    <p:anim calcmode="lin" valueType="num">
                                      <p:cBhvr additive="base">
                                        <p:cTn id="5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12"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reeform 96"/>
          <p:cNvSpPr>
            <a:spLocks/>
          </p:cNvSpPr>
          <p:nvPr/>
        </p:nvSpPr>
        <p:spPr bwMode="auto">
          <a:xfrm>
            <a:off x="4875213" y="2886075"/>
            <a:ext cx="231775" cy="119063"/>
          </a:xfrm>
          <a:custGeom>
            <a:avLst/>
            <a:gdLst>
              <a:gd name="T0" fmla="*/ 2147483647 w 311"/>
              <a:gd name="T1" fmla="*/ 2147483647 h 347"/>
              <a:gd name="T2" fmla="*/ 2147483647 w 311"/>
              <a:gd name="T3" fmla="*/ 2147483647 h 347"/>
              <a:gd name="T4" fmla="*/ 2147483647 w 311"/>
              <a:gd name="T5" fmla="*/ 2147483647 h 347"/>
              <a:gd name="T6" fmla="*/ 2147483647 w 311"/>
              <a:gd name="T7" fmla="*/ 2147483647 h 347"/>
              <a:gd name="T8" fmla="*/ 2147483647 w 311"/>
              <a:gd name="T9" fmla="*/ 2147483647 h 347"/>
              <a:gd name="T10" fmla="*/ 2147483647 w 311"/>
              <a:gd name="T11" fmla="*/ 2147483647 h 347"/>
              <a:gd name="T12" fmla="*/ 2147483647 w 311"/>
              <a:gd name="T13" fmla="*/ 2147483647 h 347"/>
              <a:gd name="T14" fmla="*/ 2147483647 w 311"/>
              <a:gd name="T15" fmla="*/ 2147483647 h 347"/>
              <a:gd name="T16" fmla="*/ 2147483647 w 311"/>
              <a:gd name="T17" fmla="*/ 2147483647 h 347"/>
              <a:gd name="T18" fmla="*/ 2147483647 w 311"/>
              <a:gd name="T19" fmla="*/ 2147483647 h 347"/>
              <a:gd name="T20" fmla="*/ 2147483647 w 311"/>
              <a:gd name="T21" fmla="*/ 2147483647 h 347"/>
              <a:gd name="T22" fmla="*/ 2147483647 w 311"/>
              <a:gd name="T23" fmla="*/ 2147483647 h 347"/>
              <a:gd name="T24" fmla="*/ 2147483647 w 311"/>
              <a:gd name="T25" fmla="*/ 2147483647 h 347"/>
              <a:gd name="T26" fmla="*/ 2147483647 w 311"/>
              <a:gd name="T27" fmla="*/ 2147483647 h 347"/>
              <a:gd name="T28" fmla="*/ 2147483647 w 311"/>
              <a:gd name="T29" fmla="*/ 2147483647 h 347"/>
              <a:gd name="T30" fmla="*/ 2147483647 w 311"/>
              <a:gd name="T31" fmla="*/ 2147483647 h 347"/>
              <a:gd name="T32" fmla="*/ 2147483647 w 311"/>
              <a:gd name="T33" fmla="*/ 2147483647 h 347"/>
              <a:gd name="T34" fmla="*/ 2147483647 w 311"/>
              <a:gd name="T35" fmla="*/ 2147483647 h 347"/>
              <a:gd name="T36" fmla="*/ 2147483647 w 311"/>
              <a:gd name="T37" fmla="*/ 1896427248 h 347"/>
              <a:gd name="T38" fmla="*/ 2147483647 w 311"/>
              <a:gd name="T39" fmla="*/ 1250902545 h 347"/>
              <a:gd name="T40" fmla="*/ 2147483647 w 311"/>
              <a:gd name="T41" fmla="*/ 605260322 h 347"/>
              <a:gd name="T42" fmla="*/ 2147483647 w 311"/>
              <a:gd name="T43" fmla="*/ 0 h 347"/>
              <a:gd name="T44" fmla="*/ 0 w 311"/>
              <a:gd name="T45" fmla="*/ 2147483647 h 347"/>
              <a:gd name="T46" fmla="*/ 2147483647 w 311"/>
              <a:gd name="T47" fmla="*/ 2147483647 h 347"/>
              <a:gd name="T48" fmla="*/ 2147483647 w 311"/>
              <a:gd name="T49" fmla="*/ 2147483647 h 347"/>
              <a:gd name="T50" fmla="*/ 2147483647 w 311"/>
              <a:gd name="T51" fmla="*/ 2147483647 h 347"/>
              <a:gd name="T52" fmla="*/ 2147483647 w 311"/>
              <a:gd name="T53" fmla="*/ 2147483647 h 347"/>
              <a:gd name="T54" fmla="*/ 2147483647 w 311"/>
              <a:gd name="T55" fmla="*/ 2147483647 h 347"/>
              <a:gd name="T56" fmla="*/ 2147483647 w 311"/>
              <a:gd name="T57" fmla="*/ 2147483647 h 347"/>
              <a:gd name="T58" fmla="*/ 2147483647 w 311"/>
              <a:gd name="T59" fmla="*/ 2147483647 h 347"/>
              <a:gd name="T60" fmla="*/ 2147483647 w 311"/>
              <a:gd name="T61" fmla="*/ 2147483647 h 347"/>
              <a:gd name="T62" fmla="*/ 2147483647 w 311"/>
              <a:gd name="T63" fmla="*/ 2147483647 h 347"/>
              <a:gd name="T64" fmla="*/ 2147483647 w 311"/>
              <a:gd name="T65" fmla="*/ 2147483647 h 347"/>
              <a:gd name="T66" fmla="*/ 2147483647 w 311"/>
              <a:gd name="T67" fmla="*/ 2147483647 h 347"/>
              <a:gd name="T68" fmla="*/ 2147483647 w 311"/>
              <a:gd name="T69" fmla="*/ 2147483647 h 347"/>
              <a:gd name="T70" fmla="*/ 2147483647 w 311"/>
              <a:gd name="T71" fmla="*/ 2147483647 h 347"/>
              <a:gd name="T72" fmla="*/ 2147483647 w 311"/>
              <a:gd name="T73" fmla="*/ 2147483647 h 347"/>
              <a:gd name="T74" fmla="*/ 2147483647 w 311"/>
              <a:gd name="T75" fmla="*/ 2147483647 h 347"/>
              <a:gd name="T76" fmla="*/ 2147483647 w 311"/>
              <a:gd name="T77" fmla="*/ 2147483647 h 347"/>
              <a:gd name="T78" fmla="*/ 2147483647 w 311"/>
              <a:gd name="T79" fmla="*/ 2147483647 h 347"/>
              <a:gd name="T80" fmla="*/ 2147483647 w 311"/>
              <a:gd name="T81" fmla="*/ 2147483647 h 347"/>
              <a:gd name="T82" fmla="*/ 2147483647 w 311"/>
              <a:gd name="T83" fmla="*/ 2147483647 h 347"/>
              <a:gd name="T84" fmla="*/ 2147483647 w 311"/>
              <a:gd name="T85" fmla="*/ 2147483647 h 347"/>
              <a:gd name="T86" fmla="*/ 2147483647 w 311"/>
              <a:gd name="T87" fmla="*/ 2147483647 h 347"/>
              <a:gd name="T88" fmla="*/ 2147483647 w 311"/>
              <a:gd name="T89" fmla="*/ 2147483647 h 3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11"/>
              <a:gd name="T136" fmla="*/ 0 h 347"/>
              <a:gd name="T137" fmla="*/ 311 w 311"/>
              <a:gd name="T138" fmla="*/ 347 h 34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11" h="347">
                <a:moveTo>
                  <a:pt x="303" y="347"/>
                </a:moveTo>
                <a:lnTo>
                  <a:pt x="303" y="347"/>
                </a:lnTo>
                <a:lnTo>
                  <a:pt x="307" y="334"/>
                </a:lnTo>
                <a:lnTo>
                  <a:pt x="310" y="322"/>
                </a:lnTo>
                <a:lnTo>
                  <a:pt x="311" y="309"/>
                </a:lnTo>
                <a:lnTo>
                  <a:pt x="311" y="296"/>
                </a:lnTo>
                <a:lnTo>
                  <a:pt x="310" y="283"/>
                </a:lnTo>
                <a:lnTo>
                  <a:pt x="308" y="271"/>
                </a:lnTo>
                <a:lnTo>
                  <a:pt x="304" y="258"/>
                </a:lnTo>
                <a:lnTo>
                  <a:pt x="300" y="244"/>
                </a:lnTo>
                <a:lnTo>
                  <a:pt x="291" y="221"/>
                </a:lnTo>
                <a:lnTo>
                  <a:pt x="277" y="196"/>
                </a:lnTo>
                <a:lnTo>
                  <a:pt x="262" y="172"/>
                </a:lnTo>
                <a:lnTo>
                  <a:pt x="244" y="150"/>
                </a:lnTo>
                <a:lnTo>
                  <a:pt x="223" y="128"/>
                </a:lnTo>
                <a:lnTo>
                  <a:pt x="201" y="106"/>
                </a:lnTo>
                <a:lnTo>
                  <a:pt x="175" y="85"/>
                </a:lnTo>
                <a:lnTo>
                  <a:pt x="148" y="66"/>
                </a:lnTo>
                <a:lnTo>
                  <a:pt x="120" y="47"/>
                </a:lnTo>
                <a:lnTo>
                  <a:pt x="89" y="31"/>
                </a:lnTo>
                <a:lnTo>
                  <a:pt x="56" y="15"/>
                </a:lnTo>
                <a:lnTo>
                  <a:pt x="23" y="0"/>
                </a:lnTo>
                <a:lnTo>
                  <a:pt x="0" y="66"/>
                </a:lnTo>
                <a:lnTo>
                  <a:pt x="31" y="79"/>
                </a:lnTo>
                <a:lnTo>
                  <a:pt x="61" y="94"/>
                </a:lnTo>
                <a:lnTo>
                  <a:pt x="87" y="110"/>
                </a:lnTo>
                <a:lnTo>
                  <a:pt x="114" y="127"/>
                </a:lnTo>
                <a:lnTo>
                  <a:pt x="137" y="144"/>
                </a:lnTo>
                <a:lnTo>
                  <a:pt x="160" y="162"/>
                </a:lnTo>
                <a:lnTo>
                  <a:pt x="179" y="180"/>
                </a:lnTo>
                <a:lnTo>
                  <a:pt x="197" y="199"/>
                </a:lnTo>
                <a:lnTo>
                  <a:pt x="211" y="218"/>
                </a:lnTo>
                <a:lnTo>
                  <a:pt x="223" y="235"/>
                </a:lnTo>
                <a:lnTo>
                  <a:pt x="233" y="253"/>
                </a:lnTo>
                <a:lnTo>
                  <a:pt x="240" y="271"/>
                </a:lnTo>
                <a:lnTo>
                  <a:pt x="242" y="277"/>
                </a:lnTo>
                <a:lnTo>
                  <a:pt x="244" y="286"/>
                </a:lnTo>
                <a:lnTo>
                  <a:pt x="245" y="291"/>
                </a:lnTo>
                <a:lnTo>
                  <a:pt x="246" y="299"/>
                </a:lnTo>
                <a:lnTo>
                  <a:pt x="246" y="306"/>
                </a:lnTo>
                <a:lnTo>
                  <a:pt x="245" y="312"/>
                </a:lnTo>
                <a:lnTo>
                  <a:pt x="244" y="318"/>
                </a:lnTo>
                <a:lnTo>
                  <a:pt x="242" y="324"/>
                </a:lnTo>
                <a:lnTo>
                  <a:pt x="303" y="347"/>
                </a:lnTo>
                <a:close/>
              </a:path>
            </a:pathLst>
          </a:custGeom>
          <a:solidFill>
            <a:srgbClr val="DA251D"/>
          </a:solidFill>
          <a:ln w="9525">
            <a:noFill/>
            <a:round/>
            <a:headEnd/>
            <a:tailEnd/>
          </a:ln>
        </p:spPr>
        <p:txBody>
          <a:bodyPr/>
          <a:lstStyle/>
          <a:p>
            <a:endParaRPr lang="zh-TW" altLang="en-US"/>
          </a:p>
        </p:txBody>
      </p:sp>
      <p:pic>
        <p:nvPicPr>
          <p:cNvPr id="21507"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1508" name="TextBox 4"/>
          <p:cNvSpPr txBox="1">
            <a:spLocks noChangeArrowheads="1"/>
          </p:cNvSpPr>
          <p:nvPr/>
        </p:nvSpPr>
        <p:spPr bwMode="auto">
          <a:xfrm>
            <a:off x="3200400" y="274638"/>
            <a:ext cx="5715000" cy="368300"/>
          </a:xfrm>
          <a:prstGeom prst="rect">
            <a:avLst/>
          </a:prstGeom>
          <a:noFill/>
          <a:ln w="9525">
            <a:noFill/>
            <a:miter lim="800000"/>
            <a:headEnd/>
            <a:tailEnd/>
          </a:ln>
        </p:spPr>
        <p:txBody>
          <a:bodyPr>
            <a:spAutoFit/>
          </a:bodyPr>
          <a:lstStyle/>
          <a:p>
            <a:pPr algn="r"/>
            <a:r>
              <a:rPr kumimoji="0" lang="nb-NO" altLang="zh-TW">
                <a:solidFill>
                  <a:schemeClr val="bg1"/>
                </a:solidFill>
                <a:latin typeface="Arial Black" pitchFamily="34" charset="0"/>
              </a:rPr>
              <a:t>Main findings from exercises</a:t>
            </a:r>
          </a:p>
        </p:txBody>
      </p:sp>
      <p:pic>
        <p:nvPicPr>
          <p:cNvPr id="21509"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8" name="Rectangle 3"/>
          <p:cNvSpPr txBox="1">
            <a:spLocks noChangeArrowheads="1"/>
          </p:cNvSpPr>
          <p:nvPr/>
        </p:nvSpPr>
        <p:spPr>
          <a:xfrm>
            <a:off x="611188" y="1628775"/>
            <a:ext cx="7715250" cy="4905375"/>
          </a:xfrm>
          <a:prstGeom prst="rect">
            <a:avLst/>
          </a:prstGeom>
        </p:spPr>
        <p:txBody>
          <a:bodyPr>
            <a:normAutofit/>
          </a:bodyPr>
          <a:lstStyle/>
          <a:p>
            <a:pPr marL="457200" indent="-457200">
              <a:spcBef>
                <a:spcPct val="20000"/>
              </a:spcBef>
              <a:buFont typeface="Franklin Gothic Medium" pitchFamily="34" charset="0"/>
              <a:buAutoNum type="arabicPeriod"/>
            </a:pPr>
            <a:r>
              <a:rPr kumimoji="0" lang="en-GB" altLang="zh-TW" sz="2400"/>
              <a:t>Need to establish common plans and procedures</a:t>
            </a:r>
          </a:p>
          <a:p>
            <a:pPr marL="457200" indent="-457200">
              <a:spcBef>
                <a:spcPct val="20000"/>
              </a:spcBef>
              <a:buFont typeface="Franklin Gothic Medium" pitchFamily="34" charset="0"/>
              <a:buAutoNum type="arabicPeriod"/>
            </a:pPr>
            <a:r>
              <a:rPr kumimoji="0" lang="en-GB" altLang="zh-TW" sz="2400"/>
              <a:t>Existing supporting ICT systems do not have relevant functionality and capacity</a:t>
            </a:r>
          </a:p>
          <a:p>
            <a:pPr marL="457200" indent="-457200">
              <a:spcBef>
                <a:spcPct val="20000"/>
              </a:spcBef>
              <a:buFont typeface="Franklin Gothic Medium" pitchFamily="34" charset="0"/>
              <a:buAutoNum type="arabicPeriod"/>
            </a:pPr>
            <a:r>
              <a:rPr kumimoji="0" lang="en-GB" altLang="zh-TW" sz="2400"/>
              <a:t>Major challenges in establishing and communicating a COP</a:t>
            </a:r>
          </a:p>
          <a:p>
            <a:pPr marL="457200" indent="-457200">
              <a:spcBef>
                <a:spcPct val="20000"/>
              </a:spcBef>
              <a:buFont typeface="Franklin Gothic Medium" pitchFamily="34" charset="0"/>
              <a:buAutoNum type="arabicPeriod"/>
            </a:pPr>
            <a:r>
              <a:rPr kumimoji="0" lang="en-GB" altLang="zh-TW" sz="2400"/>
              <a:t>Need for better coordinated leadership in the incident area</a:t>
            </a:r>
          </a:p>
          <a:p>
            <a:pPr marL="457200" indent="-457200">
              <a:spcBef>
                <a:spcPct val="20000"/>
              </a:spcBef>
              <a:buFont typeface="Franklin Gothic Medium" pitchFamily="34" charset="0"/>
              <a:buAutoNum type="arabicPeriod"/>
            </a:pPr>
            <a:r>
              <a:rPr kumimoji="0" lang="en-GB" altLang="zh-TW" sz="2400"/>
              <a:t>Need to strengthen the alarming procedures and to optimize the use of supporting organisations (Resource Management)</a:t>
            </a:r>
          </a:p>
          <a:p>
            <a:pPr marL="457200" indent="-457200">
              <a:spcBef>
                <a:spcPct val="20000"/>
              </a:spcBef>
              <a:buFont typeface="Arial" pitchFamily="34" charset="0"/>
              <a:buNone/>
            </a:pPr>
            <a:endParaRPr kumimoji="0" lang="en-GB" altLang="zh-TW" sz="24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anim calcmode="lin" valueType="num">
                                      <p:cBhvr additive="base">
                                        <p:cTn id="31"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reeform 96"/>
          <p:cNvSpPr>
            <a:spLocks/>
          </p:cNvSpPr>
          <p:nvPr/>
        </p:nvSpPr>
        <p:spPr bwMode="auto">
          <a:xfrm>
            <a:off x="4875213" y="2886075"/>
            <a:ext cx="231775" cy="119063"/>
          </a:xfrm>
          <a:custGeom>
            <a:avLst/>
            <a:gdLst>
              <a:gd name="T0" fmla="*/ 2147483647 w 311"/>
              <a:gd name="T1" fmla="*/ 2147483647 h 347"/>
              <a:gd name="T2" fmla="*/ 2147483647 w 311"/>
              <a:gd name="T3" fmla="*/ 2147483647 h 347"/>
              <a:gd name="T4" fmla="*/ 2147483647 w 311"/>
              <a:gd name="T5" fmla="*/ 2147483647 h 347"/>
              <a:gd name="T6" fmla="*/ 2147483647 w 311"/>
              <a:gd name="T7" fmla="*/ 2147483647 h 347"/>
              <a:gd name="T8" fmla="*/ 2147483647 w 311"/>
              <a:gd name="T9" fmla="*/ 2147483647 h 347"/>
              <a:gd name="T10" fmla="*/ 2147483647 w 311"/>
              <a:gd name="T11" fmla="*/ 2147483647 h 347"/>
              <a:gd name="T12" fmla="*/ 2147483647 w 311"/>
              <a:gd name="T13" fmla="*/ 2147483647 h 347"/>
              <a:gd name="T14" fmla="*/ 2147483647 w 311"/>
              <a:gd name="T15" fmla="*/ 2147483647 h 347"/>
              <a:gd name="T16" fmla="*/ 2147483647 w 311"/>
              <a:gd name="T17" fmla="*/ 2147483647 h 347"/>
              <a:gd name="T18" fmla="*/ 2147483647 w 311"/>
              <a:gd name="T19" fmla="*/ 2147483647 h 347"/>
              <a:gd name="T20" fmla="*/ 2147483647 w 311"/>
              <a:gd name="T21" fmla="*/ 2147483647 h 347"/>
              <a:gd name="T22" fmla="*/ 2147483647 w 311"/>
              <a:gd name="T23" fmla="*/ 2147483647 h 347"/>
              <a:gd name="T24" fmla="*/ 2147483647 w 311"/>
              <a:gd name="T25" fmla="*/ 2147483647 h 347"/>
              <a:gd name="T26" fmla="*/ 2147483647 w 311"/>
              <a:gd name="T27" fmla="*/ 2147483647 h 347"/>
              <a:gd name="T28" fmla="*/ 2147483647 w 311"/>
              <a:gd name="T29" fmla="*/ 2147483647 h 347"/>
              <a:gd name="T30" fmla="*/ 2147483647 w 311"/>
              <a:gd name="T31" fmla="*/ 2147483647 h 347"/>
              <a:gd name="T32" fmla="*/ 2147483647 w 311"/>
              <a:gd name="T33" fmla="*/ 2147483647 h 347"/>
              <a:gd name="T34" fmla="*/ 2147483647 w 311"/>
              <a:gd name="T35" fmla="*/ 2147483647 h 347"/>
              <a:gd name="T36" fmla="*/ 2147483647 w 311"/>
              <a:gd name="T37" fmla="*/ 1896427248 h 347"/>
              <a:gd name="T38" fmla="*/ 2147483647 w 311"/>
              <a:gd name="T39" fmla="*/ 1250902545 h 347"/>
              <a:gd name="T40" fmla="*/ 2147483647 w 311"/>
              <a:gd name="T41" fmla="*/ 605260322 h 347"/>
              <a:gd name="T42" fmla="*/ 2147483647 w 311"/>
              <a:gd name="T43" fmla="*/ 0 h 347"/>
              <a:gd name="T44" fmla="*/ 0 w 311"/>
              <a:gd name="T45" fmla="*/ 2147483647 h 347"/>
              <a:gd name="T46" fmla="*/ 2147483647 w 311"/>
              <a:gd name="T47" fmla="*/ 2147483647 h 347"/>
              <a:gd name="T48" fmla="*/ 2147483647 w 311"/>
              <a:gd name="T49" fmla="*/ 2147483647 h 347"/>
              <a:gd name="T50" fmla="*/ 2147483647 w 311"/>
              <a:gd name="T51" fmla="*/ 2147483647 h 347"/>
              <a:gd name="T52" fmla="*/ 2147483647 w 311"/>
              <a:gd name="T53" fmla="*/ 2147483647 h 347"/>
              <a:gd name="T54" fmla="*/ 2147483647 w 311"/>
              <a:gd name="T55" fmla="*/ 2147483647 h 347"/>
              <a:gd name="T56" fmla="*/ 2147483647 w 311"/>
              <a:gd name="T57" fmla="*/ 2147483647 h 347"/>
              <a:gd name="T58" fmla="*/ 2147483647 w 311"/>
              <a:gd name="T59" fmla="*/ 2147483647 h 347"/>
              <a:gd name="T60" fmla="*/ 2147483647 w 311"/>
              <a:gd name="T61" fmla="*/ 2147483647 h 347"/>
              <a:gd name="T62" fmla="*/ 2147483647 w 311"/>
              <a:gd name="T63" fmla="*/ 2147483647 h 347"/>
              <a:gd name="T64" fmla="*/ 2147483647 w 311"/>
              <a:gd name="T65" fmla="*/ 2147483647 h 347"/>
              <a:gd name="T66" fmla="*/ 2147483647 w 311"/>
              <a:gd name="T67" fmla="*/ 2147483647 h 347"/>
              <a:gd name="T68" fmla="*/ 2147483647 w 311"/>
              <a:gd name="T69" fmla="*/ 2147483647 h 347"/>
              <a:gd name="T70" fmla="*/ 2147483647 w 311"/>
              <a:gd name="T71" fmla="*/ 2147483647 h 347"/>
              <a:gd name="T72" fmla="*/ 2147483647 w 311"/>
              <a:gd name="T73" fmla="*/ 2147483647 h 347"/>
              <a:gd name="T74" fmla="*/ 2147483647 w 311"/>
              <a:gd name="T75" fmla="*/ 2147483647 h 347"/>
              <a:gd name="T76" fmla="*/ 2147483647 w 311"/>
              <a:gd name="T77" fmla="*/ 2147483647 h 347"/>
              <a:gd name="T78" fmla="*/ 2147483647 w 311"/>
              <a:gd name="T79" fmla="*/ 2147483647 h 347"/>
              <a:gd name="T80" fmla="*/ 2147483647 w 311"/>
              <a:gd name="T81" fmla="*/ 2147483647 h 347"/>
              <a:gd name="T82" fmla="*/ 2147483647 w 311"/>
              <a:gd name="T83" fmla="*/ 2147483647 h 347"/>
              <a:gd name="T84" fmla="*/ 2147483647 w 311"/>
              <a:gd name="T85" fmla="*/ 2147483647 h 347"/>
              <a:gd name="T86" fmla="*/ 2147483647 w 311"/>
              <a:gd name="T87" fmla="*/ 2147483647 h 347"/>
              <a:gd name="T88" fmla="*/ 2147483647 w 311"/>
              <a:gd name="T89" fmla="*/ 2147483647 h 3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11"/>
              <a:gd name="T136" fmla="*/ 0 h 347"/>
              <a:gd name="T137" fmla="*/ 311 w 311"/>
              <a:gd name="T138" fmla="*/ 347 h 34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11" h="347">
                <a:moveTo>
                  <a:pt x="303" y="347"/>
                </a:moveTo>
                <a:lnTo>
                  <a:pt x="303" y="347"/>
                </a:lnTo>
                <a:lnTo>
                  <a:pt x="307" y="334"/>
                </a:lnTo>
                <a:lnTo>
                  <a:pt x="310" y="322"/>
                </a:lnTo>
                <a:lnTo>
                  <a:pt x="311" y="309"/>
                </a:lnTo>
                <a:lnTo>
                  <a:pt x="311" y="296"/>
                </a:lnTo>
                <a:lnTo>
                  <a:pt x="310" y="283"/>
                </a:lnTo>
                <a:lnTo>
                  <a:pt x="308" y="271"/>
                </a:lnTo>
                <a:lnTo>
                  <a:pt x="304" y="258"/>
                </a:lnTo>
                <a:lnTo>
                  <a:pt x="300" y="244"/>
                </a:lnTo>
                <a:lnTo>
                  <a:pt x="291" y="221"/>
                </a:lnTo>
                <a:lnTo>
                  <a:pt x="277" y="196"/>
                </a:lnTo>
                <a:lnTo>
                  <a:pt x="262" y="172"/>
                </a:lnTo>
                <a:lnTo>
                  <a:pt x="244" y="150"/>
                </a:lnTo>
                <a:lnTo>
                  <a:pt x="223" y="128"/>
                </a:lnTo>
                <a:lnTo>
                  <a:pt x="201" y="106"/>
                </a:lnTo>
                <a:lnTo>
                  <a:pt x="175" y="85"/>
                </a:lnTo>
                <a:lnTo>
                  <a:pt x="148" y="66"/>
                </a:lnTo>
                <a:lnTo>
                  <a:pt x="120" y="47"/>
                </a:lnTo>
                <a:lnTo>
                  <a:pt x="89" y="31"/>
                </a:lnTo>
                <a:lnTo>
                  <a:pt x="56" y="15"/>
                </a:lnTo>
                <a:lnTo>
                  <a:pt x="23" y="0"/>
                </a:lnTo>
                <a:lnTo>
                  <a:pt x="0" y="66"/>
                </a:lnTo>
                <a:lnTo>
                  <a:pt x="31" y="79"/>
                </a:lnTo>
                <a:lnTo>
                  <a:pt x="61" y="94"/>
                </a:lnTo>
                <a:lnTo>
                  <a:pt x="87" y="110"/>
                </a:lnTo>
                <a:lnTo>
                  <a:pt x="114" y="127"/>
                </a:lnTo>
                <a:lnTo>
                  <a:pt x="137" y="144"/>
                </a:lnTo>
                <a:lnTo>
                  <a:pt x="160" y="162"/>
                </a:lnTo>
                <a:lnTo>
                  <a:pt x="179" y="180"/>
                </a:lnTo>
                <a:lnTo>
                  <a:pt x="197" y="199"/>
                </a:lnTo>
                <a:lnTo>
                  <a:pt x="211" y="218"/>
                </a:lnTo>
                <a:lnTo>
                  <a:pt x="223" y="235"/>
                </a:lnTo>
                <a:lnTo>
                  <a:pt x="233" y="253"/>
                </a:lnTo>
                <a:lnTo>
                  <a:pt x="240" y="271"/>
                </a:lnTo>
                <a:lnTo>
                  <a:pt x="242" y="277"/>
                </a:lnTo>
                <a:lnTo>
                  <a:pt x="244" y="286"/>
                </a:lnTo>
                <a:lnTo>
                  <a:pt x="245" y="291"/>
                </a:lnTo>
                <a:lnTo>
                  <a:pt x="246" y="299"/>
                </a:lnTo>
                <a:lnTo>
                  <a:pt x="246" y="306"/>
                </a:lnTo>
                <a:lnTo>
                  <a:pt x="245" y="312"/>
                </a:lnTo>
                <a:lnTo>
                  <a:pt x="244" y="318"/>
                </a:lnTo>
                <a:lnTo>
                  <a:pt x="242" y="324"/>
                </a:lnTo>
                <a:lnTo>
                  <a:pt x="303" y="347"/>
                </a:lnTo>
                <a:close/>
              </a:path>
            </a:pathLst>
          </a:custGeom>
          <a:solidFill>
            <a:srgbClr val="DA251D"/>
          </a:solidFill>
          <a:ln w="9525">
            <a:noFill/>
            <a:round/>
            <a:headEnd/>
            <a:tailEnd/>
          </a:ln>
        </p:spPr>
        <p:txBody>
          <a:bodyPr/>
          <a:lstStyle/>
          <a:p>
            <a:endParaRPr lang="zh-TW" altLang="en-US"/>
          </a:p>
        </p:txBody>
      </p:sp>
      <p:pic>
        <p:nvPicPr>
          <p:cNvPr id="23555"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3556" name="TextBox 4"/>
          <p:cNvSpPr txBox="1">
            <a:spLocks noChangeArrowheads="1"/>
          </p:cNvSpPr>
          <p:nvPr/>
        </p:nvSpPr>
        <p:spPr bwMode="auto">
          <a:xfrm>
            <a:off x="3200400" y="274638"/>
            <a:ext cx="5715000" cy="369887"/>
          </a:xfrm>
          <a:prstGeom prst="rect">
            <a:avLst/>
          </a:prstGeom>
          <a:noFill/>
          <a:ln w="9525">
            <a:noFill/>
            <a:miter lim="800000"/>
            <a:headEnd/>
            <a:tailEnd/>
          </a:ln>
        </p:spPr>
        <p:txBody>
          <a:bodyPr>
            <a:spAutoFit/>
          </a:bodyPr>
          <a:lstStyle/>
          <a:p>
            <a:pPr algn="r"/>
            <a:r>
              <a:rPr kumimoji="0" lang="nb-NO" altLang="zh-TW">
                <a:solidFill>
                  <a:schemeClr val="bg1"/>
                </a:solidFill>
                <a:latin typeface="Arial Black" pitchFamily="34" charset="0"/>
              </a:rPr>
              <a:t>Structured process for data collection</a:t>
            </a:r>
          </a:p>
        </p:txBody>
      </p:sp>
      <p:pic>
        <p:nvPicPr>
          <p:cNvPr id="23557" name="Bildobjekt 4" descr="AkkaPortImagesEmpty3.jpg"/>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graphicFrame>
        <p:nvGraphicFramePr>
          <p:cNvPr id="12" name="Diagram 11"/>
          <p:cNvGraphicFramePr/>
          <p:nvPr/>
        </p:nvGraphicFramePr>
        <p:xfrm>
          <a:off x="449046" y="1143494"/>
          <a:ext cx="2583380" cy="275841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3" name="Diagram 12"/>
          <p:cNvGraphicFramePr/>
          <p:nvPr/>
        </p:nvGraphicFramePr>
        <p:xfrm>
          <a:off x="533221" y="3779345"/>
          <a:ext cx="2764851" cy="2769163"/>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14" name="Diagram 13"/>
          <p:cNvGraphicFramePr/>
          <p:nvPr/>
        </p:nvGraphicFramePr>
        <p:xfrm>
          <a:off x="6029582" y="4000391"/>
          <a:ext cx="2995729" cy="2833187"/>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graphicFrame>
        <p:nvGraphicFramePr>
          <p:cNvPr id="16" name="Diagram 15"/>
          <p:cNvGraphicFramePr/>
          <p:nvPr/>
        </p:nvGraphicFramePr>
        <p:xfrm>
          <a:off x="6181301" y="1462032"/>
          <a:ext cx="2834820" cy="2562781"/>
        </p:xfrm>
        <a:graphic>
          <a:graphicData uri="http://schemas.openxmlformats.org/drawingml/2006/diagram">
            <dgm:relIds xmlns:dgm="http://schemas.openxmlformats.org/drawingml/2006/diagram" xmlns:r="http://schemas.openxmlformats.org/officeDocument/2006/relationships" r:dm="rId20" r:lo="rId21" r:qs="rId22" r:cs="rId23"/>
          </a:graphicData>
        </a:graphic>
      </p:graphicFrame>
      <p:sp>
        <p:nvSpPr>
          <p:cNvPr id="23562" name="TekstSylinder 1"/>
          <p:cNvSpPr txBox="1">
            <a:spLocks noChangeArrowheads="1"/>
          </p:cNvSpPr>
          <p:nvPr/>
        </p:nvSpPr>
        <p:spPr bwMode="auto">
          <a:xfrm>
            <a:off x="1111250" y="1341438"/>
            <a:ext cx="1677988" cy="368300"/>
          </a:xfrm>
          <a:prstGeom prst="rect">
            <a:avLst/>
          </a:prstGeom>
          <a:noFill/>
          <a:ln w="9525">
            <a:noFill/>
            <a:miter lim="800000"/>
            <a:headEnd/>
            <a:tailEnd/>
          </a:ln>
        </p:spPr>
        <p:txBody>
          <a:bodyPr wrap="none">
            <a:spAutoFit/>
          </a:bodyPr>
          <a:lstStyle/>
          <a:p>
            <a:r>
              <a:rPr kumimoji="0" lang="en-GB" altLang="zh-TW">
                <a:latin typeface="Franklin Gothic Book"/>
              </a:rPr>
              <a:t>Øvelse Elverum</a:t>
            </a:r>
          </a:p>
        </p:txBody>
      </p:sp>
      <p:sp>
        <p:nvSpPr>
          <p:cNvPr id="23563" name="TekstSylinder 16"/>
          <p:cNvSpPr txBox="1">
            <a:spLocks noChangeArrowheads="1"/>
          </p:cNvSpPr>
          <p:nvPr/>
        </p:nvSpPr>
        <p:spPr bwMode="auto">
          <a:xfrm>
            <a:off x="6534150" y="4105275"/>
            <a:ext cx="1700213" cy="369888"/>
          </a:xfrm>
          <a:prstGeom prst="rect">
            <a:avLst/>
          </a:prstGeom>
          <a:noFill/>
          <a:ln w="9525">
            <a:noFill/>
            <a:miter lim="800000"/>
            <a:headEnd/>
            <a:tailEnd/>
          </a:ln>
        </p:spPr>
        <p:txBody>
          <a:bodyPr wrap="none">
            <a:spAutoFit/>
          </a:bodyPr>
          <a:lstStyle/>
          <a:p>
            <a:r>
              <a:rPr kumimoji="0" lang="en-GB" altLang="zh-TW">
                <a:latin typeface="Franklin Gothic Book"/>
              </a:rPr>
              <a:t>Øvelse Risavika</a:t>
            </a:r>
          </a:p>
        </p:txBody>
      </p:sp>
      <p:sp>
        <p:nvSpPr>
          <p:cNvPr id="23564" name="TekstSylinder 17"/>
          <p:cNvSpPr txBox="1">
            <a:spLocks noChangeArrowheads="1"/>
          </p:cNvSpPr>
          <p:nvPr/>
        </p:nvSpPr>
        <p:spPr bwMode="auto">
          <a:xfrm>
            <a:off x="1017588" y="3921125"/>
            <a:ext cx="2112962" cy="368300"/>
          </a:xfrm>
          <a:prstGeom prst="rect">
            <a:avLst/>
          </a:prstGeom>
          <a:noFill/>
          <a:ln w="9525">
            <a:noFill/>
            <a:miter lim="800000"/>
            <a:headEnd/>
            <a:tailEnd/>
          </a:ln>
        </p:spPr>
        <p:txBody>
          <a:bodyPr wrap="none">
            <a:spAutoFit/>
          </a:bodyPr>
          <a:lstStyle/>
          <a:p>
            <a:r>
              <a:rPr kumimoji="0" lang="en-GB" altLang="zh-TW">
                <a:latin typeface="Franklin Gothic Book"/>
              </a:rPr>
              <a:t>Øvelse Hell-tunellen</a:t>
            </a:r>
          </a:p>
        </p:txBody>
      </p:sp>
      <p:sp>
        <p:nvSpPr>
          <p:cNvPr id="23565" name="TekstSylinder 18"/>
          <p:cNvSpPr txBox="1">
            <a:spLocks noChangeArrowheads="1"/>
          </p:cNvSpPr>
          <p:nvPr/>
        </p:nvSpPr>
        <p:spPr bwMode="auto">
          <a:xfrm>
            <a:off x="6823075" y="1462088"/>
            <a:ext cx="1411288" cy="369887"/>
          </a:xfrm>
          <a:prstGeom prst="rect">
            <a:avLst/>
          </a:prstGeom>
          <a:noFill/>
          <a:ln w="9525">
            <a:noFill/>
            <a:miter lim="800000"/>
            <a:headEnd/>
            <a:tailEnd/>
          </a:ln>
        </p:spPr>
        <p:txBody>
          <a:bodyPr wrap="none">
            <a:spAutoFit/>
          </a:bodyPr>
          <a:lstStyle/>
          <a:p>
            <a:r>
              <a:rPr kumimoji="0" lang="en-GB" altLang="zh-TW">
                <a:latin typeface="Franklin Gothic Book"/>
              </a:rPr>
              <a:t>ØvelseBoilex</a:t>
            </a:r>
          </a:p>
        </p:txBody>
      </p:sp>
      <p:sp>
        <p:nvSpPr>
          <p:cNvPr id="3" name="Magnetisk disk 2"/>
          <p:cNvSpPr/>
          <p:nvPr/>
        </p:nvSpPr>
        <p:spPr>
          <a:xfrm>
            <a:off x="4067175" y="2163763"/>
            <a:ext cx="1657350" cy="3673475"/>
          </a:xfrm>
          <a:prstGeom prst="flowChartMagneticDisk">
            <a:avLst/>
          </a:prstGeom>
        </p:spPr>
        <p:style>
          <a:lnRef idx="1">
            <a:schemeClr val="accent1"/>
          </a:lnRef>
          <a:fillRef idx="3">
            <a:schemeClr val="accent1"/>
          </a:fillRef>
          <a:effectRef idx="2">
            <a:schemeClr val="accent1"/>
          </a:effectRef>
          <a:fontRef idx="minor">
            <a:schemeClr val="lt1"/>
          </a:fontRef>
        </p:style>
        <p:txBody>
          <a:bodyPr anchor="ctr"/>
          <a:lstStyle/>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r>
              <a:rPr kumimoji="0" lang="en-GB" altLang="zh-TW">
                <a:solidFill>
                  <a:srgbClr val="FFFFFF"/>
                </a:solidFill>
                <a:ea typeface="新細明體" pitchFamily="18" charset="-120"/>
              </a:rPr>
              <a:t>Lessons Learned Repository</a:t>
            </a:r>
          </a:p>
        </p:txBody>
      </p:sp>
      <p:graphicFrame>
        <p:nvGraphicFramePr>
          <p:cNvPr id="20" name="Diagram 19"/>
          <p:cNvGraphicFramePr/>
          <p:nvPr/>
        </p:nvGraphicFramePr>
        <p:xfrm>
          <a:off x="4355976" y="3522915"/>
          <a:ext cx="1247800" cy="1293516"/>
        </p:xfrm>
        <a:graphic>
          <a:graphicData uri="http://schemas.openxmlformats.org/drawingml/2006/diagram">
            <dgm:relIds xmlns:dgm="http://schemas.openxmlformats.org/drawingml/2006/diagram" xmlns:r="http://schemas.openxmlformats.org/officeDocument/2006/relationships" r:dm="rId25" r:lo="rId26" r:qs="rId27" r:cs="rId28"/>
          </a:graphicData>
        </a:graphic>
      </p:graphicFrame>
      <p:cxnSp>
        <p:nvCxnSpPr>
          <p:cNvPr id="22" name="Rett pil 21"/>
          <p:cNvCxnSpPr/>
          <p:nvPr/>
        </p:nvCxnSpPr>
        <p:spPr>
          <a:xfrm>
            <a:off x="1908175" y="3005138"/>
            <a:ext cx="2600325" cy="863600"/>
          </a:xfrm>
          <a:prstGeom prst="straightConnector1">
            <a:avLst/>
          </a:prstGeom>
          <a:ln w="38100">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5" name="Rett pil 24"/>
          <p:cNvCxnSpPr/>
          <p:nvPr/>
        </p:nvCxnSpPr>
        <p:spPr>
          <a:xfrm flipH="1" flipV="1">
            <a:off x="4660900" y="3868738"/>
            <a:ext cx="2647950" cy="1720850"/>
          </a:xfrm>
          <a:prstGeom prst="straightConnector1">
            <a:avLst/>
          </a:prstGeom>
          <a:ln w="38100">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6" name="Rett pil 25"/>
          <p:cNvCxnSpPr/>
          <p:nvPr/>
        </p:nvCxnSpPr>
        <p:spPr>
          <a:xfrm flipV="1">
            <a:off x="2073275" y="3868738"/>
            <a:ext cx="2435225" cy="1360487"/>
          </a:xfrm>
          <a:prstGeom prst="straightConnector1">
            <a:avLst/>
          </a:prstGeom>
          <a:ln w="38100">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7" name="Rett pil 26"/>
          <p:cNvCxnSpPr/>
          <p:nvPr/>
        </p:nvCxnSpPr>
        <p:spPr>
          <a:xfrm flipH="1">
            <a:off x="4660900" y="3309938"/>
            <a:ext cx="2647950" cy="558800"/>
          </a:xfrm>
          <a:prstGeom prst="straightConnector1">
            <a:avLst/>
          </a:prstGeom>
          <a:ln w="38100">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pic>
        <p:nvPicPr>
          <p:cNvPr id="21" name="Picture 3"/>
          <p:cNvPicPr>
            <a:picLocks noChangeAspect="1" noChangeArrowheads="1"/>
          </p:cNvPicPr>
          <p:nvPr/>
        </p:nvPicPr>
        <p:blipFill>
          <a:blip r:embed="rId30"/>
          <a:srcRect/>
          <a:stretch>
            <a:fillRect/>
          </a:stretch>
        </p:blipFill>
        <p:spPr bwMode="auto">
          <a:xfrm>
            <a:off x="4000500" y="863600"/>
            <a:ext cx="1484313" cy="968375"/>
          </a:xfrm>
          <a:prstGeom prst="rect">
            <a:avLst/>
          </a:prstGeom>
          <a:ln>
            <a:noFill/>
          </a:ln>
          <a:effectLst>
            <a:outerShdw blurRad="292100" dist="139700" dir="2700000" algn="tl" rotWithShape="0">
              <a:srgbClr val="333333">
                <a:alpha val="65000"/>
              </a:srgbClr>
            </a:outerShdw>
          </a:effectLs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ppt_x"/>
                                          </p:val>
                                        </p:tav>
                                        <p:tav tm="100000">
                                          <p:val>
                                            <p:strVal val="#ppt_x"/>
                                          </p:val>
                                        </p:tav>
                                      </p:tavLst>
                                    </p:anim>
                                    <p:anim calcmode="lin" valueType="num">
                                      <p:cBhvr additive="base">
                                        <p:cTn id="22" dur="500" fill="hold"/>
                                        <p:tgtEl>
                                          <p:spTgt spid="2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ppt_x"/>
                                          </p:val>
                                        </p:tav>
                                        <p:tav tm="100000">
                                          <p:val>
                                            <p:strVal val="#ppt_x"/>
                                          </p:val>
                                        </p:tav>
                                      </p:tavLst>
                                    </p:anim>
                                    <p:anim calcmode="lin" valueType="num">
                                      <p:cBhvr additive="base">
                                        <p:cTn id="26" dur="500" fill="hold"/>
                                        <p:tgtEl>
                                          <p:spTgt spid="2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ppt_x"/>
                                          </p:val>
                                        </p:tav>
                                        <p:tav tm="100000">
                                          <p:val>
                                            <p:strVal val="#ppt_x"/>
                                          </p:val>
                                        </p:tav>
                                      </p:tavLst>
                                    </p:anim>
                                    <p:anim calcmode="lin" valueType="num">
                                      <p:cBhvr additive="base">
                                        <p:cTn id="30" dur="500" fill="hold"/>
                                        <p:tgtEl>
                                          <p:spTgt spid="25"/>
                                        </p:tgtEl>
                                        <p:attrNameLst>
                                          <p:attrName>ppt_y</p:attrName>
                                        </p:attrNameLst>
                                      </p:cBhvr>
                                      <p:tavLst>
                                        <p:tav tm="0">
                                          <p:val>
                                            <p:strVal val="1+#ppt_h/2"/>
                                          </p:val>
                                        </p:tav>
                                        <p:tav tm="100000">
                                          <p:val>
                                            <p:strVal val="#ppt_y"/>
                                          </p:val>
                                        </p:tav>
                                      </p:tavLst>
                                    </p:anim>
                                  </p:childTnLst>
                                </p:cTn>
                              </p:par>
                              <p:par>
                                <p:cTn id="31" presetID="10" presetClass="entr" presetSubtype="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fill="hold"/>
                                        <p:tgtEl>
                                          <p:spTgt spid="21"/>
                                        </p:tgtEl>
                                        <p:attrNameLst>
                                          <p:attrName>ppt_x</p:attrName>
                                        </p:attrNameLst>
                                      </p:cBhvr>
                                      <p:tavLst>
                                        <p:tav tm="0">
                                          <p:val>
                                            <p:strVal val="#ppt_x"/>
                                          </p:val>
                                        </p:tav>
                                        <p:tav tm="100000">
                                          <p:val>
                                            <p:strVal val="#ppt_x"/>
                                          </p:val>
                                        </p:tav>
                                      </p:tavLst>
                                    </p:anim>
                                    <p:anim calcmode="lin" valueType="num">
                                      <p:cBhvr additive="base">
                                        <p:cTn id="39"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Graphic spid="20" grpId="0">
        <p:bldAsOne/>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reeform 96"/>
          <p:cNvSpPr>
            <a:spLocks/>
          </p:cNvSpPr>
          <p:nvPr/>
        </p:nvSpPr>
        <p:spPr bwMode="auto">
          <a:xfrm>
            <a:off x="4875213" y="2886075"/>
            <a:ext cx="231775" cy="119063"/>
          </a:xfrm>
          <a:custGeom>
            <a:avLst/>
            <a:gdLst>
              <a:gd name="T0" fmla="*/ 2147483647 w 311"/>
              <a:gd name="T1" fmla="*/ 2147483647 h 347"/>
              <a:gd name="T2" fmla="*/ 2147483647 w 311"/>
              <a:gd name="T3" fmla="*/ 2147483647 h 347"/>
              <a:gd name="T4" fmla="*/ 2147483647 w 311"/>
              <a:gd name="T5" fmla="*/ 2147483647 h 347"/>
              <a:gd name="T6" fmla="*/ 2147483647 w 311"/>
              <a:gd name="T7" fmla="*/ 2147483647 h 347"/>
              <a:gd name="T8" fmla="*/ 2147483647 w 311"/>
              <a:gd name="T9" fmla="*/ 2147483647 h 347"/>
              <a:gd name="T10" fmla="*/ 2147483647 w 311"/>
              <a:gd name="T11" fmla="*/ 2147483647 h 347"/>
              <a:gd name="T12" fmla="*/ 2147483647 w 311"/>
              <a:gd name="T13" fmla="*/ 2147483647 h 347"/>
              <a:gd name="T14" fmla="*/ 2147483647 w 311"/>
              <a:gd name="T15" fmla="*/ 2147483647 h 347"/>
              <a:gd name="T16" fmla="*/ 2147483647 w 311"/>
              <a:gd name="T17" fmla="*/ 2147483647 h 347"/>
              <a:gd name="T18" fmla="*/ 2147483647 w 311"/>
              <a:gd name="T19" fmla="*/ 2147483647 h 347"/>
              <a:gd name="T20" fmla="*/ 2147483647 w 311"/>
              <a:gd name="T21" fmla="*/ 2147483647 h 347"/>
              <a:gd name="T22" fmla="*/ 2147483647 w 311"/>
              <a:gd name="T23" fmla="*/ 2147483647 h 347"/>
              <a:gd name="T24" fmla="*/ 2147483647 w 311"/>
              <a:gd name="T25" fmla="*/ 2147483647 h 347"/>
              <a:gd name="T26" fmla="*/ 2147483647 w 311"/>
              <a:gd name="T27" fmla="*/ 2147483647 h 347"/>
              <a:gd name="T28" fmla="*/ 2147483647 w 311"/>
              <a:gd name="T29" fmla="*/ 2147483647 h 347"/>
              <a:gd name="T30" fmla="*/ 2147483647 w 311"/>
              <a:gd name="T31" fmla="*/ 2147483647 h 347"/>
              <a:gd name="T32" fmla="*/ 2147483647 w 311"/>
              <a:gd name="T33" fmla="*/ 2147483647 h 347"/>
              <a:gd name="T34" fmla="*/ 2147483647 w 311"/>
              <a:gd name="T35" fmla="*/ 2147483647 h 347"/>
              <a:gd name="T36" fmla="*/ 2147483647 w 311"/>
              <a:gd name="T37" fmla="*/ 1896427248 h 347"/>
              <a:gd name="T38" fmla="*/ 2147483647 w 311"/>
              <a:gd name="T39" fmla="*/ 1250902545 h 347"/>
              <a:gd name="T40" fmla="*/ 2147483647 w 311"/>
              <a:gd name="T41" fmla="*/ 605260322 h 347"/>
              <a:gd name="T42" fmla="*/ 2147483647 w 311"/>
              <a:gd name="T43" fmla="*/ 0 h 347"/>
              <a:gd name="T44" fmla="*/ 0 w 311"/>
              <a:gd name="T45" fmla="*/ 2147483647 h 347"/>
              <a:gd name="T46" fmla="*/ 2147483647 w 311"/>
              <a:gd name="T47" fmla="*/ 2147483647 h 347"/>
              <a:gd name="T48" fmla="*/ 2147483647 w 311"/>
              <a:gd name="T49" fmla="*/ 2147483647 h 347"/>
              <a:gd name="T50" fmla="*/ 2147483647 w 311"/>
              <a:gd name="T51" fmla="*/ 2147483647 h 347"/>
              <a:gd name="T52" fmla="*/ 2147483647 w 311"/>
              <a:gd name="T53" fmla="*/ 2147483647 h 347"/>
              <a:gd name="T54" fmla="*/ 2147483647 w 311"/>
              <a:gd name="T55" fmla="*/ 2147483647 h 347"/>
              <a:gd name="T56" fmla="*/ 2147483647 w 311"/>
              <a:gd name="T57" fmla="*/ 2147483647 h 347"/>
              <a:gd name="T58" fmla="*/ 2147483647 w 311"/>
              <a:gd name="T59" fmla="*/ 2147483647 h 347"/>
              <a:gd name="T60" fmla="*/ 2147483647 w 311"/>
              <a:gd name="T61" fmla="*/ 2147483647 h 347"/>
              <a:gd name="T62" fmla="*/ 2147483647 w 311"/>
              <a:gd name="T63" fmla="*/ 2147483647 h 347"/>
              <a:gd name="T64" fmla="*/ 2147483647 w 311"/>
              <a:gd name="T65" fmla="*/ 2147483647 h 347"/>
              <a:gd name="T66" fmla="*/ 2147483647 w 311"/>
              <a:gd name="T67" fmla="*/ 2147483647 h 347"/>
              <a:gd name="T68" fmla="*/ 2147483647 w 311"/>
              <a:gd name="T69" fmla="*/ 2147483647 h 347"/>
              <a:gd name="T70" fmla="*/ 2147483647 w 311"/>
              <a:gd name="T71" fmla="*/ 2147483647 h 347"/>
              <a:gd name="T72" fmla="*/ 2147483647 w 311"/>
              <a:gd name="T73" fmla="*/ 2147483647 h 347"/>
              <a:gd name="T74" fmla="*/ 2147483647 w 311"/>
              <a:gd name="T75" fmla="*/ 2147483647 h 347"/>
              <a:gd name="T76" fmla="*/ 2147483647 w 311"/>
              <a:gd name="T77" fmla="*/ 2147483647 h 347"/>
              <a:gd name="T78" fmla="*/ 2147483647 w 311"/>
              <a:gd name="T79" fmla="*/ 2147483647 h 347"/>
              <a:gd name="T80" fmla="*/ 2147483647 w 311"/>
              <a:gd name="T81" fmla="*/ 2147483647 h 347"/>
              <a:gd name="T82" fmla="*/ 2147483647 w 311"/>
              <a:gd name="T83" fmla="*/ 2147483647 h 347"/>
              <a:gd name="T84" fmla="*/ 2147483647 w 311"/>
              <a:gd name="T85" fmla="*/ 2147483647 h 347"/>
              <a:gd name="T86" fmla="*/ 2147483647 w 311"/>
              <a:gd name="T87" fmla="*/ 2147483647 h 347"/>
              <a:gd name="T88" fmla="*/ 2147483647 w 311"/>
              <a:gd name="T89" fmla="*/ 2147483647 h 3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11"/>
              <a:gd name="T136" fmla="*/ 0 h 347"/>
              <a:gd name="T137" fmla="*/ 311 w 311"/>
              <a:gd name="T138" fmla="*/ 347 h 34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11" h="347">
                <a:moveTo>
                  <a:pt x="303" y="347"/>
                </a:moveTo>
                <a:lnTo>
                  <a:pt x="303" y="347"/>
                </a:lnTo>
                <a:lnTo>
                  <a:pt x="307" y="334"/>
                </a:lnTo>
                <a:lnTo>
                  <a:pt x="310" y="322"/>
                </a:lnTo>
                <a:lnTo>
                  <a:pt x="311" y="309"/>
                </a:lnTo>
                <a:lnTo>
                  <a:pt x="311" y="296"/>
                </a:lnTo>
                <a:lnTo>
                  <a:pt x="310" y="283"/>
                </a:lnTo>
                <a:lnTo>
                  <a:pt x="308" y="271"/>
                </a:lnTo>
                <a:lnTo>
                  <a:pt x="304" y="258"/>
                </a:lnTo>
                <a:lnTo>
                  <a:pt x="300" y="244"/>
                </a:lnTo>
                <a:lnTo>
                  <a:pt x="291" y="221"/>
                </a:lnTo>
                <a:lnTo>
                  <a:pt x="277" y="196"/>
                </a:lnTo>
                <a:lnTo>
                  <a:pt x="262" y="172"/>
                </a:lnTo>
                <a:lnTo>
                  <a:pt x="244" y="150"/>
                </a:lnTo>
                <a:lnTo>
                  <a:pt x="223" y="128"/>
                </a:lnTo>
                <a:lnTo>
                  <a:pt x="201" y="106"/>
                </a:lnTo>
                <a:lnTo>
                  <a:pt x="175" y="85"/>
                </a:lnTo>
                <a:lnTo>
                  <a:pt x="148" y="66"/>
                </a:lnTo>
                <a:lnTo>
                  <a:pt x="120" y="47"/>
                </a:lnTo>
                <a:lnTo>
                  <a:pt x="89" y="31"/>
                </a:lnTo>
                <a:lnTo>
                  <a:pt x="56" y="15"/>
                </a:lnTo>
                <a:lnTo>
                  <a:pt x="23" y="0"/>
                </a:lnTo>
                <a:lnTo>
                  <a:pt x="0" y="66"/>
                </a:lnTo>
                <a:lnTo>
                  <a:pt x="31" y="79"/>
                </a:lnTo>
                <a:lnTo>
                  <a:pt x="61" y="94"/>
                </a:lnTo>
                <a:lnTo>
                  <a:pt x="87" y="110"/>
                </a:lnTo>
                <a:lnTo>
                  <a:pt x="114" y="127"/>
                </a:lnTo>
                <a:lnTo>
                  <a:pt x="137" y="144"/>
                </a:lnTo>
                <a:lnTo>
                  <a:pt x="160" y="162"/>
                </a:lnTo>
                <a:lnTo>
                  <a:pt x="179" y="180"/>
                </a:lnTo>
                <a:lnTo>
                  <a:pt x="197" y="199"/>
                </a:lnTo>
                <a:lnTo>
                  <a:pt x="211" y="218"/>
                </a:lnTo>
                <a:lnTo>
                  <a:pt x="223" y="235"/>
                </a:lnTo>
                <a:lnTo>
                  <a:pt x="233" y="253"/>
                </a:lnTo>
                <a:lnTo>
                  <a:pt x="240" y="271"/>
                </a:lnTo>
                <a:lnTo>
                  <a:pt x="242" y="277"/>
                </a:lnTo>
                <a:lnTo>
                  <a:pt x="244" y="286"/>
                </a:lnTo>
                <a:lnTo>
                  <a:pt x="245" y="291"/>
                </a:lnTo>
                <a:lnTo>
                  <a:pt x="246" y="299"/>
                </a:lnTo>
                <a:lnTo>
                  <a:pt x="246" y="306"/>
                </a:lnTo>
                <a:lnTo>
                  <a:pt x="245" y="312"/>
                </a:lnTo>
                <a:lnTo>
                  <a:pt x="244" y="318"/>
                </a:lnTo>
                <a:lnTo>
                  <a:pt x="242" y="324"/>
                </a:lnTo>
                <a:lnTo>
                  <a:pt x="303" y="347"/>
                </a:lnTo>
                <a:close/>
              </a:path>
            </a:pathLst>
          </a:custGeom>
          <a:solidFill>
            <a:srgbClr val="DA251D"/>
          </a:solidFill>
          <a:ln w="9525">
            <a:noFill/>
            <a:round/>
            <a:headEnd/>
            <a:tailEnd/>
          </a:ln>
        </p:spPr>
        <p:txBody>
          <a:bodyPr/>
          <a:lstStyle/>
          <a:p>
            <a:endParaRPr lang="zh-TW" altLang="en-US"/>
          </a:p>
        </p:txBody>
      </p:sp>
      <p:pic>
        <p:nvPicPr>
          <p:cNvPr id="24579" name="Picture 8" descr="ct_ppt_top.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4580" name="TextBox 4"/>
          <p:cNvSpPr txBox="1">
            <a:spLocks noChangeArrowheads="1"/>
          </p:cNvSpPr>
          <p:nvPr/>
        </p:nvSpPr>
        <p:spPr bwMode="auto">
          <a:xfrm>
            <a:off x="3200400" y="274638"/>
            <a:ext cx="5715000" cy="369887"/>
          </a:xfrm>
          <a:prstGeom prst="rect">
            <a:avLst/>
          </a:prstGeom>
          <a:noFill/>
          <a:ln w="9525">
            <a:noFill/>
            <a:miter lim="800000"/>
            <a:headEnd/>
            <a:tailEnd/>
          </a:ln>
        </p:spPr>
        <p:txBody>
          <a:bodyPr>
            <a:spAutoFit/>
          </a:bodyPr>
          <a:lstStyle/>
          <a:p>
            <a:pPr algn="r"/>
            <a:r>
              <a:rPr kumimoji="0" lang="nb-NO" altLang="zh-TW">
                <a:solidFill>
                  <a:schemeClr val="bg1"/>
                </a:solidFill>
                <a:latin typeface="Arial Black" pitchFamily="34" charset="0"/>
              </a:rPr>
              <a:t>MeTracker information structure</a:t>
            </a:r>
          </a:p>
        </p:txBody>
      </p:sp>
      <p:sp>
        <p:nvSpPr>
          <p:cNvPr id="3" name="Magnetisk disk 2"/>
          <p:cNvSpPr/>
          <p:nvPr/>
        </p:nvSpPr>
        <p:spPr>
          <a:xfrm>
            <a:off x="2771775" y="771525"/>
            <a:ext cx="3816350" cy="6086475"/>
          </a:xfrm>
          <a:prstGeom prst="flowChartMagneticDisk">
            <a:avLst/>
          </a:prstGeom>
        </p:spPr>
        <p:style>
          <a:lnRef idx="1">
            <a:schemeClr val="accent1"/>
          </a:lnRef>
          <a:fillRef idx="3">
            <a:schemeClr val="accent1"/>
          </a:fillRef>
          <a:effectRef idx="2">
            <a:schemeClr val="accent1"/>
          </a:effectRef>
          <a:fontRef idx="minor">
            <a:schemeClr val="lt1"/>
          </a:fontRef>
        </p:style>
        <p:txBody>
          <a:bodyPr anchor="ctr"/>
          <a:lstStyle/>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endParaRPr kumimoji="0" lang="en-GB" altLang="zh-TW">
              <a:solidFill>
                <a:srgbClr val="FFFFFF"/>
              </a:solidFill>
              <a:ea typeface="新細明體" pitchFamily="18" charset="-120"/>
            </a:endParaRPr>
          </a:p>
          <a:p>
            <a:pPr algn="ctr"/>
            <a:r>
              <a:rPr kumimoji="0" lang="en-GB" altLang="zh-TW">
                <a:solidFill>
                  <a:srgbClr val="FFFFFF"/>
                </a:solidFill>
                <a:ea typeface="新細明體" pitchFamily="18" charset="-120"/>
              </a:rPr>
              <a:t>MeTracker Database</a:t>
            </a:r>
          </a:p>
        </p:txBody>
      </p:sp>
      <p:graphicFrame>
        <p:nvGraphicFramePr>
          <p:cNvPr id="20" name="Diagram 19"/>
          <p:cNvGraphicFramePr/>
          <p:nvPr/>
        </p:nvGraphicFramePr>
        <p:xfrm>
          <a:off x="2862235" y="2883648"/>
          <a:ext cx="3692203" cy="32816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22" name="Rett pil 21"/>
          <p:cNvCxnSpPr/>
          <p:nvPr/>
        </p:nvCxnSpPr>
        <p:spPr>
          <a:xfrm>
            <a:off x="1871663" y="2205038"/>
            <a:ext cx="971550" cy="503237"/>
          </a:xfrm>
          <a:prstGeom prst="straightConnector1">
            <a:avLst/>
          </a:prstGeom>
          <a:ln w="38100">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5" name="Rett pil 24"/>
          <p:cNvCxnSpPr/>
          <p:nvPr/>
        </p:nvCxnSpPr>
        <p:spPr>
          <a:xfrm flipH="1" flipV="1">
            <a:off x="6597650" y="5218113"/>
            <a:ext cx="1176338" cy="366712"/>
          </a:xfrm>
          <a:prstGeom prst="straightConnector1">
            <a:avLst/>
          </a:prstGeom>
          <a:ln w="38100">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6" name="Rett pil 25"/>
          <p:cNvCxnSpPr/>
          <p:nvPr/>
        </p:nvCxnSpPr>
        <p:spPr>
          <a:xfrm flipV="1">
            <a:off x="1979613" y="5667375"/>
            <a:ext cx="936625" cy="498475"/>
          </a:xfrm>
          <a:prstGeom prst="straightConnector1">
            <a:avLst/>
          </a:prstGeom>
          <a:ln w="38100">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7" name="Rett pil 26"/>
          <p:cNvCxnSpPr/>
          <p:nvPr/>
        </p:nvCxnSpPr>
        <p:spPr>
          <a:xfrm flipH="1">
            <a:off x="6497638" y="1130300"/>
            <a:ext cx="820737" cy="573088"/>
          </a:xfrm>
          <a:prstGeom prst="straightConnector1">
            <a:avLst/>
          </a:prstGeom>
          <a:ln w="38100">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sp>
        <p:nvSpPr>
          <p:cNvPr id="21" name="TekstSylinder 20"/>
          <p:cNvSpPr txBox="1">
            <a:spLocks noChangeArrowheads="1"/>
          </p:cNvSpPr>
          <p:nvPr/>
        </p:nvSpPr>
        <p:spPr bwMode="auto">
          <a:xfrm>
            <a:off x="209550" y="1047750"/>
            <a:ext cx="1677988" cy="368300"/>
          </a:xfrm>
          <a:prstGeom prst="rect">
            <a:avLst/>
          </a:prstGeom>
          <a:noFill/>
          <a:ln w="9525">
            <a:noFill/>
            <a:miter lim="800000"/>
            <a:headEnd/>
            <a:tailEnd/>
          </a:ln>
        </p:spPr>
        <p:txBody>
          <a:bodyPr wrap="none">
            <a:spAutoFit/>
          </a:bodyPr>
          <a:lstStyle/>
          <a:p>
            <a:r>
              <a:rPr kumimoji="0" lang="en-GB" altLang="zh-TW">
                <a:latin typeface="Franklin Gothic Book"/>
              </a:rPr>
              <a:t>Øvelse Elverum</a:t>
            </a:r>
          </a:p>
        </p:txBody>
      </p:sp>
      <p:sp>
        <p:nvSpPr>
          <p:cNvPr id="28" name="TekstSylinder 27"/>
          <p:cNvSpPr txBox="1">
            <a:spLocks noChangeArrowheads="1"/>
          </p:cNvSpPr>
          <p:nvPr/>
        </p:nvSpPr>
        <p:spPr bwMode="auto">
          <a:xfrm>
            <a:off x="7324725" y="2525713"/>
            <a:ext cx="1798638" cy="369887"/>
          </a:xfrm>
          <a:prstGeom prst="rect">
            <a:avLst/>
          </a:prstGeom>
          <a:noFill/>
          <a:ln w="9525">
            <a:noFill/>
            <a:miter lim="800000"/>
            <a:headEnd/>
            <a:tailEnd/>
          </a:ln>
        </p:spPr>
        <p:txBody>
          <a:bodyPr>
            <a:spAutoFit/>
          </a:bodyPr>
          <a:lstStyle/>
          <a:p>
            <a:r>
              <a:rPr kumimoji="0" lang="en-GB" altLang="zh-TW">
                <a:latin typeface="Franklin Gothic Book"/>
              </a:rPr>
              <a:t>Sola Flyplass</a:t>
            </a:r>
          </a:p>
        </p:txBody>
      </p:sp>
      <p:sp>
        <p:nvSpPr>
          <p:cNvPr id="29" name="TekstSylinder 28"/>
          <p:cNvSpPr txBox="1">
            <a:spLocks noChangeArrowheads="1"/>
          </p:cNvSpPr>
          <p:nvPr/>
        </p:nvSpPr>
        <p:spPr bwMode="auto">
          <a:xfrm>
            <a:off x="7764463" y="5299075"/>
            <a:ext cx="996950" cy="368300"/>
          </a:xfrm>
          <a:prstGeom prst="rect">
            <a:avLst/>
          </a:prstGeom>
          <a:noFill/>
          <a:ln w="9525">
            <a:noFill/>
            <a:miter lim="800000"/>
            <a:headEnd/>
            <a:tailEnd/>
          </a:ln>
        </p:spPr>
        <p:txBody>
          <a:bodyPr wrap="none">
            <a:spAutoFit/>
          </a:bodyPr>
          <a:lstStyle/>
          <a:p>
            <a:r>
              <a:rPr kumimoji="0" lang="en-GB" altLang="zh-TW">
                <a:latin typeface="Franklin Gothic Book"/>
              </a:rPr>
              <a:t>Risavika</a:t>
            </a:r>
          </a:p>
        </p:txBody>
      </p:sp>
      <p:sp>
        <p:nvSpPr>
          <p:cNvPr id="30" name="TekstSylinder 29"/>
          <p:cNvSpPr txBox="1">
            <a:spLocks noChangeArrowheads="1"/>
          </p:cNvSpPr>
          <p:nvPr/>
        </p:nvSpPr>
        <p:spPr bwMode="auto">
          <a:xfrm>
            <a:off x="122238" y="4797425"/>
            <a:ext cx="1687512" cy="368300"/>
          </a:xfrm>
          <a:prstGeom prst="rect">
            <a:avLst/>
          </a:prstGeom>
          <a:noFill/>
          <a:ln w="9525">
            <a:noFill/>
            <a:miter lim="800000"/>
            <a:headEnd/>
            <a:tailEnd/>
          </a:ln>
        </p:spPr>
        <p:txBody>
          <a:bodyPr wrap="none">
            <a:spAutoFit/>
          </a:bodyPr>
          <a:lstStyle/>
          <a:p>
            <a:r>
              <a:rPr kumimoji="0" lang="en-GB" altLang="zh-TW">
                <a:latin typeface="Franklin Gothic Book"/>
              </a:rPr>
              <a:t>Fu Shan Hai 13</a:t>
            </a:r>
          </a:p>
        </p:txBody>
      </p:sp>
      <p:sp>
        <p:nvSpPr>
          <p:cNvPr id="31" name="TekstSylinder 30"/>
          <p:cNvSpPr txBox="1">
            <a:spLocks noChangeArrowheads="1"/>
          </p:cNvSpPr>
          <p:nvPr/>
        </p:nvSpPr>
        <p:spPr bwMode="auto">
          <a:xfrm>
            <a:off x="7351713" y="862013"/>
            <a:ext cx="1409700" cy="369887"/>
          </a:xfrm>
          <a:prstGeom prst="rect">
            <a:avLst/>
          </a:prstGeom>
          <a:noFill/>
          <a:ln w="9525">
            <a:noFill/>
            <a:miter lim="800000"/>
            <a:headEnd/>
            <a:tailEnd/>
          </a:ln>
        </p:spPr>
        <p:txBody>
          <a:bodyPr wrap="none">
            <a:spAutoFit/>
          </a:bodyPr>
          <a:lstStyle/>
          <a:p>
            <a:r>
              <a:rPr kumimoji="0" lang="en-GB" altLang="zh-TW">
                <a:latin typeface="Franklin Gothic Book"/>
              </a:rPr>
              <a:t>Hell tunellen</a:t>
            </a:r>
          </a:p>
        </p:txBody>
      </p:sp>
      <p:pic>
        <p:nvPicPr>
          <p:cNvPr id="23" name="Bilde 22" descr="DSC_9137.jpg"/>
          <p:cNvPicPr>
            <a:picLocks noChangeAspect="1"/>
          </p:cNvPicPr>
          <p:nvPr/>
        </p:nvPicPr>
        <p:blipFill>
          <a:blip r:embed="rId9"/>
          <a:srcRect/>
          <a:stretch>
            <a:fillRect/>
          </a:stretch>
        </p:blipFill>
        <p:spPr bwMode="auto">
          <a:xfrm>
            <a:off x="7324725" y="1223963"/>
            <a:ext cx="1719263" cy="1144587"/>
          </a:xfrm>
          <a:prstGeom prst="rect">
            <a:avLst/>
          </a:prstGeom>
          <a:noFill/>
          <a:ln w="9525">
            <a:noFill/>
            <a:miter lim="800000"/>
            <a:headEnd/>
            <a:tailEnd/>
          </a:ln>
        </p:spPr>
      </p:pic>
      <p:pic>
        <p:nvPicPr>
          <p:cNvPr id="39" name="Picture 2"/>
          <p:cNvPicPr>
            <a:picLocks noChangeAspect="1" noChangeArrowheads="1"/>
          </p:cNvPicPr>
          <p:nvPr/>
        </p:nvPicPr>
        <p:blipFill>
          <a:blip r:embed="rId10"/>
          <a:srcRect/>
          <a:stretch>
            <a:fillRect/>
          </a:stretch>
        </p:blipFill>
        <p:spPr bwMode="auto">
          <a:xfrm>
            <a:off x="122238" y="3435350"/>
            <a:ext cx="1949450" cy="1106488"/>
          </a:xfrm>
          <a:prstGeom prst="rect">
            <a:avLst/>
          </a:prstGeom>
          <a:noFill/>
          <a:ln w="9525">
            <a:noFill/>
            <a:miter lim="800000"/>
            <a:headEnd/>
            <a:tailEnd/>
          </a:ln>
        </p:spPr>
      </p:pic>
      <p:sp>
        <p:nvSpPr>
          <p:cNvPr id="40" name="TekstSylinder 39"/>
          <p:cNvSpPr txBox="1">
            <a:spLocks noChangeArrowheads="1"/>
          </p:cNvSpPr>
          <p:nvPr/>
        </p:nvSpPr>
        <p:spPr bwMode="auto">
          <a:xfrm>
            <a:off x="73025" y="3019425"/>
            <a:ext cx="1825625" cy="368300"/>
          </a:xfrm>
          <a:prstGeom prst="rect">
            <a:avLst/>
          </a:prstGeom>
          <a:noFill/>
          <a:ln w="9525">
            <a:noFill/>
            <a:miter lim="800000"/>
            <a:headEnd/>
            <a:tailEnd/>
          </a:ln>
        </p:spPr>
        <p:txBody>
          <a:bodyPr wrap="none">
            <a:spAutoFit/>
          </a:bodyPr>
          <a:lstStyle/>
          <a:p>
            <a:r>
              <a:rPr kumimoji="0" lang="en-GB" altLang="zh-TW">
                <a:latin typeface="Franklin Gothic Book"/>
              </a:rPr>
              <a:t>Øvelse Trysilknut</a:t>
            </a:r>
          </a:p>
        </p:txBody>
      </p:sp>
      <p:pic>
        <p:nvPicPr>
          <p:cNvPr id="16391" name="Bilde 16390"/>
          <p:cNvPicPr>
            <a:picLocks noChangeAspect="1"/>
          </p:cNvPicPr>
          <p:nvPr/>
        </p:nvPicPr>
        <p:blipFill>
          <a:blip r:embed="rId11"/>
          <a:srcRect/>
          <a:stretch>
            <a:fillRect/>
          </a:stretch>
        </p:blipFill>
        <p:spPr bwMode="auto">
          <a:xfrm>
            <a:off x="80963" y="1416050"/>
            <a:ext cx="1906587" cy="1271588"/>
          </a:xfrm>
          <a:prstGeom prst="rect">
            <a:avLst/>
          </a:prstGeom>
          <a:noFill/>
          <a:ln w="9525">
            <a:noFill/>
            <a:miter lim="800000"/>
            <a:headEnd/>
            <a:tailEnd/>
          </a:ln>
        </p:spPr>
      </p:pic>
      <p:pic>
        <p:nvPicPr>
          <p:cNvPr id="16392" name="Bilde 16391" descr="IMG_0126.JPG"/>
          <p:cNvPicPr>
            <a:picLocks noChangeAspect="1"/>
          </p:cNvPicPr>
          <p:nvPr/>
        </p:nvPicPr>
        <p:blipFill>
          <a:blip r:embed="rId12"/>
          <a:srcRect/>
          <a:stretch>
            <a:fillRect/>
          </a:stretch>
        </p:blipFill>
        <p:spPr bwMode="auto">
          <a:xfrm>
            <a:off x="122238" y="5265738"/>
            <a:ext cx="1865312" cy="1398587"/>
          </a:xfrm>
          <a:prstGeom prst="rect">
            <a:avLst/>
          </a:prstGeom>
          <a:noFill/>
          <a:ln w="9525">
            <a:noFill/>
            <a:miter lim="800000"/>
            <a:headEnd/>
            <a:tailEnd/>
          </a:ln>
        </p:spPr>
      </p:pic>
      <p:cxnSp>
        <p:nvCxnSpPr>
          <p:cNvPr id="47" name="Rett pil 46"/>
          <p:cNvCxnSpPr/>
          <p:nvPr/>
        </p:nvCxnSpPr>
        <p:spPr>
          <a:xfrm>
            <a:off x="1898650" y="3284538"/>
            <a:ext cx="801688" cy="431800"/>
          </a:xfrm>
          <a:prstGeom prst="straightConnector1">
            <a:avLst/>
          </a:prstGeom>
          <a:ln w="38100">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48" name="Rett pil 47"/>
          <p:cNvCxnSpPr/>
          <p:nvPr/>
        </p:nvCxnSpPr>
        <p:spPr>
          <a:xfrm flipH="1">
            <a:off x="6497638" y="3662363"/>
            <a:ext cx="877887" cy="284162"/>
          </a:xfrm>
          <a:prstGeom prst="straightConnector1">
            <a:avLst/>
          </a:prstGeom>
          <a:ln w="38100">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pic>
        <p:nvPicPr>
          <p:cNvPr id="52" name="Picture 3"/>
          <p:cNvPicPr>
            <a:picLocks noChangeAspect="1" noChangeArrowheads="1"/>
          </p:cNvPicPr>
          <p:nvPr/>
        </p:nvPicPr>
        <p:blipFill>
          <a:blip r:embed="rId13"/>
          <a:srcRect/>
          <a:stretch>
            <a:fillRect/>
          </a:stretch>
        </p:blipFill>
        <p:spPr bwMode="auto">
          <a:xfrm>
            <a:off x="7307263" y="3783013"/>
            <a:ext cx="1762125" cy="1309687"/>
          </a:xfrm>
          <a:prstGeom prst="rect">
            <a:avLst/>
          </a:prstGeom>
          <a:noFill/>
          <a:ln w="9525">
            <a:noFill/>
            <a:miter lim="800000"/>
            <a:headEnd/>
            <a:tailEnd/>
          </a:ln>
        </p:spPr>
      </p:pic>
      <p:pic>
        <p:nvPicPr>
          <p:cNvPr id="53" name="Picture 3"/>
          <p:cNvPicPr>
            <a:picLocks noChangeAspect="1" noChangeArrowheads="1"/>
          </p:cNvPicPr>
          <p:nvPr/>
        </p:nvPicPr>
        <p:blipFill>
          <a:blip r:embed="rId14"/>
          <a:srcRect/>
          <a:stretch>
            <a:fillRect/>
          </a:stretch>
        </p:blipFill>
        <p:spPr bwMode="auto">
          <a:xfrm>
            <a:off x="7318375" y="2819400"/>
            <a:ext cx="1751013" cy="985838"/>
          </a:xfrm>
          <a:prstGeom prst="rect">
            <a:avLst/>
          </a:prstGeom>
          <a:noFill/>
          <a:ln w="9525">
            <a:noFill/>
            <a:miter lim="800000"/>
            <a:headEnd/>
            <a:tailEnd/>
          </a:ln>
        </p:spPr>
      </p:pic>
      <p:sp>
        <p:nvSpPr>
          <p:cNvPr id="16402" name="Bildeforklaring formet som en sky 16401"/>
          <p:cNvSpPr/>
          <p:nvPr/>
        </p:nvSpPr>
        <p:spPr>
          <a:xfrm>
            <a:off x="2938463" y="771525"/>
            <a:ext cx="2089150" cy="1314450"/>
          </a:xfrm>
          <a:prstGeom prst="cloudCallout">
            <a:avLst>
              <a:gd name="adj1" fmla="val 38718"/>
              <a:gd name="adj2" fmla="val 73840"/>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kumimoji="0" lang="en-GB" dirty="0" err="1">
                <a:solidFill>
                  <a:schemeClr val="bg1"/>
                </a:solidFill>
              </a:rPr>
              <a:t>Boilex</a:t>
            </a:r>
            <a:endParaRPr kumimoji="0" lang="en-GB" dirty="0">
              <a:solidFill>
                <a:schemeClr val="bg1"/>
              </a:solidFill>
            </a:endParaRPr>
          </a:p>
          <a:p>
            <a:pPr algn="ctr" fontAlgn="auto">
              <a:spcBef>
                <a:spcPts val="0"/>
              </a:spcBef>
              <a:spcAft>
                <a:spcPts val="0"/>
              </a:spcAft>
              <a:defRPr/>
            </a:pPr>
            <a:r>
              <a:rPr kumimoji="0" lang="en-GB" dirty="0" err="1">
                <a:solidFill>
                  <a:schemeClr val="bg1"/>
                </a:solidFill>
              </a:rPr>
              <a:t>SkagEx</a:t>
            </a:r>
            <a:endParaRPr kumimoji="0" lang="en-GB" dirty="0">
              <a:solidFill>
                <a:schemeClr val="bg1"/>
              </a:solidFill>
            </a:endParaRPr>
          </a:p>
          <a:p>
            <a:pPr algn="ctr" fontAlgn="auto">
              <a:spcBef>
                <a:spcPts val="0"/>
              </a:spcBef>
              <a:spcAft>
                <a:spcPts val="0"/>
              </a:spcAft>
              <a:defRPr/>
            </a:pPr>
            <a:r>
              <a:rPr kumimoji="0" lang="en-GB" dirty="0" err="1">
                <a:solidFill>
                  <a:schemeClr val="bg1"/>
                </a:solidFill>
              </a:rPr>
              <a:t>Dragvoll</a:t>
            </a:r>
            <a:endParaRPr kumimoji="0" lang="en-GB" dirty="0">
              <a:solidFill>
                <a:schemeClr val="bg1"/>
              </a:solidFill>
            </a:endParaRPr>
          </a:p>
          <a:p>
            <a:pPr algn="ctr" fontAlgn="auto">
              <a:spcBef>
                <a:spcPts val="0"/>
              </a:spcBef>
              <a:spcAft>
                <a:spcPts val="0"/>
              </a:spcAft>
              <a:defRPr/>
            </a:pPr>
            <a:r>
              <a:rPr kumimoji="0" lang="en-GB" dirty="0">
                <a:solidFill>
                  <a:schemeClr val="bg1"/>
                </a:solidFill>
              </a:rPr>
              <a:t>OFFB++</a:t>
            </a:r>
          </a:p>
        </p:txBody>
      </p:sp>
      <p:pic>
        <p:nvPicPr>
          <p:cNvPr id="16403" name="Bilde 16402" descr="BRIDGE Demo3 133.jpg"/>
          <p:cNvPicPr>
            <a:picLocks noChangeAspect="1"/>
          </p:cNvPicPr>
          <p:nvPr/>
        </p:nvPicPr>
        <p:blipFill>
          <a:blip r:embed="rId15"/>
          <a:srcRect/>
          <a:stretch>
            <a:fillRect/>
          </a:stretch>
        </p:blipFill>
        <p:spPr bwMode="auto">
          <a:xfrm>
            <a:off x="6251575" y="5837238"/>
            <a:ext cx="1512888" cy="1004887"/>
          </a:xfrm>
          <a:prstGeom prst="rect">
            <a:avLst/>
          </a:prstGeom>
          <a:noFill/>
          <a:ln w="9525">
            <a:noFill/>
            <a:miter lim="800000"/>
            <a:headEnd/>
            <a:tailEnd/>
          </a:ln>
        </p:spPr>
      </p:pic>
      <p:pic>
        <p:nvPicPr>
          <p:cNvPr id="16404" name="Bilde 16403" descr="BRIDGE Demo3 145.jpg"/>
          <p:cNvPicPr>
            <a:picLocks noChangeAspect="1"/>
          </p:cNvPicPr>
          <p:nvPr/>
        </p:nvPicPr>
        <p:blipFill>
          <a:blip r:embed="rId16"/>
          <a:srcRect/>
          <a:stretch>
            <a:fillRect/>
          </a:stretch>
        </p:blipFill>
        <p:spPr bwMode="auto">
          <a:xfrm>
            <a:off x="7773988" y="5837238"/>
            <a:ext cx="1514475" cy="100488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6391"/>
                                        </p:tgtEl>
                                        <p:attrNameLst>
                                          <p:attrName>style.visibility</p:attrName>
                                        </p:attrNameLst>
                                      </p:cBhvr>
                                      <p:to>
                                        <p:strVal val="visible"/>
                                      </p:to>
                                    </p:set>
                                    <p:anim calcmode="lin" valueType="num">
                                      <p:cBhvr additive="base">
                                        <p:cTn id="17" dur="500" fill="hold"/>
                                        <p:tgtEl>
                                          <p:spTgt spid="16391"/>
                                        </p:tgtEl>
                                        <p:attrNameLst>
                                          <p:attrName>ppt_x</p:attrName>
                                        </p:attrNameLst>
                                      </p:cBhvr>
                                      <p:tavLst>
                                        <p:tav tm="0">
                                          <p:val>
                                            <p:strVal val="#ppt_x"/>
                                          </p:val>
                                        </p:tav>
                                        <p:tav tm="100000">
                                          <p:val>
                                            <p:strVal val="#ppt_x"/>
                                          </p:val>
                                        </p:tav>
                                      </p:tavLst>
                                    </p:anim>
                                    <p:anim calcmode="lin" valueType="num">
                                      <p:cBhvr additive="base">
                                        <p:cTn id="18" dur="500" fill="hold"/>
                                        <p:tgtEl>
                                          <p:spTgt spid="16391"/>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ppt_x"/>
                                          </p:val>
                                        </p:tav>
                                        <p:tav tm="100000">
                                          <p:val>
                                            <p:strVal val="#ppt_x"/>
                                          </p:val>
                                        </p:tav>
                                      </p:tavLst>
                                    </p:anim>
                                    <p:anim calcmode="lin" valueType="num">
                                      <p:cBhvr additive="base">
                                        <p:cTn id="22" dur="500" fill="hold"/>
                                        <p:tgtEl>
                                          <p:spTgt spid="22"/>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500" fill="hold"/>
                                        <p:tgtEl>
                                          <p:spTgt spid="47"/>
                                        </p:tgtEl>
                                        <p:attrNameLst>
                                          <p:attrName>ppt_x</p:attrName>
                                        </p:attrNameLst>
                                      </p:cBhvr>
                                      <p:tavLst>
                                        <p:tav tm="0">
                                          <p:val>
                                            <p:strVal val="#ppt_x"/>
                                          </p:val>
                                        </p:tav>
                                        <p:tav tm="100000">
                                          <p:val>
                                            <p:strVal val="#ppt_x"/>
                                          </p:val>
                                        </p:tav>
                                      </p:tavLst>
                                    </p:anim>
                                    <p:anim calcmode="lin" valueType="num">
                                      <p:cBhvr additive="base">
                                        <p:cTn id="26" dur="500" fill="hold"/>
                                        <p:tgtEl>
                                          <p:spTgt spid="4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additive="base">
                                        <p:cTn id="29" dur="500" fill="hold"/>
                                        <p:tgtEl>
                                          <p:spTgt spid="40"/>
                                        </p:tgtEl>
                                        <p:attrNameLst>
                                          <p:attrName>ppt_x</p:attrName>
                                        </p:attrNameLst>
                                      </p:cBhvr>
                                      <p:tavLst>
                                        <p:tav tm="0">
                                          <p:val>
                                            <p:strVal val="#ppt_x"/>
                                          </p:val>
                                        </p:tav>
                                        <p:tav tm="100000">
                                          <p:val>
                                            <p:strVal val="#ppt_x"/>
                                          </p:val>
                                        </p:tav>
                                      </p:tavLst>
                                    </p:anim>
                                    <p:anim calcmode="lin" valueType="num">
                                      <p:cBhvr additive="base">
                                        <p:cTn id="30" dur="500" fill="hold"/>
                                        <p:tgtEl>
                                          <p:spTgt spid="40"/>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fill="hold"/>
                                        <p:tgtEl>
                                          <p:spTgt spid="39"/>
                                        </p:tgtEl>
                                        <p:attrNameLst>
                                          <p:attrName>ppt_x</p:attrName>
                                        </p:attrNameLst>
                                      </p:cBhvr>
                                      <p:tavLst>
                                        <p:tav tm="0">
                                          <p:val>
                                            <p:strVal val="#ppt_x"/>
                                          </p:val>
                                        </p:tav>
                                        <p:tav tm="100000">
                                          <p:val>
                                            <p:strVal val="#ppt_x"/>
                                          </p:val>
                                        </p:tav>
                                      </p:tavLst>
                                    </p:anim>
                                    <p:anim calcmode="lin" valueType="num">
                                      <p:cBhvr additive="base">
                                        <p:cTn id="34" dur="500" fill="hold"/>
                                        <p:tgtEl>
                                          <p:spTgt spid="3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ppt_x"/>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6392"/>
                                        </p:tgtEl>
                                        <p:attrNameLst>
                                          <p:attrName>style.visibility</p:attrName>
                                        </p:attrNameLst>
                                      </p:cBhvr>
                                      <p:to>
                                        <p:strVal val="visible"/>
                                      </p:to>
                                    </p:set>
                                    <p:anim calcmode="lin" valueType="num">
                                      <p:cBhvr additive="base">
                                        <p:cTn id="41" dur="500" fill="hold"/>
                                        <p:tgtEl>
                                          <p:spTgt spid="16392"/>
                                        </p:tgtEl>
                                        <p:attrNameLst>
                                          <p:attrName>ppt_x</p:attrName>
                                        </p:attrNameLst>
                                      </p:cBhvr>
                                      <p:tavLst>
                                        <p:tav tm="0">
                                          <p:val>
                                            <p:strVal val="#ppt_x"/>
                                          </p:val>
                                        </p:tav>
                                        <p:tav tm="100000">
                                          <p:val>
                                            <p:strVal val="#ppt_x"/>
                                          </p:val>
                                        </p:tav>
                                      </p:tavLst>
                                    </p:anim>
                                    <p:anim calcmode="lin" valueType="num">
                                      <p:cBhvr additive="base">
                                        <p:cTn id="42" dur="500" fill="hold"/>
                                        <p:tgtEl>
                                          <p:spTgt spid="16392"/>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ppt_x"/>
                                          </p:val>
                                        </p:tav>
                                        <p:tav tm="100000">
                                          <p:val>
                                            <p:strVal val="#ppt_x"/>
                                          </p:val>
                                        </p:tav>
                                      </p:tavLst>
                                    </p:anim>
                                    <p:anim calcmode="lin" valueType="num">
                                      <p:cBhvr additive="base">
                                        <p:cTn id="46" dur="500" fill="hold"/>
                                        <p:tgtEl>
                                          <p:spTgt spid="26"/>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6403"/>
                                        </p:tgtEl>
                                        <p:attrNameLst>
                                          <p:attrName>style.visibility</p:attrName>
                                        </p:attrNameLst>
                                      </p:cBhvr>
                                      <p:to>
                                        <p:strVal val="visible"/>
                                      </p:to>
                                    </p:set>
                                    <p:anim calcmode="lin" valueType="num">
                                      <p:cBhvr additive="base">
                                        <p:cTn id="49" dur="500" fill="hold"/>
                                        <p:tgtEl>
                                          <p:spTgt spid="16403"/>
                                        </p:tgtEl>
                                        <p:attrNameLst>
                                          <p:attrName>ppt_x</p:attrName>
                                        </p:attrNameLst>
                                      </p:cBhvr>
                                      <p:tavLst>
                                        <p:tav tm="0">
                                          <p:val>
                                            <p:strVal val="#ppt_x"/>
                                          </p:val>
                                        </p:tav>
                                        <p:tav tm="100000">
                                          <p:val>
                                            <p:strVal val="#ppt_x"/>
                                          </p:val>
                                        </p:tav>
                                      </p:tavLst>
                                    </p:anim>
                                    <p:anim calcmode="lin" valueType="num">
                                      <p:cBhvr additive="base">
                                        <p:cTn id="50" dur="500" fill="hold"/>
                                        <p:tgtEl>
                                          <p:spTgt spid="16403"/>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6404"/>
                                        </p:tgtEl>
                                        <p:attrNameLst>
                                          <p:attrName>style.visibility</p:attrName>
                                        </p:attrNameLst>
                                      </p:cBhvr>
                                      <p:to>
                                        <p:strVal val="visible"/>
                                      </p:to>
                                    </p:set>
                                    <p:anim calcmode="lin" valueType="num">
                                      <p:cBhvr additive="base">
                                        <p:cTn id="53" dur="500" fill="hold"/>
                                        <p:tgtEl>
                                          <p:spTgt spid="16404"/>
                                        </p:tgtEl>
                                        <p:attrNameLst>
                                          <p:attrName>ppt_x</p:attrName>
                                        </p:attrNameLst>
                                      </p:cBhvr>
                                      <p:tavLst>
                                        <p:tav tm="0">
                                          <p:val>
                                            <p:strVal val="#ppt_x"/>
                                          </p:val>
                                        </p:tav>
                                        <p:tav tm="100000">
                                          <p:val>
                                            <p:strVal val="#ppt_x"/>
                                          </p:val>
                                        </p:tav>
                                      </p:tavLst>
                                    </p:anim>
                                    <p:anim calcmode="lin" valueType="num">
                                      <p:cBhvr additive="base">
                                        <p:cTn id="54" dur="500" fill="hold"/>
                                        <p:tgtEl>
                                          <p:spTgt spid="1640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fill="hold"/>
                                        <p:tgtEl>
                                          <p:spTgt spid="29"/>
                                        </p:tgtEl>
                                        <p:attrNameLst>
                                          <p:attrName>ppt_x</p:attrName>
                                        </p:attrNameLst>
                                      </p:cBhvr>
                                      <p:tavLst>
                                        <p:tav tm="0">
                                          <p:val>
                                            <p:strVal val="#ppt_x"/>
                                          </p:val>
                                        </p:tav>
                                        <p:tav tm="100000">
                                          <p:val>
                                            <p:strVal val="#ppt_x"/>
                                          </p:val>
                                        </p:tav>
                                      </p:tavLst>
                                    </p:anim>
                                    <p:anim calcmode="lin" valueType="num">
                                      <p:cBhvr additive="base">
                                        <p:cTn id="58" dur="500" fill="hold"/>
                                        <p:tgtEl>
                                          <p:spTgt spid="29"/>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additive="base">
                                        <p:cTn id="61" dur="500" fill="hold"/>
                                        <p:tgtEl>
                                          <p:spTgt spid="52"/>
                                        </p:tgtEl>
                                        <p:attrNameLst>
                                          <p:attrName>ppt_x</p:attrName>
                                        </p:attrNameLst>
                                      </p:cBhvr>
                                      <p:tavLst>
                                        <p:tav tm="0">
                                          <p:val>
                                            <p:strVal val="#ppt_x"/>
                                          </p:val>
                                        </p:tav>
                                        <p:tav tm="100000">
                                          <p:val>
                                            <p:strVal val="#ppt_x"/>
                                          </p:val>
                                        </p:tav>
                                      </p:tavLst>
                                    </p:anim>
                                    <p:anim calcmode="lin" valueType="num">
                                      <p:cBhvr additive="base">
                                        <p:cTn id="62" dur="500" fill="hold"/>
                                        <p:tgtEl>
                                          <p:spTgt spid="52"/>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53"/>
                                        </p:tgtEl>
                                        <p:attrNameLst>
                                          <p:attrName>style.visibility</p:attrName>
                                        </p:attrNameLst>
                                      </p:cBhvr>
                                      <p:to>
                                        <p:strVal val="visible"/>
                                      </p:to>
                                    </p:set>
                                    <p:anim calcmode="lin" valueType="num">
                                      <p:cBhvr additive="base">
                                        <p:cTn id="65" dur="500" fill="hold"/>
                                        <p:tgtEl>
                                          <p:spTgt spid="53"/>
                                        </p:tgtEl>
                                        <p:attrNameLst>
                                          <p:attrName>ppt_x</p:attrName>
                                        </p:attrNameLst>
                                      </p:cBhvr>
                                      <p:tavLst>
                                        <p:tav tm="0">
                                          <p:val>
                                            <p:strVal val="#ppt_x"/>
                                          </p:val>
                                        </p:tav>
                                        <p:tav tm="100000">
                                          <p:val>
                                            <p:strVal val="#ppt_x"/>
                                          </p:val>
                                        </p:tav>
                                      </p:tavLst>
                                    </p:anim>
                                    <p:anim calcmode="lin" valueType="num">
                                      <p:cBhvr additive="base">
                                        <p:cTn id="66" dur="500" fill="hold"/>
                                        <p:tgtEl>
                                          <p:spTgt spid="53"/>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additive="base">
                                        <p:cTn id="69" dur="500" fill="hold"/>
                                        <p:tgtEl>
                                          <p:spTgt spid="28"/>
                                        </p:tgtEl>
                                        <p:attrNameLst>
                                          <p:attrName>ppt_x</p:attrName>
                                        </p:attrNameLst>
                                      </p:cBhvr>
                                      <p:tavLst>
                                        <p:tav tm="0">
                                          <p:val>
                                            <p:strVal val="#ppt_x"/>
                                          </p:val>
                                        </p:tav>
                                        <p:tav tm="100000">
                                          <p:val>
                                            <p:strVal val="#ppt_x"/>
                                          </p:val>
                                        </p:tav>
                                      </p:tavLst>
                                    </p:anim>
                                    <p:anim calcmode="lin" valueType="num">
                                      <p:cBhvr additive="base">
                                        <p:cTn id="70" dur="500" fill="hold"/>
                                        <p:tgtEl>
                                          <p:spTgt spid="28"/>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ppt_x"/>
                                          </p:val>
                                        </p:tav>
                                        <p:tav tm="100000">
                                          <p:val>
                                            <p:strVal val="#ppt_x"/>
                                          </p:val>
                                        </p:tav>
                                      </p:tavLst>
                                    </p:anim>
                                    <p:anim calcmode="lin" valueType="num">
                                      <p:cBhvr additive="base">
                                        <p:cTn id="78" dur="500" fill="hold"/>
                                        <p:tgtEl>
                                          <p:spTgt spid="31"/>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additive="base">
                                        <p:cTn id="81" dur="500" fill="hold"/>
                                        <p:tgtEl>
                                          <p:spTgt spid="27"/>
                                        </p:tgtEl>
                                        <p:attrNameLst>
                                          <p:attrName>ppt_x</p:attrName>
                                        </p:attrNameLst>
                                      </p:cBhvr>
                                      <p:tavLst>
                                        <p:tav tm="0">
                                          <p:val>
                                            <p:strVal val="#ppt_x"/>
                                          </p:val>
                                        </p:tav>
                                        <p:tav tm="100000">
                                          <p:val>
                                            <p:strVal val="#ppt_x"/>
                                          </p:val>
                                        </p:tav>
                                      </p:tavLst>
                                    </p:anim>
                                    <p:anim calcmode="lin" valueType="num">
                                      <p:cBhvr additive="base">
                                        <p:cTn id="8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12" presetClass="entr" presetSubtype="4" fill="hold" grpId="0" nodeType="clickEffect">
                                  <p:stCondLst>
                                    <p:cond delay="0"/>
                                  </p:stCondLst>
                                  <p:childTnLst>
                                    <p:set>
                                      <p:cBhvr>
                                        <p:cTn id="86" dur="1" fill="hold">
                                          <p:stCondLst>
                                            <p:cond delay="0"/>
                                          </p:stCondLst>
                                        </p:cTn>
                                        <p:tgtEl>
                                          <p:spTgt spid="16402"/>
                                        </p:tgtEl>
                                        <p:attrNameLst>
                                          <p:attrName>style.visibility</p:attrName>
                                        </p:attrNameLst>
                                      </p:cBhvr>
                                      <p:to>
                                        <p:strVal val="visible"/>
                                      </p:to>
                                    </p:set>
                                    <p:anim calcmode="lin" valueType="num">
                                      <p:cBhvr additive="base">
                                        <p:cTn id="87" dur="500"/>
                                        <p:tgtEl>
                                          <p:spTgt spid="16402"/>
                                        </p:tgtEl>
                                        <p:attrNameLst>
                                          <p:attrName>ppt_y</p:attrName>
                                        </p:attrNameLst>
                                      </p:cBhvr>
                                      <p:tavLst>
                                        <p:tav tm="0">
                                          <p:val>
                                            <p:strVal val="#ppt_y+#ppt_h*1.125000"/>
                                          </p:val>
                                        </p:tav>
                                        <p:tav tm="100000">
                                          <p:val>
                                            <p:strVal val="#ppt_y"/>
                                          </p:val>
                                        </p:tav>
                                      </p:tavLst>
                                    </p:anim>
                                    <p:animEffect transition="in" filter="wipe(up)">
                                      <p:cBhvr>
                                        <p:cTn id="88" dur="500"/>
                                        <p:tgtEl>
                                          <p:spTgt spid="16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0" grpId="0">
        <p:bldAsOne/>
      </p:bldGraphic>
      <p:bldP spid="21" grpId="0"/>
      <p:bldP spid="28" grpId="0"/>
      <p:bldP spid="29" grpId="0"/>
      <p:bldP spid="30" grpId="0"/>
      <p:bldP spid="31" grpId="0"/>
      <p:bldP spid="40" grpId="0"/>
      <p:bldP spid="1640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標題 1"/>
          <p:cNvSpPr>
            <a:spLocks noGrp="1"/>
          </p:cNvSpPr>
          <p:nvPr>
            <p:ph type="title"/>
          </p:nvPr>
        </p:nvSpPr>
        <p:spPr/>
        <p:txBody>
          <a:bodyPr/>
          <a:lstStyle/>
          <a:p>
            <a:endParaRPr lang="zh-TW" altLang="en-US" smtClean="0"/>
          </a:p>
        </p:txBody>
      </p:sp>
      <p:sp>
        <p:nvSpPr>
          <p:cNvPr id="26627" name="內容版面配置區 2"/>
          <p:cNvSpPr>
            <a:spLocks noGrp="1"/>
          </p:cNvSpPr>
          <p:nvPr>
            <p:ph idx="1"/>
          </p:nvPr>
        </p:nvSpPr>
        <p:spPr/>
        <p:txBody>
          <a:bodyPr/>
          <a:lstStyle/>
          <a:p>
            <a:endParaRPr lang="zh-TW" altLang="en-US" smtClean="0"/>
          </a:p>
        </p:txBody>
      </p:sp>
      <p:pic>
        <p:nvPicPr>
          <p:cNvPr id="26628" name="Bildobjekt 4" descr="AkkaPortImagesEmpty3.jpg">
            <a:hlinkClick r:id="rId3" action="ppaction://hlinkfile"/>
          </p:cNvPr>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26629" name="Freeform 96"/>
          <p:cNvSpPr>
            <a:spLocks/>
          </p:cNvSpPr>
          <p:nvPr/>
        </p:nvSpPr>
        <p:spPr bwMode="auto">
          <a:xfrm>
            <a:off x="4875213" y="2886075"/>
            <a:ext cx="231775" cy="119063"/>
          </a:xfrm>
          <a:custGeom>
            <a:avLst/>
            <a:gdLst>
              <a:gd name="T0" fmla="*/ 2147483647 w 311"/>
              <a:gd name="T1" fmla="*/ 2147483647 h 347"/>
              <a:gd name="T2" fmla="*/ 2147483647 w 311"/>
              <a:gd name="T3" fmla="*/ 2147483647 h 347"/>
              <a:gd name="T4" fmla="*/ 2147483647 w 311"/>
              <a:gd name="T5" fmla="*/ 2147483647 h 347"/>
              <a:gd name="T6" fmla="*/ 2147483647 w 311"/>
              <a:gd name="T7" fmla="*/ 2147483647 h 347"/>
              <a:gd name="T8" fmla="*/ 2147483647 w 311"/>
              <a:gd name="T9" fmla="*/ 2147483647 h 347"/>
              <a:gd name="T10" fmla="*/ 2147483647 w 311"/>
              <a:gd name="T11" fmla="*/ 2147483647 h 347"/>
              <a:gd name="T12" fmla="*/ 2147483647 w 311"/>
              <a:gd name="T13" fmla="*/ 2147483647 h 347"/>
              <a:gd name="T14" fmla="*/ 2147483647 w 311"/>
              <a:gd name="T15" fmla="*/ 2147483647 h 347"/>
              <a:gd name="T16" fmla="*/ 2147483647 w 311"/>
              <a:gd name="T17" fmla="*/ 2147483647 h 347"/>
              <a:gd name="T18" fmla="*/ 2147483647 w 311"/>
              <a:gd name="T19" fmla="*/ 2147483647 h 347"/>
              <a:gd name="T20" fmla="*/ 2147483647 w 311"/>
              <a:gd name="T21" fmla="*/ 2147483647 h 347"/>
              <a:gd name="T22" fmla="*/ 2147483647 w 311"/>
              <a:gd name="T23" fmla="*/ 2147483647 h 347"/>
              <a:gd name="T24" fmla="*/ 2147483647 w 311"/>
              <a:gd name="T25" fmla="*/ 2147483647 h 347"/>
              <a:gd name="T26" fmla="*/ 2147483647 w 311"/>
              <a:gd name="T27" fmla="*/ 2147483647 h 347"/>
              <a:gd name="T28" fmla="*/ 2147483647 w 311"/>
              <a:gd name="T29" fmla="*/ 2147483647 h 347"/>
              <a:gd name="T30" fmla="*/ 2147483647 w 311"/>
              <a:gd name="T31" fmla="*/ 2147483647 h 347"/>
              <a:gd name="T32" fmla="*/ 2147483647 w 311"/>
              <a:gd name="T33" fmla="*/ 2147483647 h 347"/>
              <a:gd name="T34" fmla="*/ 2147483647 w 311"/>
              <a:gd name="T35" fmla="*/ 2147483647 h 347"/>
              <a:gd name="T36" fmla="*/ 2147483647 w 311"/>
              <a:gd name="T37" fmla="*/ 1896427248 h 347"/>
              <a:gd name="T38" fmla="*/ 2147483647 w 311"/>
              <a:gd name="T39" fmla="*/ 1250902545 h 347"/>
              <a:gd name="T40" fmla="*/ 2147483647 w 311"/>
              <a:gd name="T41" fmla="*/ 605260322 h 347"/>
              <a:gd name="T42" fmla="*/ 2147483647 w 311"/>
              <a:gd name="T43" fmla="*/ 0 h 347"/>
              <a:gd name="T44" fmla="*/ 0 w 311"/>
              <a:gd name="T45" fmla="*/ 2147483647 h 347"/>
              <a:gd name="T46" fmla="*/ 2147483647 w 311"/>
              <a:gd name="T47" fmla="*/ 2147483647 h 347"/>
              <a:gd name="T48" fmla="*/ 2147483647 w 311"/>
              <a:gd name="T49" fmla="*/ 2147483647 h 347"/>
              <a:gd name="T50" fmla="*/ 2147483647 w 311"/>
              <a:gd name="T51" fmla="*/ 2147483647 h 347"/>
              <a:gd name="T52" fmla="*/ 2147483647 w 311"/>
              <a:gd name="T53" fmla="*/ 2147483647 h 347"/>
              <a:gd name="T54" fmla="*/ 2147483647 w 311"/>
              <a:gd name="T55" fmla="*/ 2147483647 h 347"/>
              <a:gd name="T56" fmla="*/ 2147483647 w 311"/>
              <a:gd name="T57" fmla="*/ 2147483647 h 347"/>
              <a:gd name="T58" fmla="*/ 2147483647 w 311"/>
              <a:gd name="T59" fmla="*/ 2147483647 h 347"/>
              <a:gd name="T60" fmla="*/ 2147483647 w 311"/>
              <a:gd name="T61" fmla="*/ 2147483647 h 347"/>
              <a:gd name="T62" fmla="*/ 2147483647 w 311"/>
              <a:gd name="T63" fmla="*/ 2147483647 h 347"/>
              <a:gd name="T64" fmla="*/ 2147483647 w 311"/>
              <a:gd name="T65" fmla="*/ 2147483647 h 347"/>
              <a:gd name="T66" fmla="*/ 2147483647 w 311"/>
              <a:gd name="T67" fmla="*/ 2147483647 h 347"/>
              <a:gd name="T68" fmla="*/ 2147483647 w 311"/>
              <a:gd name="T69" fmla="*/ 2147483647 h 347"/>
              <a:gd name="T70" fmla="*/ 2147483647 w 311"/>
              <a:gd name="T71" fmla="*/ 2147483647 h 347"/>
              <a:gd name="T72" fmla="*/ 2147483647 w 311"/>
              <a:gd name="T73" fmla="*/ 2147483647 h 347"/>
              <a:gd name="T74" fmla="*/ 2147483647 w 311"/>
              <a:gd name="T75" fmla="*/ 2147483647 h 347"/>
              <a:gd name="T76" fmla="*/ 2147483647 w 311"/>
              <a:gd name="T77" fmla="*/ 2147483647 h 347"/>
              <a:gd name="T78" fmla="*/ 2147483647 w 311"/>
              <a:gd name="T79" fmla="*/ 2147483647 h 347"/>
              <a:gd name="T80" fmla="*/ 2147483647 w 311"/>
              <a:gd name="T81" fmla="*/ 2147483647 h 347"/>
              <a:gd name="T82" fmla="*/ 2147483647 w 311"/>
              <a:gd name="T83" fmla="*/ 2147483647 h 347"/>
              <a:gd name="T84" fmla="*/ 2147483647 w 311"/>
              <a:gd name="T85" fmla="*/ 2147483647 h 347"/>
              <a:gd name="T86" fmla="*/ 2147483647 w 311"/>
              <a:gd name="T87" fmla="*/ 2147483647 h 347"/>
              <a:gd name="T88" fmla="*/ 2147483647 w 311"/>
              <a:gd name="T89" fmla="*/ 2147483647 h 3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11"/>
              <a:gd name="T136" fmla="*/ 0 h 347"/>
              <a:gd name="T137" fmla="*/ 311 w 311"/>
              <a:gd name="T138" fmla="*/ 347 h 34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11" h="347">
                <a:moveTo>
                  <a:pt x="303" y="347"/>
                </a:moveTo>
                <a:lnTo>
                  <a:pt x="303" y="347"/>
                </a:lnTo>
                <a:lnTo>
                  <a:pt x="307" y="334"/>
                </a:lnTo>
                <a:lnTo>
                  <a:pt x="310" y="322"/>
                </a:lnTo>
                <a:lnTo>
                  <a:pt x="311" y="309"/>
                </a:lnTo>
                <a:lnTo>
                  <a:pt x="311" y="296"/>
                </a:lnTo>
                <a:lnTo>
                  <a:pt x="310" y="283"/>
                </a:lnTo>
                <a:lnTo>
                  <a:pt x="308" y="271"/>
                </a:lnTo>
                <a:lnTo>
                  <a:pt x="304" y="258"/>
                </a:lnTo>
                <a:lnTo>
                  <a:pt x="300" y="244"/>
                </a:lnTo>
                <a:lnTo>
                  <a:pt x="291" y="221"/>
                </a:lnTo>
                <a:lnTo>
                  <a:pt x="277" y="196"/>
                </a:lnTo>
                <a:lnTo>
                  <a:pt x="262" y="172"/>
                </a:lnTo>
                <a:lnTo>
                  <a:pt x="244" y="150"/>
                </a:lnTo>
                <a:lnTo>
                  <a:pt x="223" y="128"/>
                </a:lnTo>
                <a:lnTo>
                  <a:pt x="201" y="106"/>
                </a:lnTo>
                <a:lnTo>
                  <a:pt x="175" y="85"/>
                </a:lnTo>
                <a:lnTo>
                  <a:pt x="148" y="66"/>
                </a:lnTo>
                <a:lnTo>
                  <a:pt x="120" y="47"/>
                </a:lnTo>
                <a:lnTo>
                  <a:pt x="89" y="31"/>
                </a:lnTo>
                <a:lnTo>
                  <a:pt x="56" y="15"/>
                </a:lnTo>
                <a:lnTo>
                  <a:pt x="23" y="0"/>
                </a:lnTo>
                <a:lnTo>
                  <a:pt x="0" y="66"/>
                </a:lnTo>
                <a:lnTo>
                  <a:pt x="31" y="79"/>
                </a:lnTo>
                <a:lnTo>
                  <a:pt x="61" y="94"/>
                </a:lnTo>
                <a:lnTo>
                  <a:pt x="87" y="110"/>
                </a:lnTo>
                <a:lnTo>
                  <a:pt x="114" y="127"/>
                </a:lnTo>
                <a:lnTo>
                  <a:pt x="137" y="144"/>
                </a:lnTo>
                <a:lnTo>
                  <a:pt x="160" y="162"/>
                </a:lnTo>
                <a:lnTo>
                  <a:pt x="179" y="180"/>
                </a:lnTo>
                <a:lnTo>
                  <a:pt x="197" y="199"/>
                </a:lnTo>
                <a:lnTo>
                  <a:pt x="211" y="218"/>
                </a:lnTo>
                <a:lnTo>
                  <a:pt x="223" y="235"/>
                </a:lnTo>
                <a:lnTo>
                  <a:pt x="233" y="253"/>
                </a:lnTo>
                <a:lnTo>
                  <a:pt x="240" y="271"/>
                </a:lnTo>
                <a:lnTo>
                  <a:pt x="242" y="277"/>
                </a:lnTo>
                <a:lnTo>
                  <a:pt x="244" y="286"/>
                </a:lnTo>
                <a:lnTo>
                  <a:pt x="245" y="291"/>
                </a:lnTo>
                <a:lnTo>
                  <a:pt x="246" y="299"/>
                </a:lnTo>
                <a:lnTo>
                  <a:pt x="246" y="306"/>
                </a:lnTo>
                <a:lnTo>
                  <a:pt x="245" y="312"/>
                </a:lnTo>
                <a:lnTo>
                  <a:pt x="244" y="318"/>
                </a:lnTo>
                <a:lnTo>
                  <a:pt x="242" y="324"/>
                </a:lnTo>
                <a:lnTo>
                  <a:pt x="303" y="347"/>
                </a:lnTo>
                <a:close/>
              </a:path>
            </a:pathLst>
          </a:custGeom>
          <a:solidFill>
            <a:srgbClr val="DA251D"/>
          </a:solidFill>
          <a:ln w="9525">
            <a:noFill/>
            <a:round/>
            <a:headEnd/>
            <a:tailEnd/>
          </a:ln>
        </p:spPr>
        <p:txBody>
          <a:bodyPr/>
          <a:lstStyle/>
          <a:p>
            <a:endParaRPr lang="zh-TW" altLang="en-US"/>
          </a:p>
        </p:txBody>
      </p:sp>
      <p:pic>
        <p:nvPicPr>
          <p:cNvPr id="26630" name="Picture 8" descr="ct_ppt_top.jpg"/>
          <p:cNvPicPr>
            <a:picLocks noChangeAspect="1"/>
          </p:cNvPicPr>
          <p:nvPr/>
        </p:nvPicPr>
        <p:blipFill>
          <a:blip r:embed="rId5"/>
          <a:srcRect/>
          <a:stretch>
            <a:fillRect/>
          </a:stretch>
        </p:blipFill>
        <p:spPr bwMode="auto">
          <a:xfrm>
            <a:off x="0" y="0"/>
            <a:ext cx="9144000" cy="6858000"/>
          </a:xfrm>
          <a:prstGeom prst="rect">
            <a:avLst/>
          </a:prstGeom>
          <a:noFill/>
          <a:ln w="9525">
            <a:noFill/>
            <a:miter lim="800000"/>
            <a:headEnd/>
            <a:tailEnd/>
          </a:ln>
        </p:spPr>
      </p:pic>
      <p:pic>
        <p:nvPicPr>
          <p:cNvPr id="26631" name="Bildobjekt 4" descr="AkkaPortImagesEmpty3.jpg">
            <a:hlinkClick r:id="rId3" action="ppaction://hlinkfile"/>
          </p:cNvPr>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26632"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a:solidFill>
                  <a:schemeClr val="bg1"/>
                </a:solidFill>
                <a:latin typeface="Arial Black" pitchFamily="34" charset="0"/>
              </a:rPr>
              <a:t>Conceptual Model</a:t>
            </a:r>
          </a:p>
        </p:txBody>
      </p:sp>
      <p:pic>
        <p:nvPicPr>
          <p:cNvPr id="26633" name="物件 1"/>
          <p:cNvPicPr>
            <a:picLocks noChangeArrowheads="1"/>
          </p:cNvPicPr>
          <p:nvPr/>
        </p:nvPicPr>
        <p:blipFill>
          <a:blip r:embed="rId6"/>
          <a:srcRect l="-1862" t="-2960" r="-9796" b="-1653"/>
          <a:stretch>
            <a:fillRect/>
          </a:stretch>
        </p:blipFill>
        <p:spPr bwMode="auto">
          <a:xfrm>
            <a:off x="454025" y="976313"/>
            <a:ext cx="8308975" cy="5405437"/>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標題 1"/>
          <p:cNvSpPr>
            <a:spLocks noGrp="1"/>
          </p:cNvSpPr>
          <p:nvPr>
            <p:ph type="title"/>
          </p:nvPr>
        </p:nvSpPr>
        <p:spPr/>
        <p:txBody>
          <a:bodyPr/>
          <a:lstStyle/>
          <a:p>
            <a:endParaRPr lang="zh-TW" altLang="en-US" smtClean="0"/>
          </a:p>
        </p:txBody>
      </p:sp>
      <p:sp>
        <p:nvSpPr>
          <p:cNvPr id="27651" name="內容版面配置區 2"/>
          <p:cNvSpPr>
            <a:spLocks noGrp="1"/>
          </p:cNvSpPr>
          <p:nvPr>
            <p:ph idx="1"/>
          </p:nvPr>
        </p:nvSpPr>
        <p:spPr/>
        <p:txBody>
          <a:bodyPr/>
          <a:lstStyle/>
          <a:p>
            <a:endParaRPr lang="zh-TW" altLang="en-US" smtClean="0"/>
          </a:p>
        </p:txBody>
      </p:sp>
      <p:pic>
        <p:nvPicPr>
          <p:cNvPr id="27652" name="Bildobjekt 4" descr="AkkaPortImagesEmpty3.jpg">
            <a:hlinkClick r:id="rId3" action="ppaction://hlinkfile"/>
          </p:cNvPr>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27653" name="Freeform 96"/>
          <p:cNvSpPr>
            <a:spLocks/>
          </p:cNvSpPr>
          <p:nvPr/>
        </p:nvSpPr>
        <p:spPr bwMode="auto">
          <a:xfrm>
            <a:off x="4875213" y="2886075"/>
            <a:ext cx="231775" cy="119063"/>
          </a:xfrm>
          <a:custGeom>
            <a:avLst/>
            <a:gdLst>
              <a:gd name="T0" fmla="*/ 2147483647 w 311"/>
              <a:gd name="T1" fmla="*/ 2147483647 h 347"/>
              <a:gd name="T2" fmla="*/ 2147483647 w 311"/>
              <a:gd name="T3" fmla="*/ 2147483647 h 347"/>
              <a:gd name="T4" fmla="*/ 2147483647 w 311"/>
              <a:gd name="T5" fmla="*/ 2147483647 h 347"/>
              <a:gd name="T6" fmla="*/ 2147483647 w 311"/>
              <a:gd name="T7" fmla="*/ 2147483647 h 347"/>
              <a:gd name="T8" fmla="*/ 2147483647 w 311"/>
              <a:gd name="T9" fmla="*/ 2147483647 h 347"/>
              <a:gd name="T10" fmla="*/ 2147483647 w 311"/>
              <a:gd name="T11" fmla="*/ 2147483647 h 347"/>
              <a:gd name="T12" fmla="*/ 2147483647 w 311"/>
              <a:gd name="T13" fmla="*/ 2147483647 h 347"/>
              <a:gd name="T14" fmla="*/ 2147483647 w 311"/>
              <a:gd name="T15" fmla="*/ 2147483647 h 347"/>
              <a:gd name="T16" fmla="*/ 2147483647 w 311"/>
              <a:gd name="T17" fmla="*/ 2147483647 h 347"/>
              <a:gd name="T18" fmla="*/ 2147483647 w 311"/>
              <a:gd name="T19" fmla="*/ 2147483647 h 347"/>
              <a:gd name="T20" fmla="*/ 2147483647 w 311"/>
              <a:gd name="T21" fmla="*/ 2147483647 h 347"/>
              <a:gd name="T22" fmla="*/ 2147483647 w 311"/>
              <a:gd name="T23" fmla="*/ 2147483647 h 347"/>
              <a:gd name="T24" fmla="*/ 2147483647 w 311"/>
              <a:gd name="T25" fmla="*/ 2147483647 h 347"/>
              <a:gd name="T26" fmla="*/ 2147483647 w 311"/>
              <a:gd name="T27" fmla="*/ 2147483647 h 347"/>
              <a:gd name="T28" fmla="*/ 2147483647 w 311"/>
              <a:gd name="T29" fmla="*/ 2147483647 h 347"/>
              <a:gd name="T30" fmla="*/ 2147483647 w 311"/>
              <a:gd name="T31" fmla="*/ 2147483647 h 347"/>
              <a:gd name="T32" fmla="*/ 2147483647 w 311"/>
              <a:gd name="T33" fmla="*/ 2147483647 h 347"/>
              <a:gd name="T34" fmla="*/ 2147483647 w 311"/>
              <a:gd name="T35" fmla="*/ 2147483647 h 347"/>
              <a:gd name="T36" fmla="*/ 2147483647 w 311"/>
              <a:gd name="T37" fmla="*/ 1896427248 h 347"/>
              <a:gd name="T38" fmla="*/ 2147483647 w 311"/>
              <a:gd name="T39" fmla="*/ 1250902545 h 347"/>
              <a:gd name="T40" fmla="*/ 2147483647 w 311"/>
              <a:gd name="T41" fmla="*/ 605260322 h 347"/>
              <a:gd name="T42" fmla="*/ 2147483647 w 311"/>
              <a:gd name="T43" fmla="*/ 0 h 347"/>
              <a:gd name="T44" fmla="*/ 0 w 311"/>
              <a:gd name="T45" fmla="*/ 2147483647 h 347"/>
              <a:gd name="T46" fmla="*/ 2147483647 w 311"/>
              <a:gd name="T47" fmla="*/ 2147483647 h 347"/>
              <a:gd name="T48" fmla="*/ 2147483647 w 311"/>
              <a:gd name="T49" fmla="*/ 2147483647 h 347"/>
              <a:gd name="T50" fmla="*/ 2147483647 w 311"/>
              <a:gd name="T51" fmla="*/ 2147483647 h 347"/>
              <a:gd name="T52" fmla="*/ 2147483647 w 311"/>
              <a:gd name="T53" fmla="*/ 2147483647 h 347"/>
              <a:gd name="T54" fmla="*/ 2147483647 w 311"/>
              <a:gd name="T55" fmla="*/ 2147483647 h 347"/>
              <a:gd name="T56" fmla="*/ 2147483647 w 311"/>
              <a:gd name="T57" fmla="*/ 2147483647 h 347"/>
              <a:gd name="T58" fmla="*/ 2147483647 w 311"/>
              <a:gd name="T59" fmla="*/ 2147483647 h 347"/>
              <a:gd name="T60" fmla="*/ 2147483647 w 311"/>
              <a:gd name="T61" fmla="*/ 2147483647 h 347"/>
              <a:gd name="T62" fmla="*/ 2147483647 w 311"/>
              <a:gd name="T63" fmla="*/ 2147483647 h 347"/>
              <a:gd name="T64" fmla="*/ 2147483647 w 311"/>
              <a:gd name="T65" fmla="*/ 2147483647 h 347"/>
              <a:gd name="T66" fmla="*/ 2147483647 w 311"/>
              <a:gd name="T67" fmla="*/ 2147483647 h 347"/>
              <a:gd name="T68" fmla="*/ 2147483647 w 311"/>
              <a:gd name="T69" fmla="*/ 2147483647 h 347"/>
              <a:gd name="T70" fmla="*/ 2147483647 w 311"/>
              <a:gd name="T71" fmla="*/ 2147483647 h 347"/>
              <a:gd name="T72" fmla="*/ 2147483647 w 311"/>
              <a:gd name="T73" fmla="*/ 2147483647 h 347"/>
              <a:gd name="T74" fmla="*/ 2147483647 w 311"/>
              <a:gd name="T75" fmla="*/ 2147483647 h 347"/>
              <a:gd name="T76" fmla="*/ 2147483647 w 311"/>
              <a:gd name="T77" fmla="*/ 2147483647 h 347"/>
              <a:gd name="T78" fmla="*/ 2147483647 w 311"/>
              <a:gd name="T79" fmla="*/ 2147483647 h 347"/>
              <a:gd name="T80" fmla="*/ 2147483647 w 311"/>
              <a:gd name="T81" fmla="*/ 2147483647 h 347"/>
              <a:gd name="T82" fmla="*/ 2147483647 w 311"/>
              <a:gd name="T83" fmla="*/ 2147483647 h 347"/>
              <a:gd name="T84" fmla="*/ 2147483647 w 311"/>
              <a:gd name="T85" fmla="*/ 2147483647 h 347"/>
              <a:gd name="T86" fmla="*/ 2147483647 w 311"/>
              <a:gd name="T87" fmla="*/ 2147483647 h 347"/>
              <a:gd name="T88" fmla="*/ 2147483647 w 311"/>
              <a:gd name="T89" fmla="*/ 2147483647 h 3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11"/>
              <a:gd name="T136" fmla="*/ 0 h 347"/>
              <a:gd name="T137" fmla="*/ 311 w 311"/>
              <a:gd name="T138" fmla="*/ 347 h 34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11" h="347">
                <a:moveTo>
                  <a:pt x="303" y="347"/>
                </a:moveTo>
                <a:lnTo>
                  <a:pt x="303" y="347"/>
                </a:lnTo>
                <a:lnTo>
                  <a:pt x="307" y="334"/>
                </a:lnTo>
                <a:lnTo>
                  <a:pt x="310" y="322"/>
                </a:lnTo>
                <a:lnTo>
                  <a:pt x="311" y="309"/>
                </a:lnTo>
                <a:lnTo>
                  <a:pt x="311" y="296"/>
                </a:lnTo>
                <a:lnTo>
                  <a:pt x="310" y="283"/>
                </a:lnTo>
                <a:lnTo>
                  <a:pt x="308" y="271"/>
                </a:lnTo>
                <a:lnTo>
                  <a:pt x="304" y="258"/>
                </a:lnTo>
                <a:lnTo>
                  <a:pt x="300" y="244"/>
                </a:lnTo>
                <a:lnTo>
                  <a:pt x="291" y="221"/>
                </a:lnTo>
                <a:lnTo>
                  <a:pt x="277" y="196"/>
                </a:lnTo>
                <a:lnTo>
                  <a:pt x="262" y="172"/>
                </a:lnTo>
                <a:lnTo>
                  <a:pt x="244" y="150"/>
                </a:lnTo>
                <a:lnTo>
                  <a:pt x="223" y="128"/>
                </a:lnTo>
                <a:lnTo>
                  <a:pt x="201" y="106"/>
                </a:lnTo>
                <a:lnTo>
                  <a:pt x="175" y="85"/>
                </a:lnTo>
                <a:lnTo>
                  <a:pt x="148" y="66"/>
                </a:lnTo>
                <a:lnTo>
                  <a:pt x="120" y="47"/>
                </a:lnTo>
                <a:lnTo>
                  <a:pt x="89" y="31"/>
                </a:lnTo>
                <a:lnTo>
                  <a:pt x="56" y="15"/>
                </a:lnTo>
                <a:lnTo>
                  <a:pt x="23" y="0"/>
                </a:lnTo>
                <a:lnTo>
                  <a:pt x="0" y="66"/>
                </a:lnTo>
                <a:lnTo>
                  <a:pt x="31" y="79"/>
                </a:lnTo>
                <a:lnTo>
                  <a:pt x="61" y="94"/>
                </a:lnTo>
                <a:lnTo>
                  <a:pt x="87" y="110"/>
                </a:lnTo>
                <a:lnTo>
                  <a:pt x="114" y="127"/>
                </a:lnTo>
                <a:lnTo>
                  <a:pt x="137" y="144"/>
                </a:lnTo>
                <a:lnTo>
                  <a:pt x="160" y="162"/>
                </a:lnTo>
                <a:lnTo>
                  <a:pt x="179" y="180"/>
                </a:lnTo>
                <a:lnTo>
                  <a:pt x="197" y="199"/>
                </a:lnTo>
                <a:lnTo>
                  <a:pt x="211" y="218"/>
                </a:lnTo>
                <a:lnTo>
                  <a:pt x="223" y="235"/>
                </a:lnTo>
                <a:lnTo>
                  <a:pt x="233" y="253"/>
                </a:lnTo>
                <a:lnTo>
                  <a:pt x="240" y="271"/>
                </a:lnTo>
                <a:lnTo>
                  <a:pt x="242" y="277"/>
                </a:lnTo>
                <a:lnTo>
                  <a:pt x="244" y="286"/>
                </a:lnTo>
                <a:lnTo>
                  <a:pt x="245" y="291"/>
                </a:lnTo>
                <a:lnTo>
                  <a:pt x="246" y="299"/>
                </a:lnTo>
                <a:lnTo>
                  <a:pt x="246" y="306"/>
                </a:lnTo>
                <a:lnTo>
                  <a:pt x="245" y="312"/>
                </a:lnTo>
                <a:lnTo>
                  <a:pt x="244" y="318"/>
                </a:lnTo>
                <a:lnTo>
                  <a:pt x="242" y="324"/>
                </a:lnTo>
                <a:lnTo>
                  <a:pt x="303" y="347"/>
                </a:lnTo>
                <a:close/>
              </a:path>
            </a:pathLst>
          </a:custGeom>
          <a:solidFill>
            <a:srgbClr val="DA251D"/>
          </a:solidFill>
          <a:ln w="9525">
            <a:noFill/>
            <a:round/>
            <a:headEnd/>
            <a:tailEnd/>
          </a:ln>
        </p:spPr>
        <p:txBody>
          <a:bodyPr/>
          <a:lstStyle/>
          <a:p>
            <a:endParaRPr lang="zh-TW" altLang="en-US"/>
          </a:p>
        </p:txBody>
      </p:sp>
      <p:pic>
        <p:nvPicPr>
          <p:cNvPr id="27654" name="Picture 8" descr="ct_ppt_top.jpg"/>
          <p:cNvPicPr>
            <a:picLocks noChangeAspect="1"/>
          </p:cNvPicPr>
          <p:nvPr/>
        </p:nvPicPr>
        <p:blipFill>
          <a:blip r:embed="rId5"/>
          <a:srcRect/>
          <a:stretch>
            <a:fillRect/>
          </a:stretch>
        </p:blipFill>
        <p:spPr bwMode="auto">
          <a:xfrm>
            <a:off x="0" y="0"/>
            <a:ext cx="9144000" cy="6858000"/>
          </a:xfrm>
          <a:prstGeom prst="rect">
            <a:avLst/>
          </a:prstGeom>
          <a:noFill/>
          <a:ln w="9525">
            <a:noFill/>
            <a:miter lim="800000"/>
            <a:headEnd/>
            <a:tailEnd/>
          </a:ln>
        </p:spPr>
      </p:pic>
      <p:pic>
        <p:nvPicPr>
          <p:cNvPr id="27655" name="Bildobjekt 4" descr="AkkaPortImagesEmpty3.jpg">
            <a:hlinkClick r:id="rId3" action="ppaction://hlinkfile"/>
          </p:cNvPr>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27656"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a:solidFill>
                  <a:schemeClr val="bg1"/>
                </a:solidFill>
                <a:latin typeface="Arial Black" pitchFamily="34" charset="0"/>
              </a:rPr>
              <a:t>Trends in High Tech Training</a:t>
            </a:r>
          </a:p>
        </p:txBody>
      </p:sp>
      <p:pic>
        <p:nvPicPr>
          <p:cNvPr id="27657" name="物件 6"/>
          <p:cNvPicPr>
            <a:picLocks noChangeArrowheads="1"/>
          </p:cNvPicPr>
          <p:nvPr/>
        </p:nvPicPr>
        <p:blipFill>
          <a:blip r:embed="rId6"/>
          <a:srcRect l="-1617" t="-2670" r="-2667" b="-2162"/>
          <a:stretch>
            <a:fillRect/>
          </a:stretch>
        </p:blipFill>
        <p:spPr bwMode="auto">
          <a:xfrm>
            <a:off x="1476375" y="1268413"/>
            <a:ext cx="6696075" cy="5113337"/>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標題 1"/>
          <p:cNvSpPr>
            <a:spLocks noGrp="1"/>
          </p:cNvSpPr>
          <p:nvPr>
            <p:ph type="title"/>
          </p:nvPr>
        </p:nvSpPr>
        <p:spPr/>
        <p:txBody>
          <a:bodyPr/>
          <a:lstStyle/>
          <a:p>
            <a:endParaRPr lang="zh-TW" altLang="en-US" smtClean="0"/>
          </a:p>
        </p:txBody>
      </p:sp>
      <p:sp>
        <p:nvSpPr>
          <p:cNvPr id="29699" name="內容版面配置區 2"/>
          <p:cNvSpPr>
            <a:spLocks noGrp="1"/>
          </p:cNvSpPr>
          <p:nvPr>
            <p:ph idx="1"/>
          </p:nvPr>
        </p:nvSpPr>
        <p:spPr/>
        <p:txBody>
          <a:bodyPr/>
          <a:lstStyle/>
          <a:p>
            <a:endParaRPr lang="zh-TW" altLang="en-US" smtClean="0"/>
          </a:p>
        </p:txBody>
      </p:sp>
      <p:pic>
        <p:nvPicPr>
          <p:cNvPr id="29700" name="Bildobjekt 4" descr="AkkaPortImagesEmpty3.jpg">
            <a:hlinkClick r:id="rId3" action="ppaction://hlinkfile"/>
          </p:cNvPr>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29701" name="Freeform 96"/>
          <p:cNvSpPr>
            <a:spLocks/>
          </p:cNvSpPr>
          <p:nvPr/>
        </p:nvSpPr>
        <p:spPr bwMode="auto">
          <a:xfrm>
            <a:off x="4875213" y="2886075"/>
            <a:ext cx="231775" cy="119063"/>
          </a:xfrm>
          <a:custGeom>
            <a:avLst/>
            <a:gdLst>
              <a:gd name="T0" fmla="*/ 2147483647 w 311"/>
              <a:gd name="T1" fmla="*/ 2147483647 h 347"/>
              <a:gd name="T2" fmla="*/ 2147483647 w 311"/>
              <a:gd name="T3" fmla="*/ 2147483647 h 347"/>
              <a:gd name="T4" fmla="*/ 2147483647 w 311"/>
              <a:gd name="T5" fmla="*/ 2147483647 h 347"/>
              <a:gd name="T6" fmla="*/ 2147483647 w 311"/>
              <a:gd name="T7" fmla="*/ 2147483647 h 347"/>
              <a:gd name="T8" fmla="*/ 2147483647 w 311"/>
              <a:gd name="T9" fmla="*/ 2147483647 h 347"/>
              <a:gd name="T10" fmla="*/ 2147483647 w 311"/>
              <a:gd name="T11" fmla="*/ 2147483647 h 347"/>
              <a:gd name="T12" fmla="*/ 2147483647 w 311"/>
              <a:gd name="T13" fmla="*/ 2147483647 h 347"/>
              <a:gd name="T14" fmla="*/ 2147483647 w 311"/>
              <a:gd name="T15" fmla="*/ 2147483647 h 347"/>
              <a:gd name="T16" fmla="*/ 2147483647 w 311"/>
              <a:gd name="T17" fmla="*/ 2147483647 h 347"/>
              <a:gd name="T18" fmla="*/ 2147483647 w 311"/>
              <a:gd name="T19" fmla="*/ 2147483647 h 347"/>
              <a:gd name="T20" fmla="*/ 2147483647 w 311"/>
              <a:gd name="T21" fmla="*/ 2147483647 h 347"/>
              <a:gd name="T22" fmla="*/ 2147483647 w 311"/>
              <a:gd name="T23" fmla="*/ 2147483647 h 347"/>
              <a:gd name="T24" fmla="*/ 2147483647 w 311"/>
              <a:gd name="T25" fmla="*/ 2147483647 h 347"/>
              <a:gd name="T26" fmla="*/ 2147483647 w 311"/>
              <a:gd name="T27" fmla="*/ 2147483647 h 347"/>
              <a:gd name="T28" fmla="*/ 2147483647 w 311"/>
              <a:gd name="T29" fmla="*/ 2147483647 h 347"/>
              <a:gd name="T30" fmla="*/ 2147483647 w 311"/>
              <a:gd name="T31" fmla="*/ 2147483647 h 347"/>
              <a:gd name="T32" fmla="*/ 2147483647 w 311"/>
              <a:gd name="T33" fmla="*/ 2147483647 h 347"/>
              <a:gd name="T34" fmla="*/ 2147483647 w 311"/>
              <a:gd name="T35" fmla="*/ 2147483647 h 347"/>
              <a:gd name="T36" fmla="*/ 2147483647 w 311"/>
              <a:gd name="T37" fmla="*/ 1896427248 h 347"/>
              <a:gd name="T38" fmla="*/ 2147483647 w 311"/>
              <a:gd name="T39" fmla="*/ 1250902545 h 347"/>
              <a:gd name="T40" fmla="*/ 2147483647 w 311"/>
              <a:gd name="T41" fmla="*/ 605260322 h 347"/>
              <a:gd name="T42" fmla="*/ 2147483647 w 311"/>
              <a:gd name="T43" fmla="*/ 0 h 347"/>
              <a:gd name="T44" fmla="*/ 0 w 311"/>
              <a:gd name="T45" fmla="*/ 2147483647 h 347"/>
              <a:gd name="T46" fmla="*/ 2147483647 w 311"/>
              <a:gd name="T47" fmla="*/ 2147483647 h 347"/>
              <a:gd name="T48" fmla="*/ 2147483647 w 311"/>
              <a:gd name="T49" fmla="*/ 2147483647 h 347"/>
              <a:gd name="T50" fmla="*/ 2147483647 w 311"/>
              <a:gd name="T51" fmla="*/ 2147483647 h 347"/>
              <a:gd name="T52" fmla="*/ 2147483647 w 311"/>
              <a:gd name="T53" fmla="*/ 2147483647 h 347"/>
              <a:gd name="T54" fmla="*/ 2147483647 w 311"/>
              <a:gd name="T55" fmla="*/ 2147483647 h 347"/>
              <a:gd name="T56" fmla="*/ 2147483647 w 311"/>
              <a:gd name="T57" fmla="*/ 2147483647 h 347"/>
              <a:gd name="T58" fmla="*/ 2147483647 w 311"/>
              <a:gd name="T59" fmla="*/ 2147483647 h 347"/>
              <a:gd name="T60" fmla="*/ 2147483647 w 311"/>
              <a:gd name="T61" fmla="*/ 2147483647 h 347"/>
              <a:gd name="T62" fmla="*/ 2147483647 w 311"/>
              <a:gd name="T63" fmla="*/ 2147483647 h 347"/>
              <a:gd name="T64" fmla="*/ 2147483647 w 311"/>
              <a:gd name="T65" fmla="*/ 2147483647 h 347"/>
              <a:gd name="T66" fmla="*/ 2147483647 w 311"/>
              <a:gd name="T67" fmla="*/ 2147483647 h 347"/>
              <a:gd name="T68" fmla="*/ 2147483647 w 311"/>
              <a:gd name="T69" fmla="*/ 2147483647 h 347"/>
              <a:gd name="T70" fmla="*/ 2147483647 w 311"/>
              <a:gd name="T71" fmla="*/ 2147483647 h 347"/>
              <a:gd name="T72" fmla="*/ 2147483647 w 311"/>
              <a:gd name="T73" fmla="*/ 2147483647 h 347"/>
              <a:gd name="T74" fmla="*/ 2147483647 w 311"/>
              <a:gd name="T75" fmla="*/ 2147483647 h 347"/>
              <a:gd name="T76" fmla="*/ 2147483647 w 311"/>
              <a:gd name="T77" fmla="*/ 2147483647 h 347"/>
              <a:gd name="T78" fmla="*/ 2147483647 w 311"/>
              <a:gd name="T79" fmla="*/ 2147483647 h 347"/>
              <a:gd name="T80" fmla="*/ 2147483647 w 311"/>
              <a:gd name="T81" fmla="*/ 2147483647 h 347"/>
              <a:gd name="T82" fmla="*/ 2147483647 w 311"/>
              <a:gd name="T83" fmla="*/ 2147483647 h 347"/>
              <a:gd name="T84" fmla="*/ 2147483647 w 311"/>
              <a:gd name="T85" fmla="*/ 2147483647 h 347"/>
              <a:gd name="T86" fmla="*/ 2147483647 w 311"/>
              <a:gd name="T87" fmla="*/ 2147483647 h 347"/>
              <a:gd name="T88" fmla="*/ 2147483647 w 311"/>
              <a:gd name="T89" fmla="*/ 2147483647 h 3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11"/>
              <a:gd name="T136" fmla="*/ 0 h 347"/>
              <a:gd name="T137" fmla="*/ 311 w 311"/>
              <a:gd name="T138" fmla="*/ 347 h 34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11" h="347">
                <a:moveTo>
                  <a:pt x="303" y="347"/>
                </a:moveTo>
                <a:lnTo>
                  <a:pt x="303" y="347"/>
                </a:lnTo>
                <a:lnTo>
                  <a:pt x="307" y="334"/>
                </a:lnTo>
                <a:lnTo>
                  <a:pt x="310" y="322"/>
                </a:lnTo>
                <a:lnTo>
                  <a:pt x="311" y="309"/>
                </a:lnTo>
                <a:lnTo>
                  <a:pt x="311" y="296"/>
                </a:lnTo>
                <a:lnTo>
                  <a:pt x="310" y="283"/>
                </a:lnTo>
                <a:lnTo>
                  <a:pt x="308" y="271"/>
                </a:lnTo>
                <a:lnTo>
                  <a:pt x="304" y="258"/>
                </a:lnTo>
                <a:lnTo>
                  <a:pt x="300" y="244"/>
                </a:lnTo>
                <a:lnTo>
                  <a:pt x="291" y="221"/>
                </a:lnTo>
                <a:lnTo>
                  <a:pt x="277" y="196"/>
                </a:lnTo>
                <a:lnTo>
                  <a:pt x="262" y="172"/>
                </a:lnTo>
                <a:lnTo>
                  <a:pt x="244" y="150"/>
                </a:lnTo>
                <a:lnTo>
                  <a:pt x="223" y="128"/>
                </a:lnTo>
                <a:lnTo>
                  <a:pt x="201" y="106"/>
                </a:lnTo>
                <a:lnTo>
                  <a:pt x="175" y="85"/>
                </a:lnTo>
                <a:lnTo>
                  <a:pt x="148" y="66"/>
                </a:lnTo>
                <a:lnTo>
                  <a:pt x="120" y="47"/>
                </a:lnTo>
                <a:lnTo>
                  <a:pt x="89" y="31"/>
                </a:lnTo>
                <a:lnTo>
                  <a:pt x="56" y="15"/>
                </a:lnTo>
                <a:lnTo>
                  <a:pt x="23" y="0"/>
                </a:lnTo>
                <a:lnTo>
                  <a:pt x="0" y="66"/>
                </a:lnTo>
                <a:lnTo>
                  <a:pt x="31" y="79"/>
                </a:lnTo>
                <a:lnTo>
                  <a:pt x="61" y="94"/>
                </a:lnTo>
                <a:lnTo>
                  <a:pt x="87" y="110"/>
                </a:lnTo>
                <a:lnTo>
                  <a:pt x="114" y="127"/>
                </a:lnTo>
                <a:lnTo>
                  <a:pt x="137" y="144"/>
                </a:lnTo>
                <a:lnTo>
                  <a:pt x="160" y="162"/>
                </a:lnTo>
                <a:lnTo>
                  <a:pt x="179" y="180"/>
                </a:lnTo>
                <a:lnTo>
                  <a:pt x="197" y="199"/>
                </a:lnTo>
                <a:lnTo>
                  <a:pt x="211" y="218"/>
                </a:lnTo>
                <a:lnTo>
                  <a:pt x="223" y="235"/>
                </a:lnTo>
                <a:lnTo>
                  <a:pt x="233" y="253"/>
                </a:lnTo>
                <a:lnTo>
                  <a:pt x="240" y="271"/>
                </a:lnTo>
                <a:lnTo>
                  <a:pt x="242" y="277"/>
                </a:lnTo>
                <a:lnTo>
                  <a:pt x="244" y="286"/>
                </a:lnTo>
                <a:lnTo>
                  <a:pt x="245" y="291"/>
                </a:lnTo>
                <a:lnTo>
                  <a:pt x="246" y="299"/>
                </a:lnTo>
                <a:lnTo>
                  <a:pt x="246" y="306"/>
                </a:lnTo>
                <a:lnTo>
                  <a:pt x="245" y="312"/>
                </a:lnTo>
                <a:lnTo>
                  <a:pt x="244" y="318"/>
                </a:lnTo>
                <a:lnTo>
                  <a:pt x="242" y="324"/>
                </a:lnTo>
                <a:lnTo>
                  <a:pt x="303" y="347"/>
                </a:lnTo>
                <a:close/>
              </a:path>
            </a:pathLst>
          </a:custGeom>
          <a:solidFill>
            <a:srgbClr val="DA251D"/>
          </a:solidFill>
          <a:ln w="9525">
            <a:noFill/>
            <a:round/>
            <a:headEnd/>
            <a:tailEnd/>
          </a:ln>
        </p:spPr>
        <p:txBody>
          <a:bodyPr/>
          <a:lstStyle/>
          <a:p>
            <a:endParaRPr lang="zh-TW" altLang="en-US"/>
          </a:p>
        </p:txBody>
      </p:sp>
      <p:pic>
        <p:nvPicPr>
          <p:cNvPr id="29702" name="Picture 8" descr="ct_ppt_top.jpg"/>
          <p:cNvPicPr>
            <a:picLocks noChangeAspect="1"/>
          </p:cNvPicPr>
          <p:nvPr/>
        </p:nvPicPr>
        <p:blipFill>
          <a:blip r:embed="rId5"/>
          <a:srcRect/>
          <a:stretch>
            <a:fillRect/>
          </a:stretch>
        </p:blipFill>
        <p:spPr bwMode="auto">
          <a:xfrm>
            <a:off x="0" y="0"/>
            <a:ext cx="9144000" cy="6858000"/>
          </a:xfrm>
          <a:prstGeom prst="rect">
            <a:avLst/>
          </a:prstGeom>
          <a:noFill/>
          <a:ln w="9525">
            <a:noFill/>
            <a:miter lim="800000"/>
            <a:headEnd/>
            <a:tailEnd/>
          </a:ln>
        </p:spPr>
      </p:pic>
      <p:pic>
        <p:nvPicPr>
          <p:cNvPr id="29703" name="Bildobjekt 4" descr="AkkaPortImagesEmpty3.jpg">
            <a:hlinkClick r:id="rId3" action="ppaction://hlinkfile"/>
          </p:cNvPr>
          <p:cNvPicPr>
            <a:picLocks noChangeAspect="1"/>
          </p:cNvPicPr>
          <p:nvPr/>
        </p:nvPicPr>
        <p:blipFill>
          <a:blip r:embed="rId4"/>
          <a:srcRect/>
          <a:stretch>
            <a:fillRect/>
          </a:stretch>
        </p:blipFill>
        <p:spPr bwMode="auto">
          <a:xfrm>
            <a:off x="0" y="771525"/>
            <a:ext cx="9144000" cy="6229350"/>
          </a:xfrm>
          <a:prstGeom prst="rect">
            <a:avLst/>
          </a:prstGeom>
          <a:noFill/>
          <a:ln w="9525">
            <a:noFill/>
            <a:miter lim="800000"/>
            <a:headEnd/>
            <a:tailEnd/>
          </a:ln>
        </p:spPr>
      </p:pic>
      <p:sp>
        <p:nvSpPr>
          <p:cNvPr id="29704" name="TextBox 4"/>
          <p:cNvSpPr txBox="1">
            <a:spLocks noChangeArrowheads="1"/>
          </p:cNvSpPr>
          <p:nvPr/>
        </p:nvSpPr>
        <p:spPr bwMode="auto">
          <a:xfrm>
            <a:off x="3048000" y="306388"/>
            <a:ext cx="5715000" cy="369332"/>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BRIDGE PROJECT - High-Tech Training</a:t>
            </a:r>
            <a:endParaRPr kumimoji="0" lang="nb-NO" altLang="zh-TW" dirty="0">
              <a:solidFill>
                <a:schemeClr val="bg1"/>
              </a:solidFill>
              <a:latin typeface="Arial Black" pitchFamily="34" charset="0"/>
            </a:endParaRPr>
          </a:p>
        </p:txBody>
      </p:sp>
      <p:sp>
        <p:nvSpPr>
          <p:cNvPr id="10" name="文字方塊 9"/>
          <p:cNvSpPr txBox="1"/>
          <p:nvPr/>
        </p:nvSpPr>
        <p:spPr>
          <a:xfrm>
            <a:off x="899592" y="1417638"/>
            <a:ext cx="7344816" cy="3570208"/>
          </a:xfrm>
          <a:prstGeom prst="rect">
            <a:avLst/>
          </a:prstGeom>
          <a:noFill/>
        </p:spPr>
        <p:txBody>
          <a:bodyPr wrap="square" rtlCol="0">
            <a:spAutoFit/>
          </a:bodyPr>
          <a:lstStyle/>
          <a:p>
            <a:pPr algn="ctr"/>
            <a:r>
              <a:rPr lang="en-US" altLang="zh-TW" sz="2800" b="1" dirty="0" smtClean="0"/>
              <a:t>Methodology Diversity</a:t>
            </a:r>
          </a:p>
          <a:p>
            <a:pPr algn="ctr"/>
            <a:endParaRPr lang="en-US" altLang="zh-TW" b="1" dirty="0"/>
          </a:p>
          <a:p>
            <a:pPr lvl="2">
              <a:buFont typeface="Arial" pitchFamily="34" charset="0"/>
              <a:buChar char="•"/>
            </a:pPr>
            <a:r>
              <a:rPr lang="en-US" altLang="zh-TW" b="1" dirty="0"/>
              <a:t>Semi-structured </a:t>
            </a:r>
            <a:r>
              <a:rPr lang="en-US" altLang="zh-TW" b="1" dirty="0" smtClean="0"/>
              <a:t>interviews</a:t>
            </a:r>
          </a:p>
          <a:p>
            <a:pPr lvl="2">
              <a:buFont typeface="Arial" pitchFamily="34" charset="0"/>
              <a:buChar char="•"/>
            </a:pPr>
            <a:r>
              <a:rPr lang="en-US" altLang="zh-TW" b="1" dirty="0"/>
              <a:t>Ethnographic </a:t>
            </a:r>
            <a:r>
              <a:rPr lang="en-US" altLang="zh-TW" b="1" dirty="0" smtClean="0"/>
              <a:t>interviews</a:t>
            </a:r>
          </a:p>
          <a:p>
            <a:pPr lvl="2">
              <a:buFont typeface="Arial" pitchFamily="34" charset="0"/>
              <a:buChar char="•"/>
            </a:pPr>
            <a:r>
              <a:rPr lang="en-US" altLang="zh-TW" b="1" dirty="0"/>
              <a:t>Critical Decision </a:t>
            </a:r>
            <a:r>
              <a:rPr lang="en-US" altLang="zh-TW" b="1" dirty="0" smtClean="0"/>
              <a:t>Method</a:t>
            </a:r>
          </a:p>
          <a:p>
            <a:pPr lvl="2">
              <a:buFont typeface="Arial" pitchFamily="34" charset="0"/>
              <a:buChar char="•"/>
            </a:pPr>
            <a:r>
              <a:rPr lang="en-US" altLang="zh-TW" b="1" dirty="0"/>
              <a:t>Ethnographic </a:t>
            </a:r>
            <a:r>
              <a:rPr lang="en-US" altLang="zh-TW" b="1" dirty="0" smtClean="0"/>
              <a:t>work</a:t>
            </a:r>
          </a:p>
          <a:p>
            <a:pPr lvl="2">
              <a:buFont typeface="Arial" pitchFamily="34" charset="0"/>
              <a:buChar char="•"/>
            </a:pPr>
            <a:r>
              <a:rPr lang="en-US" altLang="zh-TW" b="1" dirty="0"/>
              <a:t>participant </a:t>
            </a:r>
            <a:r>
              <a:rPr lang="en-US" altLang="zh-TW" b="1" dirty="0" smtClean="0"/>
              <a:t>observation</a:t>
            </a:r>
          </a:p>
          <a:p>
            <a:pPr lvl="2">
              <a:buFont typeface="Arial" pitchFamily="34" charset="0"/>
              <a:buChar char="•"/>
            </a:pPr>
            <a:r>
              <a:rPr lang="nb-NO" altLang="zh-TW" b="1" dirty="0"/>
              <a:t>mobile </a:t>
            </a:r>
            <a:r>
              <a:rPr lang="nb-NO" altLang="zh-TW" b="1" dirty="0" smtClean="0"/>
              <a:t>ethnography</a:t>
            </a:r>
          </a:p>
          <a:p>
            <a:pPr lvl="2">
              <a:buFont typeface="Arial" pitchFamily="34" charset="0"/>
              <a:buChar char="•"/>
            </a:pPr>
            <a:r>
              <a:rPr lang="nb-NO" altLang="zh-TW" b="1" dirty="0"/>
              <a:t>Virtual </a:t>
            </a:r>
            <a:r>
              <a:rPr lang="nb-NO" altLang="zh-TW" b="1" dirty="0" smtClean="0"/>
              <a:t>Ethnography</a:t>
            </a:r>
          </a:p>
          <a:p>
            <a:pPr lvl="2">
              <a:buFont typeface="Arial" pitchFamily="34" charset="0"/>
              <a:buChar char="•"/>
            </a:pPr>
            <a:r>
              <a:rPr lang="nb-NO" altLang="zh-TW" b="1" dirty="0"/>
              <a:t>Crisis </a:t>
            </a:r>
            <a:r>
              <a:rPr lang="nb-NO" altLang="zh-TW" b="1" dirty="0" smtClean="0"/>
              <a:t>informatics</a:t>
            </a:r>
          </a:p>
          <a:p>
            <a:pPr lvl="2">
              <a:buFont typeface="Arial" pitchFamily="34" charset="0"/>
              <a:buChar char="•"/>
            </a:pPr>
            <a:r>
              <a:rPr lang="nb-NO" altLang="zh-TW" b="1" dirty="0"/>
              <a:t>living </a:t>
            </a:r>
            <a:r>
              <a:rPr lang="nb-NO" altLang="zh-TW" b="1" dirty="0" smtClean="0"/>
              <a:t>laboratories</a:t>
            </a:r>
          </a:p>
          <a:p>
            <a:pPr lvl="2">
              <a:buFont typeface="Arial" pitchFamily="34" charset="0"/>
              <a:buChar char="•"/>
            </a:pPr>
            <a:r>
              <a:rPr lang="nb-NO" altLang="zh-TW" b="1" dirty="0"/>
              <a:t>Crisis informatics</a:t>
            </a:r>
            <a:endParaRPr lang="zh-TW" altLang="en-US" b="1"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標題 1"/>
          <p:cNvSpPr>
            <a:spLocks noGrp="1"/>
          </p:cNvSpPr>
          <p:nvPr>
            <p:ph type="title"/>
          </p:nvPr>
        </p:nvSpPr>
        <p:spPr/>
        <p:txBody>
          <a:bodyPr/>
          <a:lstStyle/>
          <a:p>
            <a:endParaRPr lang="zh-TW" altLang="en-US" smtClean="0"/>
          </a:p>
        </p:txBody>
      </p:sp>
      <p:graphicFrame>
        <p:nvGraphicFramePr>
          <p:cNvPr id="14" name="內容版面配置區 1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0724" name="Bildobjekt 4" descr="AkkaPortImagesEmpty3.jpg">
            <a:hlinkClick r:id="rId8" action="ppaction://hlinkfile"/>
          </p:cNvPr>
          <p:cNvPicPr>
            <a:picLocks noChangeAspect="1"/>
          </p:cNvPicPr>
          <p:nvPr/>
        </p:nvPicPr>
        <p:blipFill>
          <a:blip r:embed="rId9"/>
          <a:srcRect/>
          <a:stretch>
            <a:fillRect/>
          </a:stretch>
        </p:blipFill>
        <p:spPr bwMode="auto">
          <a:xfrm>
            <a:off x="0" y="771525"/>
            <a:ext cx="9144000" cy="6229350"/>
          </a:xfrm>
          <a:prstGeom prst="rect">
            <a:avLst/>
          </a:prstGeom>
          <a:noFill/>
          <a:ln w="9525">
            <a:noFill/>
            <a:miter lim="800000"/>
            <a:headEnd/>
            <a:tailEnd/>
          </a:ln>
        </p:spPr>
      </p:pic>
      <p:sp>
        <p:nvSpPr>
          <p:cNvPr id="30725" name="Freeform 96"/>
          <p:cNvSpPr>
            <a:spLocks/>
          </p:cNvSpPr>
          <p:nvPr/>
        </p:nvSpPr>
        <p:spPr bwMode="auto">
          <a:xfrm>
            <a:off x="4875213" y="2886075"/>
            <a:ext cx="231775" cy="119063"/>
          </a:xfrm>
          <a:custGeom>
            <a:avLst/>
            <a:gdLst>
              <a:gd name="T0" fmla="*/ 2147483647 w 311"/>
              <a:gd name="T1" fmla="*/ 2147483647 h 347"/>
              <a:gd name="T2" fmla="*/ 2147483647 w 311"/>
              <a:gd name="T3" fmla="*/ 2147483647 h 347"/>
              <a:gd name="T4" fmla="*/ 2147483647 w 311"/>
              <a:gd name="T5" fmla="*/ 2147483647 h 347"/>
              <a:gd name="T6" fmla="*/ 2147483647 w 311"/>
              <a:gd name="T7" fmla="*/ 2147483647 h 347"/>
              <a:gd name="T8" fmla="*/ 2147483647 w 311"/>
              <a:gd name="T9" fmla="*/ 2147483647 h 347"/>
              <a:gd name="T10" fmla="*/ 2147483647 w 311"/>
              <a:gd name="T11" fmla="*/ 2147483647 h 347"/>
              <a:gd name="T12" fmla="*/ 2147483647 w 311"/>
              <a:gd name="T13" fmla="*/ 2147483647 h 347"/>
              <a:gd name="T14" fmla="*/ 2147483647 w 311"/>
              <a:gd name="T15" fmla="*/ 2147483647 h 347"/>
              <a:gd name="T16" fmla="*/ 2147483647 w 311"/>
              <a:gd name="T17" fmla="*/ 2147483647 h 347"/>
              <a:gd name="T18" fmla="*/ 2147483647 w 311"/>
              <a:gd name="T19" fmla="*/ 2147483647 h 347"/>
              <a:gd name="T20" fmla="*/ 2147483647 w 311"/>
              <a:gd name="T21" fmla="*/ 2147483647 h 347"/>
              <a:gd name="T22" fmla="*/ 2147483647 w 311"/>
              <a:gd name="T23" fmla="*/ 2147483647 h 347"/>
              <a:gd name="T24" fmla="*/ 2147483647 w 311"/>
              <a:gd name="T25" fmla="*/ 2147483647 h 347"/>
              <a:gd name="T26" fmla="*/ 2147483647 w 311"/>
              <a:gd name="T27" fmla="*/ 2147483647 h 347"/>
              <a:gd name="T28" fmla="*/ 2147483647 w 311"/>
              <a:gd name="T29" fmla="*/ 2147483647 h 347"/>
              <a:gd name="T30" fmla="*/ 2147483647 w 311"/>
              <a:gd name="T31" fmla="*/ 2147483647 h 347"/>
              <a:gd name="T32" fmla="*/ 2147483647 w 311"/>
              <a:gd name="T33" fmla="*/ 2147483647 h 347"/>
              <a:gd name="T34" fmla="*/ 2147483647 w 311"/>
              <a:gd name="T35" fmla="*/ 2147483647 h 347"/>
              <a:gd name="T36" fmla="*/ 2147483647 w 311"/>
              <a:gd name="T37" fmla="*/ 1896427248 h 347"/>
              <a:gd name="T38" fmla="*/ 2147483647 w 311"/>
              <a:gd name="T39" fmla="*/ 1250902545 h 347"/>
              <a:gd name="T40" fmla="*/ 2147483647 w 311"/>
              <a:gd name="T41" fmla="*/ 605260322 h 347"/>
              <a:gd name="T42" fmla="*/ 2147483647 w 311"/>
              <a:gd name="T43" fmla="*/ 0 h 347"/>
              <a:gd name="T44" fmla="*/ 0 w 311"/>
              <a:gd name="T45" fmla="*/ 2147483647 h 347"/>
              <a:gd name="T46" fmla="*/ 2147483647 w 311"/>
              <a:gd name="T47" fmla="*/ 2147483647 h 347"/>
              <a:gd name="T48" fmla="*/ 2147483647 w 311"/>
              <a:gd name="T49" fmla="*/ 2147483647 h 347"/>
              <a:gd name="T50" fmla="*/ 2147483647 w 311"/>
              <a:gd name="T51" fmla="*/ 2147483647 h 347"/>
              <a:gd name="T52" fmla="*/ 2147483647 w 311"/>
              <a:gd name="T53" fmla="*/ 2147483647 h 347"/>
              <a:gd name="T54" fmla="*/ 2147483647 w 311"/>
              <a:gd name="T55" fmla="*/ 2147483647 h 347"/>
              <a:gd name="T56" fmla="*/ 2147483647 w 311"/>
              <a:gd name="T57" fmla="*/ 2147483647 h 347"/>
              <a:gd name="T58" fmla="*/ 2147483647 w 311"/>
              <a:gd name="T59" fmla="*/ 2147483647 h 347"/>
              <a:gd name="T60" fmla="*/ 2147483647 w 311"/>
              <a:gd name="T61" fmla="*/ 2147483647 h 347"/>
              <a:gd name="T62" fmla="*/ 2147483647 w 311"/>
              <a:gd name="T63" fmla="*/ 2147483647 h 347"/>
              <a:gd name="T64" fmla="*/ 2147483647 w 311"/>
              <a:gd name="T65" fmla="*/ 2147483647 h 347"/>
              <a:gd name="T66" fmla="*/ 2147483647 w 311"/>
              <a:gd name="T67" fmla="*/ 2147483647 h 347"/>
              <a:gd name="T68" fmla="*/ 2147483647 w 311"/>
              <a:gd name="T69" fmla="*/ 2147483647 h 347"/>
              <a:gd name="T70" fmla="*/ 2147483647 w 311"/>
              <a:gd name="T71" fmla="*/ 2147483647 h 347"/>
              <a:gd name="T72" fmla="*/ 2147483647 w 311"/>
              <a:gd name="T73" fmla="*/ 2147483647 h 347"/>
              <a:gd name="T74" fmla="*/ 2147483647 w 311"/>
              <a:gd name="T75" fmla="*/ 2147483647 h 347"/>
              <a:gd name="T76" fmla="*/ 2147483647 w 311"/>
              <a:gd name="T77" fmla="*/ 2147483647 h 347"/>
              <a:gd name="T78" fmla="*/ 2147483647 w 311"/>
              <a:gd name="T79" fmla="*/ 2147483647 h 347"/>
              <a:gd name="T80" fmla="*/ 2147483647 w 311"/>
              <a:gd name="T81" fmla="*/ 2147483647 h 347"/>
              <a:gd name="T82" fmla="*/ 2147483647 w 311"/>
              <a:gd name="T83" fmla="*/ 2147483647 h 347"/>
              <a:gd name="T84" fmla="*/ 2147483647 w 311"/>
              <a:gd name="T85" fmla="*/ 2147483647 h 347"/>
              <a:gd name="T86" fmla="*/ 2147483647 w 311"/>
              <a:gd name="T87" fmla="*/ 2147483647 h 347"/>
              <a:gd name="T88" fmla="*/ 2147483647 w 311"/>
              <a:gd name="T89" fmla="*/ 2147483647 h 3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11"/>
              <a:gd name="T136" fmla="*/ 0 h 347"/>
              <a:gd name="T137" fmla="*/ 311 w 311"/>
              <a:gd name="T138" fmla="*/ 347 h 34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11" h="347">
                <a:moveTo>
                  <a:pt x="303" y="347"/>
                </a:moveTo>
                <a:lnTo>
                  <a:pt x="303" y="347"/>
                </a:lnTo>
                <a:lnTo>
                  <a:pt x="307" y="334"/>
                </a:lnTo>
                <a:lnTo>
                  <a:pt x="310" y="322"/>
                </a:lnTo>
                <a:lnTo>
                  <a:pt x="311" y="309"/>
                </a:lnTo>
                <a:lnTo>
                  <a:pt x="311" y="296"/>
                </a:lnTo>
                <a:lnTo>
                  <a:pt x="310" y="283"/>
                </a:lnTo>
                <a:lnTo>
                  <a:pt x="308" y="271"/>
                </a:lnTo>
                <a:lnTo>
                  <a:pt x="304" y="258"/>
                </a:lnTo>
                <a:lnTo>
                  <a:pt x="300" y="244"/>
                </a:lnTo>
                <a:lnTo>
                  <a:pt x="291" y="221"/>
                </a:lnTo>
                <a:lnTo>
                  <a:pt x="277" y="196"/>
                </a:lnTo>
                <a:lnTo>
                  <a:pt x="262" y="172"/>
                </a:lnTo>
                <a:lnTo>
                  <a:pt x="244" y="150"/>
                </a:lnTo>
                <a:lnTo>
                  <a:pt x="223" y="128"/>
                </a:lnTo>
                <a:lnTo>
                  <a:pt x="201" y="106"/>
                </a:lnTo>
                <a:lnTo>
                  <a:pt x="175" y="85"/>
                </a:lnTo>
                <a:lnTo>
                  <a:pt x="148" y="66"/>
                </a:lnTo>
                <a:lnTo>
                  <a:pt x="120" y="47"/>
                </a:lnTo>
                <a:lnTo>
                  <a:pt x="89" y="31"/>
                </a:lnTo>
                <a:lnTo>
                  <a:pt x="56" y="15"/>
                </a:lnTo>
                <a:lnTo>
                  <a:pt x="23" y="0"/>
                </a:lnTo>
                <a:lnTo>
                  <a:pt x="0" y="66"/>
                </a:lnTo>
                <a:lnTo>
                  <a:pt x="31" y="79"/>
                </a:lnTo>
                <a:lnTo>
                  <a:pt x="61" y="94"/>
                </a:lnTo>
                <a:lnTo>
                  <a:pt x="87" y="110"/>
                </a:lnTo>
                <a:lnTo>
                  <a:pt x="114" y="127"/>
                </a:lnTo>
                <a:lnTo>
                  <a:pt x="137" y="144"/>
                </a:lnTo>
                <a:lnTo>
                  <a:pt x="160" y="162"/>
                </a:lnTo>
                <a:lnTo>
                  <a:pt x="179" y="180"/>
                </a:lnTo>
                <a:lnTo>
                  <a:pt x="197" y="199"/>
                </a:lnTo>
                <a:lnTo>
                  <a:pt x="211" y="218"/>
                </a:lnTo>
                <a:lnTo>
                  <a:pt x="223" y="235"/>
                </a:lnTo>
                <a:lnTo>
                  <a:pt x="233" y="253"/>
                </a:lnTo>
                <a:lnTo>
                  <a:pt x="240" y="271"/>
                </a:lnTo>
                <a:lnTo>
                  <a:pt x="242" y="277"/>
                </a:lnTo>
                <a:lnTo>
                  <a:pt x="244" y="286"/>
                </a:lnTo>
                <a:lnTo>
                  <a:pt x="245" y="291"/>
                </a:lnTo>
                <a:lnTo>
                  <a:pt x="246" y="299"/>
                </a:lnTo>
                <a:lnTo>
                  <a:pt x="246" y="306"/>
                </a:lnTo>
                <a:lnTo>
                  <a:pt x="245" y="312"/>
                </a:lnTo>
                <a:lnTo>
                  <a:pt x="244" y="318"/>
                </a:lnTo>
                <a:lnTo>
                  <a:pt x="242" y="324"/>
                </a:lnTo>
                <a:lnTo>
                  <a:pt x="303" y="347"/>
                </a:lnTo>
                <a:close/>
              </a:path>
            </a:pathLst>
          </a:custGeom>
          <a:solidFill>
            <a:srgbClr val="DA251D"/>
          </a:solidFill>
          <a:ln w="9525">
            <a:noFill/>
            <a:round/>
            <a:headEnd/>
            <a:tailEnd/>
          </a:ln>
        </p:spPr>
        <p:txBody>
          <a:bodyPr/>
          <a:lstStyle/>
          <a:p>
            <a:endParaRPr lang="zh-TW" altLang="en-US"/>
          </a:p>
        </p:txBody>
      </p:sp>
      <p:pic>
        <p:nvPicPr>
          <p:cNvPr id="30726" name="Picture 8" descr="ct_ppt_top.jpg"/>
          <p:cNvPicPr>
            <a:picLocks noChangeAspect="1"/>
          </p:cNvPicPr>
          <p:nvPr/>
        </p:nvPicPr>
        <p:blipFill>
          <a:blip r:embed="rId10"/>
          <a:srcRect/>
          <a:stretch>
            <a:fillRect/>
          </a:stretch>
        </p:blipFill>
        <p:spPr bwMode="auto">
          <a:xfrm>
            <a:off x="0" y="0"/>
            <a:ext cx="9144000" cy="6858000"/>
          </a:xfrm>
          <a:prstGeom prst="rect">
            <a:avLst/>
          </a:prstGeom>
          <a:noFill/>
          <a:ln w="9525">
            <a:noFill/>
            <a:miter lim="800000"/>
            <a:headEnd/>
            <a:tailEnd/>
          </a:ln>
        </p:spPr>
      </p:pic>
      <p:pic>
        <p:nvPicPr>
          <p:cNvPr id="30727" name="Bildobjekt 4" descr="AkkaPortImagesEmpty3.jpg">
            <a:hlinkClick r:id="rId8" action="ppaction://hlinkfile"/>
          </p:cNvPr>
          <p:cNvPicPr>
            <a:picLocks noChangeAspect="1"/>
          </p:cNvPicPr>
          <p:nvPr/>
        </p:nvPicPr>
        <p:blipFill>
          <a:blip r:embed="rId9"/>
          <a:srcRect/>
          <a:stretch>
            <a:fillRect/>
          </a:stretch>
        </p:blipFill>
        <p:spPr bwMode="auto">
          <a:xfrm>
            <a:off x="0" y="771525"/>
            <a:ext cx="9144000" cy="6229350"/>
          </a:xfrm>
          <a:prstGeom prst="rect">
            <a:avLst/>
          </a:prstGeom>
          <a:noFill/>
          <a:ln w="9525">
            <a:noFill/>
            <a:miter lim="800000"/>
            <a:headEnd/>
            <a:tailEnd/>
          </a:ln>
        </p:spPr>
      </p:pic>
      <p:sp>
        <p:nvSpPr>
          <p:cNvPr id="30728" name="TextBox 4"/>
          <p:cNvSpPr txBox="1">
            <a:spLocks noChangeArrowheads="1"/>
          </p:cNvSpPr>
          <p:nvPr/>
        </p:nvSpPr>
        <p:spPr bwMode="auto">
          <a:xfrm>
            <a:off x="3048000" y="306388"/>
            <a:ext cx="5715000" cy="368300"/>
          </a:xfrm>
          <a:prstGeom prst="rect">
            <a:avLst/>
          </a:prstGeom>
          <a:noFill/>
          <a:ln w="9525">
            <a:noFill/>
            <a:miter lim="800000"/>
            <a:headEnd/>
            <a:tailEnd/>
          </a:ln>
        </p:spPr>
        <p:txBody>
          <a:bodyPr>
            <a:spAutoFit/>
          </a:bodyPr>
          <a:lstStyle/>
          <a:p>
            <a:pPr algn="r"/>
            <a:r>
              <a:rPr kumimoji="0" lang="nb-NO" altLang="zh-TW" dirty="0" smtClean="0">
                <a:solidFill>
                  <a:schemeClr val="bg1"/>
                </a:solidFill>
                <a:latin typeface="Arial Black" pitchFamily="34" charset="0"/>
              </a:rPr>
              <a:t>BRIDGE PROJECT - Training</a:t>
            </a:r>
            <a:endParaRPr kumimoji="0" lang="nb-NO" altLang="zh-TW" dirty="0">
              <a:solidFill>
                <a:schemeClr val="bg1"/>
              </a:solidFill>
              <a:latin typeface="Arial Black" pitchFamily="34" charset="0"/>
            </a:endParaRPr>
          </a:p>
        </p:txBody>
      </p:sp>
      <p:graphicFrame>
        <p:nvGraphicFramePr>
          <p:cNvPr id="18" name="資料庫圖表 17"/>
          <p:cNvGraphicFramePr/>
          <p:nvPr/>
        </p:nvGraphicFramePr>
        <p:xfrm>
          <a:off x="0" y="4509120"/>
          <a:ext cx="9144000" cy="2574925"/>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30734" name="Rectangle 14"/>
          <p:cNvSpPr>
            <a:spLocks noChangeArrowheads="1"/>
          </p:cNvSpPr>
          <p:nvPr/>
        </p:nvSpPr>
        <p:spPr bwMode="auto">
          <a:xfrm>
            <a:off x="1159642" y="3136900"/>
            <a:ext cx="6724726" cy="230832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nb-NO" altLang="zh-TW" sz="2400" b="0" i="1"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The development of new technological solutions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nb-NO" altLang="zh-TW" sz="2400" b="0" i="1"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will not significantly improve interoperability</a:t>
            </a:r>
          </a:p>
          <a:p>
            <a:pPr marL="0" marR="0" lvl="0" indent="0" algn="l" defTabSz="457200" rtl="0" eaLnBrk="1" fontAlgn="base" latinLnBrk="0" hangingPunct="1">
              <a:lnSpc>
                <a:spcPct val="100000"/>
              </a:lnSpc>
              <a:spcBef>
                <a:spcPct val="0"/>
              </a:spcBef>
              <a:spcAft>
                <a:spcPct val="0"/>
              </a:spcAft>
              <a:buClrTx/>
              <a:buSzTx/>
              <a:buFontTx/>
              <a:buNone/>
              <a:tabLst/>
            </a:pPr>
            <a:r>
              <a:rPr kumimoji="0" lang="nb-NO" altLang="zh-TW" sz="2400" b="0" i="1"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if the human factors that drive the use of that </a:t>
            </a:r>
          </a:p>
          <a:p>
            <a:pPr marL="0" marR="0" lvl="0" indent="0" algn="l" defTabSz="457200" rtl="0" eaLnBrk="1" fontAlgn="base" latinLnBrk="0" hangingPunct="1">
              <a:lnSpc>
                <a:spcPct val="100000"/>
              </a:lnSpc>
              <a:spcBef>
                <a:spcPct val="0"/>
              </a:spcBef>
              <a:spcAft>
                <a:spcPct val="0"/>
              </a:spcAft>
              <a:buClrTx/>
              <a:buSzTx/>
              <a:buFontTx/>
              <a:buNone/>
              <a:tabLst/>
            </a:pPr>
            <a:r>
              <a:rPr kumimoji="0" lang="nb-NO" altLang="zh-TW" sz="2400" b="0" i="1"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technology are not well understood. Communication </a:t>
            </a:r>
          </a:p>
          <a:p>
            <a:pPr marL="0" marR="0" lvl="0" indent="0" algn="l" defTabSz="457200" rtl="0" eaLnBrk="1" fontAlgn="base" latinLnBrk="0" hangingPunct="1">
              <a:lnSpc>
                <a:spcPct val="100000"/>
              </a:lnSpc>
              <a:spcBef>
                <a:spcPct val="0"/>
              </a:spcBef>
              <a:spcAft>
                <a:spcPct val="0"/>
              </a:spcAft>
              <a:buClrTx/>
              <a:buSzTx/>
              <a:buFontTx/>
              <a:buNone/>
              <a:tabLst/>
            </a:pPr>
            <a:r>
              <a:rPr kumimoji="0" lang="nb-NO" altLang="zh-TW" sz="2400" b="0" i="1"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is more than</a:t>
            </a:r>
            <a:r>
              <a:rPr kumimoji="0" lang="nb-NO" altLang="zh-TW" sz="2400" b="0" i="1" u="none" strike="noStrike" cap="none" normalizeH="0" dirty="0" smtClean="0">
                <a:ln>
                  <a:noFill/>
                </a:ln>
                <a:solidFill>
                  <a:schemeClr val="tx1"/>
                </a:solidFill>
                <a:effectLst/>
                <a:latin typeface="Times New Roman" pitchFamily="18" charset="0"/>
                <a:ea typeface="新細明體" pitchFamily="18" charset="-120"/>
                <a:cs typeface="Times New Roman" pitchFamily="18" charset="0"/>
              </a:rPr>
              <a:t> </a:t>
            </a:r>
            <a:r>
              <a:rPr kumimoji="0" lang="nb-NO" altLang="zh-TW" sz="2400" b="0" i="1"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just the ‘C’ of ICT. (Cole 2010)</a:t>
            </a:r>
            <a:endParaRPr kumimoji="0" lang="nb-NO" altLang="zh-TW" sz="2400" b="0" i="0" u="none" strike="noStrike" cap="none" normalizeH="0" baseline="0" dirty="0" smtClean="0">
              <a:ln>
                <a:noFill/>
              </a:ln>
              <a:solidFill>
                <a:schemeClr val="tx1"/>
              </a:solidFill>
              <a:effectLst/>
              <a:latin typeface="Arial" pitchFamily="34" charset="0"/>
              <a:ea typeface="新細明體" pitchFamily="18" charset="-120"/>
            </a:endParaRPr>
          </a:p>
          <a:p>
            <a:pPr marL="0" marR="0" lvl="0" indent="0" algn="l" defTabSz="457200" rtl="0" eaLnBrk="0" fontAlgn="base" latinLnBrk="0" hangingPunct="0">
              <a:lnSpc>
                <a:spcPct val="100000"/>
              </a:lnSpc>
              <a:spcBef>
                <a:spcPct val="0"/>
              </a:spcBef>
              <a:spcAft>
                <a:spcPct val="0"/>
              </a:spcAft>
              <a:buClrTx/>
              <a:buSzTx/>
              <a:buFontTx/>
              <a:buNone/>
              <a:tabLst/>
            </a:pPr>
            <a:endParaRPr kumimoji="0" lang="nb-NO" altLang="zh-TW" sz="2400" b="0" i="0" u="none" strike="noStrike" cap="none" normalizeH="0" baseline="0" dirty="0" smtClean="0">
              <a:ln>
                <a:noFill/>
              </a:ln>
              <a:solidFill>
                <a:schemeClr val="tx1"/>
              </a:solidFill>
              <a:effectLst/>
              <a:latin typeface="Franklin Gothic Book"/>
            </a:endParaRPr>
          </a:p>
        </p:txBody>
      </p:sp>
      <p:graphicFrame>
        <p:nvGraphicFramePr>
          <p:cNvPr id="19" name="表格 18"/>
          <p:cNvGraphicFramePr>
            <a:graphicFrameLocks noGrp="1"/>
          </p:cNvGraphicFramePr>
          <p:nvPr/>
        </p:nvGraphicFramePr>
        <p:xfrm>
          <a:off x="179512" y="836712"/>
          <a:ext cx="8784976" cy="2286000"/>
        </p:xfrm>
        <a:graphic>
          <a:graphicData uri="http://schemas.openxmlformats.org/drawingml/2006/table">
            <a:tbl>
              <a:tblPr/>
              <a:tblGrid>
                <a:gridCol w="2757220"/>
                <a:gridCol w="6027756"/>
              </a:tblGrid>
              <a:tr h="0">
                <a:tc>
                  <a:txBody>
                    <a:bodyPr/>
                    <a:lstStyle/>
                    <a:p>
                      <a:pPr algn="r">
                        <a:lnSpc>
                          <a:spcPct val="150000"/>
                        </a:lnSpc>
                        <a:spcAft>
                          <a:spcPts val="600"/>
                        </a:spcAft>
                      </a:pPr>
                      <a:r>
                        <a:rPr lang="en-US" sz="2800" b="1" dirty="0">
                          <a:latin typeface="新細明體"/>
                          <a:ea typeface="新細明體"/>
                        </a:rPr>
                        <a:t>Category</a:t>
                      </a:r>
                      <a:endParaRPr lang="zh-TW" sz="2800" dirty="0">
                        <a:latin typeface="新細明體"/>
                        <a:ea typeface="新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600"/>
                        </a:spcAft>
                      </a:pPr>
                      <a:r>
                        <a:rPr lang="en-US" sz="2800" b="1" dirty="0">
                          <a:latin typeface="新細明體"/>
                          <a:ea typeface="新細明體"/>
                        </a:rPr>
                        <a:t>Ethical Quality</a:t>
                      </a:r>
                      <a:endParaRPr lang="zh-TW" sz="2800" dirty="0">
                        <a:latin typeface="新細明體"/>
                        <a:ea typeface="新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a:lnSpc>
                          <a:spcPct val="150000"/>
                        </a:lnSpc>
                        <a:spcAft>
                          <a:spcPts val="600"/>
                        </a:spcAft>
                      </a:pPr>
                      <a:r>
                        <a:rPr lang="en-US" sz="2400" b="1" dirty="0">
                          <a:latin typeface="新細明體"/>
                          <a:ea typeface="新細明體"/>
                        </a:rPr>
                        <a:t>Rights/obligations</a:t>
                      </a:r>
                      <a:endParaRPr lang="zh-TW" sz="2400" b="1" dirty="0">
                        <a:latin typeface="新細明體"/>
                        <a:ea typeface="新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600"/>
                        </a:spcAft>
                      </a:pPr>
                      <a:r>
                        <a:rPr lang="en-US" sz="2400" dirty="0">
                          <a:latin typeface="新細明體"/>
                          <a:ea typeface="新細明體"/>
                        </a:rPr>
                        <a:t>Autonomy; inclusiveness ; fairness ; responsibility</a:t>
                      </a:r>
                      <a:endParaRPr lang="zh-TW" sz="2400" dirty="0">
                        <a:latin typeface="新細明體"/>
                        <a:ea typeface="新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a:lnSpc>
                          <a:spcPct val="150000"/>
                        </a:lnSpc>
                        <a:spcAft>
                          <a:spcPts val="600"/>
                        </a:spcAft>
                      </a:pPr>
                      <a:r>
                        <a:rPr lang="en-US" sz="2400" b="1" dirty="0">
                          <a:latin typeface="新細明體"/>
                          <a:ea typeface="新細明體"/>
                        </a:rPr>
                        <a:t>Values</a:t>
                      </a:r>
                      <a:endParaRPr lang="zh-TW" sz="2400" b="1" dirty="0">
                        <a:latin typeface="新細明體"/>
                        <a:ea typeface="新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600"/>
                        </a:spcAft>
                      </a:pPr>
                      <a:r>
                        <a:rPr lang="en-US" sz="2400" dirty="0">
                          <a:latin typeface="新細明體"/>
                          <a:ea typeface="新細明體"/>
                        </a:rPr>
                        <a:t>Dignity ; humanity ; solidarity</a:t>
                      </a:r>
                      <a:endParaRPr lang="zh-TW" sz="2400" dirty="0">
                        <a:latin typeface="新細明體"/>
                        <a:ea typeface="新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a:lnSpc>
                          <a:spcPct val="150000"/>
                        </a:lnSpc>
                        <a:spcAft>
                          <a:spcPts val="600"/>
                        </a:spcAft>
                      </a:pPr>
                      <a:r>
                        <a:rPr lang="en-US" sz="2400" b="1" dirty="0">
                          <a:latin typeface="新細明體"/>
                          <a:ea typeface="新細明體"/>
                        </a:rPr>
                        <a:t>Abilities</a:t>
                      </a:r>
                      <a:endParaRPr lang="zh-TW" sz="2400" b="1" dirty="0">
                        <a:latin typeface="新細明體"/>
                        <a:ea typeface="新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600"/>
                        </a:spcAft>
                      </a:pPr>
                      <a:r>
                        <a:rPr lang="en-US" sz="2400" dirty="0">
                          <a:latin typeface="新細明體"/>
                          <a:ea typeface="新細明體"/>
                        </a:rPr>
                        <a:t>Cooperation ; leadership ; prudence</a:t>
                      </a:r>
                      <a:endParaRPr lang="zh-TW" sz="2400" dirty="0">
                        <a:latin typeface="新細明體"/>
                        <a:ea typeface="新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0735"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nb-NO" altLang="zh-TW" sz="1800" b="0" i="0" u="none" strike="noStrike" cap="none" normalizeH="0" baseline="0" smtClean="0">
                <a:ln>
                  <a:noFill/>
                </a:ln>
                <a:solidFill>
                  <a:schemeClr val="tx1"/>
                </a:solidFill>
                <a:effectLst/>
                <a:latin typeface="Franklin Gothic Book"/>
              </a:rPr>
              <a:t/>
            </a:r>
            <a:br>
              <a:rPr kumimoji="0" lang="nb-NO" altLang="zh-TW" sz="1800" b="0" i="0" u="none" strike="noStrike" cap="none" normalizeH="0" baseline="0" smtClean="0">
                <a:ln>
                  <a:noFill/>
                </a:ln>
                <a:solidFill>
                  <a:schemeClr val="tx1"/>
                </a:solidFill>
                <a:effectLst/>
                <a:latin typeface="Franklin Gothic Book"/>
              </a:rPr>
            </a:br>
            <a:endParaRPr kumimoji="0" lang="nb-NO" altLang="zh-TW" sz="1800" b="0" i="0" u="none" strike="noStrike" cap="none" normalizeH="0" baseline="0" smtClean="0">
              <a:ln>
                <a:noFill/>
              </a:ln>
              <a:solidFill>
                <a:schemeClr val="tx1"/>
              </a:solidFill>
              <a:effectLst/>
              <a:latin typeface="Franklin Gothic Book"/>
            </a:endParaRPr>
          </a:p>
        </p:txBody>
      </p:sp>
      <p:sp>
        <p:nvSpPr>
          <p:cNvPr id="30736" name="Rectangle 16"/>
          <p:cNvSpPr>
            <a:spLocks noChangeArrowheads="1"/>
          </p:cNvSpPr>
          <p:nvPr/>
        </p:nvSpPr>
        <p:spPr bwMode="auto">
          <a:xfrm>
            <a:off x="0" y="0"/>
            <a:ext cx="3017838" cy="9525"/>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sp>
        <p:nvSpPr>
          <p:cNvPr id="30737" name="Rectangle 17"/>
          <p:cNvSpPr>
            <a:spLocks noChangeArrowheads="1"/>
          </p:cNvSpPr>
          <p:nvPr/>
        </p:nvSpPr>
        <p:spPr bwMode="auto">
          <a:xfrm>
            <a:off x="0" y="95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zh-TW" sz="1000" b="0" i="0" u="none" strike="noStrike" cap="none" normalizeH="0" baseline="30000" smtClean="0">
                <a:ln>
                  <a:noFill/>
                </a:ln>
                <a:solidFill>
                  <a:schemeClr val="tx1"/>
                </a:solidFill>
                <a:effectLst/>
                <a:latin typeface="Times New Roman" pitchFamily="18" charset="0"/>
                <a:ea typeface="新細明體" pitchFamily="18" charset="-120"/>
                <a:cs typeface="Times New Roman" pitchFamily="18" charset="0"/>
                <a:hlinkClick r:id=""/>
              </a:rPr>
              <a:t>[</a:t>
            </a:r>
            <a:r>
              <a:rPr kumimoji="0" lang="en-GB" altLang="zh-TW" sz="1000" b="0" i="0" u="none" strike="noStrike" cap="none" normalizeH="0" baseline="30000" smtClean="0" bmk="">
                <a:ln>
                  <a:noFill/>
                </a:ln>
                <a:solidFill>
                  <a:schemeClr val="tx1"/>
                </a:solidFill>
                <a:effectLst/>
                <a:latin typeface="Times New Roman" pitchFamily="18" charset="0"/>
                <a:ea typeface="新細明體" pitchFamily="18" charset="-120"/>
                <a:cs typeface="Times New Roman" pitchFamily="18" charset="0"/>
                <a:hlinkClick r:id=""/>
              </a:rPr>
              <a:t>1]</a:t>
            </a:r>
            <a:r>
              <a:rPr kumimoji="0" lang="en-GB" altLang="zh-TW" sz="1000" b="0"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rPr>
              <a:t> </a:t>
            </a:r>
            <a:r>
              <a:rPr kumimoji="0" lang="en-US" altLang="zh-TW" sz="1000" b="0"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rPr>
              <a:t>See definition in Annex</a:t>
            </a:r>
            <a:endParaRPr kumimoji="0" lang="en-US" altLang="zh-TW" sz="1800" b="0" i="0" u="none" strike="noStrike" cap="none" normalizeH="0" baseline="0" smtClean="0">
              <a:ln>
                <a:noFill/>
              </a:ln>
              <a:solidFill>
                <a:schemeClr val="tx1"/>
              </a:solidFill>
              <a:effectLst/>
              <a:latin typeface="Franklin Gothic Book"/>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rek">
      <a:majorFont>
        <a:latin typeface="Franklin Gothic Medium"/>
        <a:ea typeface=""/>
        <a:cs typeface=""/>
        <a:font script="Jpan" typeface="ヒラギノ角ゴ Pro W6"/>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ＭＳ Ｐゴシック"/>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31552</TotalTime>
  <Words>6163</Words>
  <Application>Microsoft Office PowerPoint</Application>
  <PresentationFormat>On-screen Show (4:3)</PresentationFormat>
  <Paragraphs>708</Paragraphs>
  <Slides>41</Slides>
  <Notes>36</Notes>
  <HiddenSlides>1</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 N</dc:creator>
  <cp:lastModifiedBy>CK Mak</cp:lastModifiedBy>
  <cp:revision>547</cp:revision>
  <dcterms:created xsi:type="dcterms:W3CDTF">2012-01-06T11:23:10Z</dcterms:created>
  <dcterms:modified xsi:type="dcterms:W3CDTF">2015-06-23T20:34:59Z</dcterms:modified>
</cp:coreProperties>
</file>