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"/>
  </p:sldMasterIdLst>
  <p:notesMasterIdLst>
    <p:notesMasterId r:id="rId22"/>
  </p:notesMasterIdLst>
  <p:handoutMasterIdLst>
    <p:handoutMasterId r:id="rId23"/>
  </p:handoutMasterIdLst>
  <p:sldIdLst>
    <p:sldId id="339" r:id="rId2"/>
    <p:sldId id="351" r:id="rId3"/>
    <p:sldId id="388" r:id="rId4"/>
    <p:sldId id="389" r:id="rId5"/>
    <p:sldId id="390" r:id="rId6"/>
    <p:sldId id="381" r:id="rId7"/>
    <p:sldId id="379" r:id="rId8"/>
    <p:sldId id="380" r:id="rId9"/>
    <p:sldId id="336" r:id="rId10"/>
    <p:sldId id="370" r:id="rId11"/>
    <p:sldId id="372" r:id="rId12"/>
    <p:sldId id="376" r:id="rId13"/>
    <p:sldId id="387" r:id="rId14"/>
    <p:sldId id="382" r:id="rId15"/>
    <p:sldId id="384" r:id="rId16"/>
    <p:sldId id="385" r:id="rId17"/>
    <p:sldId id="386" r:id="rId18"/>
    <p:sldId id="383" r:id="rId19"/>
    <p:sldId id="392" r:id="rId20"/>
    <p:sldId id="391" r:id="rId21"/>
  </p:sldIdLst>
  <p:sldSz cx="13004800" cy="9753600"/>
  <p:notesSz cx="7315200" cy="9601200"/>
  <p:defaultTextStyle>
    <a:defPPr>
      <a:defRPr lang="en-US"/>
    </a:defPPr>
    <a:lvl1pPr algn="l" rtl="0" fontAlgn="base">
      <a:lnSpc>
        <a:spcPct val="90000"/>
      </a:lnSpc>
      <a:spcBef>
        <a:spcPct val="20000"/>
      </a:spcBef>
      <a:spcAft>
        <a:spcPct val="0"/>
      </a:spcAft>
      <a:buChar char="•"/>
      <a:defRPr sz="26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lnSpc>
        <a:spcPct val="90000"/>
      </a:lnSpc>
      <a:spcBef>
        <a:spcPct val="20000"/>
      </a:spcBef>
      <a:spcAft>
        <a:spcPct val="0"/>
      </a:spcAft>
      <a:buChar char="•"/>
      <a:defRPr sz="26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lnSpc>
        <a:spcPct val="90000"/>
      </a:lnSpc>
      <a:spcBef>
        <a:spcPct val="20000"/>
      </a:spcBef>
      <a:spcAft>
        <a:spcPct val="0"/>
      </a:spcAft>
      <a:buChar char="•"/>
      <a:defRPr sz="26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lnSpc>
        <a:spcPct val="90000"/>
      </a:lnSpc>
      <a:spcBef>
        <a:spcPct val="20000"/>
      </a:spcBef>
      <a:spcAft>
        <a:spcPct val="0"/>
      </a:spcAft>
      <a:buChar char="•"/>
      <a:defRPr sz="26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lnSpc>
        <a:spcPct val="90000"/>
      </a:lnSpc>
      <a:spcBef>
        <a:spcPct val="20000"/>
      </a:spcBef>
      <a:spcAft>
        <a:spcPct val="0"/>
      </a:spcAft>
      <a:buChar char="•"/>
      <a:defRPr sz="26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6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6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6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6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FF00"/>
    <a:srgbClr val="FFFF00"/>
    <a:srgbClr val="FF9900"/>
    <a:srgbClr val="00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61" autoAdjust="0"/>
    <p:restoredTop sz="97680" autoAdjust="0"/>
  </p:normalViewPr>
  <p:slideViewPr>
    <p:cSldViewPr>
      <p:cViewPr>
        <p:scale>
          <a:sx n="66" d="100"/>
          <a:sy n="66" d="100"/>
        </p:scale>
        <p:origin x="-486" y="-8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lnSpc>
                <a:spcPct val="100000"/>
              </a:lnSpc>
              <a:spcBef>
                <a:spcPct val="0"/>
              </a:spcBef>
              <a:buFontTx/>
              <a:buNone/>
              <a:defRPr sz="1300" b="0">
                <a:latin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lnSpc>
                <a:spcPct val="100000"/>
              </a:lnSpc>
              <a:spcBef>
                <a:spcPct val="0"/>
              </a:spcBef>
              <a:buFontTx/>
              <a:buNone/>
              <a:defRPr sz="1300" b="0">
                <a:latin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lnSpc>
                <a:spcPct val="100000"/>
              </a:lnSpc>
              <a:spcBef>
                <a:spcPct val="0"/>
              </a:spcBef>
              <a:buFontTx/>
              <a:buNone/>
              <a:defRPr sz="1300" b="0">
                <a:latin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lnSpc>
                <a:spcPct val="100000"/>
              </a:lnSpc>
              <a:spcBef>
                <a:spcPct val="0"/>
              </a:spcBef>
              <a:buFontTx/>
              <a:buNone/>
              <a:defRPr sz="1300" b="0">
                <a:latin typeface="Gill Sans" charset="0"/>
              </a:defRPr>
            </a:lvl1pPr>
          </a:lstStyle>
          <a:p>
            <a:pPr>
              <a:defRPr/>
            </a:pPr>
            <a:fld id="{E37C727C-9A10-4834-8AD6-45E47A1BE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0770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7990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59300"/>
            <a:ext cx="5851525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Gill Sans" charset="0"/>
              </a:defRPr>
            </a:lvl1pPr>
          </a:lstStyle>
          <a:p>
            <a:pPr>
              <a:defRPr/>
            </a:pPr>
            <a:fld id="{69294D56-72A5-4E2D-A5A8-EF1979820E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0334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 txBox="1">
            <a:spLocks/>
          </p:cNvSpPr>
          <p:nvPr userDrawn="1"/>
        </p:nvSpPr>
        <p:spPr bwMode="auto">
          <a:xfrm>
            <a:off x="0" y="9197975"/>
            <a:ext cx="3168650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0005" tIns="65003" rIns="130005" bIns="65003"/>
          <a:lstStyle>
            <a:defPPr>
              <a:defRPr lang="en-US"/>
            </a:defPPr>
            <a:lvl1pPr algn="l" defTabSz="13001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kern="1200">
                <a:solidFill>
                  <a:srgbClr val="0000CC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6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6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6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6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ZA" dirty="0" smtClean="0"/>
              <a:t>TIEMS Oct 2012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EDD11-DFFB-4F1C-B074-24F3AE4DB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3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6699FF"/>
            </a:gs>
            <a:gs pos="100000">
              <a:srgbClr val="CCE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8621713"/>
            <a:ext cx="3168650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0005" tIns="65003" rIns="130005" bIns="65003" numCol="1" anchor="t" anchorCtr="0" compatLnSpc="1">
            <a:prstTxWarp prst="textNoShape">
              <a:avLst/>
            </a:prstTxWarp>
          </a:bodyPr>
          <a:lstStyle>
            <a:lvl1pPr defTabSz="1300163">
              <a:lnSpc>
                <a:spcPct val="100000"/>
              </a:lnSpc>
              <a:spcBef>
                <a:spcPct val="0"/>
              </a:spcBef>
              <a:buFontTx/>
              <a:buNone/>
              <a:defRPr sz="2000" b="0">
                <a:solidFill>
                  <a:srgbClr val="0000CC"/>
                </a:solidFill>
              </a:defRPr>
            </a:lvl1pPr>
          </a:lstStyle>
          <a:p>
            <a:pPr>
              <a:defRPr/>
            </a:pPr>
            <a:r>
              <a:rPr lang="en-ZA"/>
              <a:t>EURISGIC Sep 2012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20213" y="8882063"/>
            <a:ext cx="3033712" cy="677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2000" b="0"/>
            </a:lvl1pPr>
          </a:lstStyle>
          <a:p>
            <a:pPr>
              <a:defRPr/>
            </a:pPr>
            <a:fld id="{B7D6D7E4-68D2-4AA9-9A9C-7DA8EA9490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cs typeface="Arial" charset="0"/>
        </a:defRPr>
      </a:lvl2pPr>
      <a:lvl3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cs typeface="Arial" charset="0"/>
        </a:defRPr>
      </a:lvl3pPr>
      <a:lvl4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cs typeface="Arial" charset="0"/>
        </a:defRPr>
      </a:lvl4pPr>
      <a:lvl5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cs typeface="Arial" charset="0"/>
        </a:defRPr>
      </a:lvl5pPr>
      <a:lvl6pPr marL="457200" algn="ctr" defTabSz="1300163" rtl="0" fontAlgn="base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cs typeface="Arial" charset="0"/>
        </a:defRPr>
      </a:lvl6pPr>
      <a:lvl7pPr marL="914400" algn="ctr" defTabSz="1300163" rtl="0" fontAlgn="base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1300163" rtl="0" fontAlgn="base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1300163" rtl="0" fontAlgn="base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487363" indent="-487363" algn="l" defTabSz="1300163" rtl="0" eaLnBrk="0" fontAlgn="base" hangingPunct="0">
        <a:spcBef>
          <a:spcPct val="20000"/>
        </a:spcBef>
        <a:spcAft>
          <a:spcPct val="0"/>
        </a:spcAft>
        <a:buChar char="•"/>
        <a:defRPr sz="4600">
          <a:solidFill>
            <a:schemeClr val="tx1"/>
          </a:solidFill>
          <a:latin typeface="+mn-lt"/>
          <a:ea typeface="+mn-ea"/>
          <a:cs typeface="+mn-cs"/>
        </a:defRPr>
      </a:lvl1pPr>
      <a:lvl2pPr marL="1057275" indent="-406400" algn="l" defTabSz="1300163" rtl="0" eaLnBrk="0" fontAlgn="base" hangingPunct="0">
        <a:spcBef>
          <a:spcPct val="20000"/>
        </a:spcBef>
        <a:spcAft>
          <a:spcPct val="0"/>
        </a:spcAft>
        <a:buChar char="–"/>
        <a:defRPr sz="4000">
          <a:solidFill>
            <a:schemeClr val="tx1"/>
          </a:solidFill>
          <a:latin typeface="+mn-lt"/>
          <a:cs typeface="+mn-cs"/>
        </a:defRPr>
      </a:lvl2pPr>
      <a:lvl3pPr marL="1625600" indent="-325438" algn="l" defTabSz="13001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cs typeface="+mn-cs"/>
        </a:defRPr>
      </a:lvl3pPr>
      <a:lvl4pPr marL="2276475" indent="-325438" algn="l" defTabSz="1300163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4pPr>
      <a:lvl5pPr marL="2925763" indent="-325438" algn="l" defTabSz="1300163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cs typeface="+mn-cs"/>
        </a:defRPr>
      </a:lvl5pPr>
      <a:lvl6pPr marL="3382963" indent="-325438" algn="l" defTabSz="1300163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cs typeface="+mn-cs"/>
        </a:defRPr>
      </a:lvl6pPr>
      <a:lvl7pPr marL="3840163" indent="-325438" algn="l" defTabSz="1300163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cs typeface="+mn-cs"/>
        </a:defRPr>
      </a:lvl7pPr>
      <a:lvl8pPr marL="4297363" indent="-325438" algn="l" defTabSz="1300163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cs typeface="+mn-cs"/>
        </a:defRPr>
      </a:lvl8pPr>
      <a:lvl9pPr marL="4754563" indent="-325438" algn="l" defTabSz="1300163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7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  <p:sp>
        <p:nvSpPr>
          <p:cNvPr id="3075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6D85580-B3F9-452E-B5C3-A9B445DC1F79}" type="slidenum">
              <a:rPr lang="en-US" sz="2000" b="0" smtClean="0"/>
              <a:pPr eaLnBrk="1" hangingPunct="1"/>
              <a:t>1</a:t>
            </a:fld>
            <a:endParaRPr lang="en-US" sz="2000" b="0" smtClean="0"/>
          </a:p>
        </p:txBody>
      </p:sp>
      <p:pic>
        <p:nvPicPr>
          <p:cNvPr id="3076" name="Picture 2" descr="Official UCT Front Landscape View (Hi Re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560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355600" y="5997575"/>
            <a:ext cx="8928100" cy="228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30005" tIns="65003" rIns="130005" bIns="65003"/>
          <a:lstStyle/>
          <a:p>
            <a:pPr marL="342900" indent="-342900" defTabSz="1300163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4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ZA" sz="4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Reducing uncertainty – </a:t>
            </a:r>
          </a:p>
          <a:p>
            <a:pPr marL="342900" indent="-342900" defTabSz="1300163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ZA" sz="4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an electricity utility’s response to severe solar storms</a:t>
            </a:r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2254250" y="8266113"/>
            <a:ext cx="69945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05" tIns="65003" rIns="130005" bIns="65003"/>
          <a:lstStyle/>
          <a:p>
            <a:pPr marL="342900" indent="-342900" algn="r" defTabSz="1300163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ZA" sz="3600" b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CT Gaunt</a:t>
            </a:r>
          </a:p>
        </p:txBody>
      </p:sp>
      <p:pic>
        <p:nvPicPr>
          <p:cNvPr id="3079" name="Picture 5" descr="Official UCT Circle Logo (588kb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9" r="339"/>
          <a:stretch>
            <a:fillRect/>
          </a:stretch>
        </p:blipFill>
        <p:spPr bwMode="auto">
          <a:xfrm>
            <a:off x="10174288" y="6605588"/>
            <a:ext cx="2665412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601782A-C378-488E-999B-1CFAB16B77D2}" type="slidenum">
              <a:rPr lang="en-US" sz="2000" b="0" smtClean="0"/>
              <a:pPr eaLnBrk="1" hangingPunct="1"/>
              <a:t>2</a:t>
            </a:fld>
            <a:endParaRPr lang="en-US" sz="2000" b="0" smtClean="0"/>
          </a:p>
        </p:txBody>
      </p:sp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Hypothesis</a:t>
            </a:r>
            <a:endParaRPr lang="en-GB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08113" y="2276475"/>
            <a:ext cx="10945812" cy="5768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25" tIns="65013" rIns="130025" bIns="6501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US" sz="3200" b="1" dirty="0" smtClean="0"/>
              <a:t>Lack of preparation causes emergencies.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US" sz="3200" b="1" dirty="0" smtClean="0"/>
              <a:t>Increased understanding reduces surprise.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US" sz="3200" b="1" dirty="0" smtClean="0"/>
              <a:t>Risk can be managed.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US" sz="3200" b="1" dirty="0" smtClean="0"/>
              <a:t>Need to know processes, exposure and </a:t>
            </a:r>
            <a:r>
              <a:rPr lang="en-US" sz="3200" b="1" dirty="0" smtClean="0"/>
              <a:t>consequences.</a:t>
            </a:r>
            <a:endParaRPr lang="en-US" sz="3200" b="1" dirty="0" smtClean="0"/>
          </a:p>
          <a:p>
            <a:pPr eaLnBrk="1" hangingPunct="1">
              <a:spcBef>
                <a:spcPct val="60000"/>
              </a:spcBef>
              <a:buFontTx/>
              <a:buNone/>
            </a:pPr>
            <a:endParaRPr lang="en-US" sz="3200" b="1" dirty="0" smtClean="0"/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US" sz="3600" b="1" dirty="0" smtClean="0">
                <a:solidFill>
                  <a:srgbClr val="002060"/>
                </a:solidFill>
              </a:rPr>
              <a:t>Risk awareness  ≠  preparedness.</a:t>
            </a:r>
            <a:endParaRPr lang="en-GB" sz="36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48EB1C7-0843-4574-842A-4C8B0F8030E6}" type="slidenum">
              <a:rPr lang="en-US" sz="2000" b="0" smtClean="0"/>
              <a:pPr eaLnBrk="1" hangingPunct="1"/>
              <a:t>3</a:t>
            </a:fld>
            <a:endParaRPr lang="en-US" sz="2000" b="0" smtClean="0"/>
          </a:p>
        </p:txBody>
      </p:sp>
      <p:grpSp>
        <p:nvGrpSpPr>
          <p:cNvPr id="5123" name="Group 31"/>
          <p:cNvGrpSpPr>
            <a:grpSpLocks/>
          </p:cNvGrpSpPr>
          <p:nvPr/>
        </p:nvGrpSpPr>
        <p:grpSpPr bwMode="auto">
          <a:xfrm>
            <a:off x="814388" y="771525"/>
            <a:ext cx="11160125" cy="6827838"/>
            <a:chOff x="513" y="487"/>
            <a:chExt cx="7030" cy="4300"/>
          </a:xfrm>
        </p:grpSpPr>
        <p:sp>
          <p:nvSpPr>
            <p:cNvPr id="5131" name="Line 14"/>
            <p:cNvSpPr>
              <a:spLocks noChangeShapeType="1"/>
            </p:cNvSpPr>
            <p:nvPr/>
          </p:nvSpPr>
          <p:spPr bwMode="auto">
            <a:xfrm flipH="1">
              <a:off x="5275" y="3163"/>
              <a:ext cx="273" cy="49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5132" name="Text Box 2"/>
            <p:cNvSpPr txBox="1">
              <a:spLocks/>
            </p:cNvSpPr>
            <p:nvPr/>
          </p:nvSpPr>
          <p:spPr bwMode="auto">
            <a:xfrm>
              <a:off x="513" y="487"/>
              <a:ext cx="907" cy="4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0" tIns="45705" rIns="91410" bIns="45705">
              <a:spAutoFit/>
            </a:bodyPr>
            <a:lstStyle>
              <a:lvl1pPr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sz="3400" b="0">
                  <a:sym typeface="Gill Sans" charset="0"/>
                </a:rPr>
                <a:t>CME</a:t>
              </a:r>
            </a:p>
          </p:txBody>
        </p:sp>
        <p:sp>
          <p:nvSpPr>
            <p:cNvPr id="5133" name="Text Box 3"/>
            <p:cNvSpPr txBox="1">
              <a:spLocks noChangeArrowheads="1"/>
            </p:cNvSpPr>
            <p:nvPr/>
          </p:nvSpPr>
          <p:spPr bwMode="auto">
            <a:xfrm>
              <a:off x="1193" y="1348"/>
              <a:ext cx="2268" cy="726"/>
            </a:xfrm>
            <a:prstGeom prst="rect">
              <a:avLst/>
            </a:prstGeom>
            <a:noFill/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0" tIns="45705" rIns="91410" bIns="45705">
              <a:spAutoFit/>
            </a:bodyPr>
            <a:lstStyle>
              <a:lvl1pPr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sz="3400" b="0">
                  <a:sym typeface="Gill Sans" charset="0"/>
                </a:rPr>
                <a:t>Geomagnetic storm &amp; induction</a:t>
              </a:r>
            </a:p>
          </p:txBody>
        </p:sp>
        <p:sp>
          <p:nvSpPr>
            <p:cNvPr id="5134" name="Text Box 4"/>
            <p:cNvSpPr txBox="1">
              <a:spLocks noChangeArrowheads="1"/>
            </p:cNvSpPr>
            <p:nvPr/>
          </p:nvSpPr>
          <p:spPr bwMode="auto">
            <a:xfrm>
              <a:off x="3098" y="2482"/>
              <a:ext cx="997" cy="420"/>
            </a:xfrm>
            <a:prstGeom prst="rect">
              <a:avLst/>
            </a:prstGeom>
            <a:noFill/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0" tIns="45705" rIns="91410" bIns="45705">
              <a:spAutoFit/>
            </a:bodyPr>
            <a:lstStyle>
              <a:lvl1pPr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sz="3600" b="0">
                  <a:sym typeface="Gill Sans" charset="0"/>
                </a:rPr>
                <a:t>GIC</a:t>
              </a:r>
            </a:p>
          </p:txBody>
        </p:sp>
        <p:sp>
          <p:nvSpPr>
            <p:cNvPr id="5135" name="Text Box 5"/>
            <p:cNvSpPr txBox="1">
              <a:spLocks noChangeArrowheads="1"/>
            </p:cNvSpPr>
            <p:nvPr/>
          </p:nvSpPr>
          <p:spPr bwMode="auto">
            <a:xfrm>
              <a:off x="4958" y="2437"/>
              <a:ext cx="1905" cy="726"/>
            </a:xfrm>
            <a:prstGeom prst="rect">
              <a:avLst/>
            </a:prstGeom>
            <a:noFill/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0" tIns="45705" rIns="91410" bIns="45705">
              <a:spAutoFit/>
            </a:bodyPr>
            <a:lstStyle>
              <a:lvl1pPr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sz="3400" b="0">
                  <a:sym typeface="Gill Sans" charset="0"/>
                </a:rPr>
                <a:t>Transformer response</a:t>
              </a:r>
            </a:p>
          </p:txBody>
        </p:sp>
        <p:sp>
          <p:nvSpPr>
            <p:cNvPr id="5136" name="Text Box 6"/>
            <p:cNvSpPr txBox="1">
              <a:spLocks noChangeArrowheads="1"/>
            </p:cNvSpPr>
            <p:nvPr/>
          </p:nvSpPr>
          <p:spPr bwMode="auto">
            <a:xfrm>
              <a:off x="4277" y="3662"/>
              <a:ext cx="1361" cy="726"/>
            </a:xfrm>
            <a:prstGeom prst="rect">
              <a:avLst/>
            </a:prstGeom>
            <a:noFill/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0" tIns="45705" rIns="91410" bIns="45705">
              <a:spAutoFit/>
            </a:bodyPr>
            <a:lstStyle>
              <a:lvl1pPr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sz="3400" b="0">
                  <a:sym typeface="Gill Sans" charset="0"/>
                </a:rPr>
                <a:t>System response</a:t>
              </a:r>
            </a:p>
          </p:txBody>
        </p:sp>
        <p:sp>
          <p:nvSpPr>
            <p:cNvPr id="5137" name="Text Box 7"/>
            <p:cNvSpPr txBox="1">
              <a:spLocks noChangeArrowheads="1"/>
            </p:cNvSpPr>
            <p:nvPr/>
          </p:nvSpPr>
          <p:spPr bwMode="auto">
            <a:xfrm>
              <a:off x="6137" y="4387"/>
              <a:ext cx="1406" cy="400"/>
            </a:xfrm>
            <a:prstGeom prst="rect">
              <a:avLst/>
            </a:prstGeom>
            <a:noFill/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0" tIns="45705" rIns="91410" bIns="45705">
              <a:spAutoFit/>
            </a:bodyPr>
            <a:lstStyle>
              <a:lvl1pPr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sz="3400" b="0">
                  <a:sym typeface="Gill Sans" charset="0"/>
                </a:rPr>
                <a:t>Mitigation</a:t>
              </a:r>
            </a:p>
          </p:txBody>
        </p:sp>
        <p:sp>
          <p:nvSpPr>
            <p:cNvPr id="5138" name="Text Box 8"/>
            <p:cNvSpPr txBox="1">
              <a:spLocks noChangeArrowheads="1"/>
            </p:cNvSpPr>
            <p:nvPr/>
          </p:nvSpPr>
          <p:spPr bwMode="auto">
            <a:xfrm>
              <a:off x="2645" y="3480"/>
              <a:ext cx="1133" cy="726"/>
            </a:xfrm>
            <a:prstGeom prst="rect">
              <a:avLst/>
            </a:prstGeom>
            <a:noFill/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0" tIns="45705" rIns="91410" bIns="45705">
              <a:spAutoFit/>
            </a:bodyPr>
            <a:lstStyle>
              <a:lvl1pPr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sz="3400" b="0">
                  <a:sym typeface="Gill Sans" charset="0"/>
                </a:rPr>
                <a:t>Other threats</a:t>
              </a:r>
            </a:p>
          </p:txBody>
        </p:sp>
        <p:sp>
          <p:nvSpPr>
            <p:cNvPr id="5139" name="Line 9"/>
            <p:cNvSpPr>
              <a:spLocks noChangeShapeType="1"/>
            </p:cNvSpPr>
            <p:nvPr/>
          </p:nvSpPr>
          <p:spPr bwMode="auto">
            <a:xfrm>
              <a:off x="1238" y="895"/>
              <a:ext cx="545" cy="4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5140" name="Line 10"/>
            <p:cNvSpPr>
              <a:spLocks noChangeShapeType="1"/>
            </p:cNvSpPr>
            <p:nvPr/>
          </p:nvSpPr>
          <p:spPr bwMode="auto">
            <a:xfrm>
              <a:off x="5638" y="4297"/>
              <a:ext cx="500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5141" name="Line 11"/>
            <p:cNvSpPr>
              <a:spLocks noChangeShapeType="1"/>
            </p:cNvSpPr>
            <p:nvPr/>
          </p:nvSpPr>
          <p:spPr bwMode="auto">
            <a:xfrm>
              <a:off x="3824" y="2891"/>
              <a:ext cx="771" cy="77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5142" name="Line 12"/>
            <p:cNvSpPr>
              <a:spLocks noChangeShapeType="1"/>
            </p:cNvSpPr>
            <p:nvPr/>
          </p:nvSpPr>
          <p:spPr bwMode="auto">
            <a:xfrm>
              <a:off x="2826" y="2074"/>
              <a:ext cx="545" cy="4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5143" name="Line 13"/>
            <p:cNvSpPr>
              <a:spLocks noChangeShapeType="1"/>
            </p:cNvSpPr>
            <p:nvPr/>
          </p:nvSpPr>
          <p:spPr bwMode="auto">
            <a:xfrm>
              <a:off x="4096" y="2664"/>
              <a:ext cx="907" cy="9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5144" name="Line 15"/>
            <p:cNvSpPr>
              <a:spLocks noChangeShapeType="1"/>
            </p:cNvSpPr>
            <p:nvPr/>
          </p:nvSpPr>
          <p:spPr bwMode="auto">
            <a:xfrm>
              <a:off x="3778" y="3843"/>
              <a:ext cx="499" cy="22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</p:grpSp>
      <p:sp>
        <p:nvSpPr>
          <p:cNvPr id="25" name="Text Box 20"/>
          <p:cNvSpPr txBox="1">
            <a:spLocks noChangeArrowheads="1"/>
          </p:cNvSpPr>
          <p:nvPr/>
        </p:nvSpPr>
        <p:spPr bwMode="auto">
          <a:xfrm>
            <a:off x="3479800" y="555625"/>
            <a:ext cx="3598863" cy="665163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0" tIns="45705" rIns="91410" bIns="45705">
            <a:spAutoFit/>
          </a:bodyPr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sz="3600">
                <a:sym typeface="Gill Sans" charset="0"/>
              </a:rPr>
              <a:t>Space physics</a:t>
            </a:r>
          </a:p>
        </p:txBody>
      </p:sp>
      <p:sp>
        <p:nvSpPr>
          <p:cNvPr id="27" name="Text Box 22"/>
          <p:cNvSpPr txBox="1">
            <a:spLocks noChangeArrowheads="1"/>
          </p:cNvSpPr>
          <p:nvPr/>
        </p:nvSpPr>
        <p:spPr bwMode="auto">
          <a:xfrm>
            <a:off x="0" y="3870325"/>
            <a:ext cx="4032250" cy="665163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0" tIns="45705" rIns="91410" bIns="45705">
            <a:spAutoFit/>
          </a:bodyPr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sz="3600">
                <a:sym typeface="Gill Sans" charset="0"/>
              </a:rPr>
              <a:t>Network analysis</a:t>
            </a:r>
          </a:p>
        </p:txBody>
      </p:sp>
      <p:sp>
        <p:nvSpPr>
          <p:cNvPr id="28" name="Text Box 23"/>
          <p:cNvSpPr txBox="1">
            <a:spLocks noChangeArrowheads="1"/>
          </p:cNvSpPr>
          <p:nvPr/>
        </p:nvSpPr>
        <p:spPr bwMode="auto">
          <a:xfrm>
            <a:off x="6357938" y="2860675"/>
            <a:ext cx="6121400" cy="66675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0" tIns="45705" rIns="91410" bIns="45705">
            <a:spAutoFit/>
          </a:bodyPr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sz="3600">
                <a:sym typeface="Gill Sans" charset="0"/>
              </a:rPr>
              <a:t>Transformer engineering</a:t>
            </a:r>
          </a:p>
        </p:txBody>
      </p:sp>
      <p:sp>
        <p:nvSpPr>
          <p:cNvPr id="29" name="Text Box 24"/>
          <p:cNvSpPr txBox="1">
            <a:spLocks noChangeArrowheads="1"/>
          </p:cNvSpPr>
          <p:nvPr/>
        </p:nvSpPr>
        <p:spPr bwMode="auto">
          <a:xfrm>
            <a:off x="1677988" y="7540625"/>
            <a:ext cx="4537075" cy="1214438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0" tIns="45705" rIns="91410" bIns="45705">
            <a:spAutoFit/>
          </a:bodyPr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sz="3600">
                <a:sym typeface="Gill Sans" charset="0"/>
              </a:rPr>
              <a:t>Network reliability and cost</a:t>
            </a:r>
          </a:p>
        </p:txBody>
      </p:sp>
      <p:sp>
        <p:nvSpPr>
          <p:cNvPr id="30" name="Text Box 25"/>
          <p:cNvSpPr txBox="1">
            <a:spLocks noChangeArrowheads="1"/>
          </p:cNvSpPr>
          <p:nvPr/>
        </p:nvSpPr>
        <p:spPr bwMode="auto">
          <a:xfrm>
            <a:off x="7870825" y="7972425"/>
            <a:ext cx="4608513" cy="665163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0" tIns="45705" rIns="91410" bIns="45705">
            <a:spAutoFit/>
          </a:bodyPr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sz="3600">
                <a:sym typeface="Gill Sans" charset="0"/>
              </a:rPr>
              <a:t>Decision support</a:t>
            </a:r>
          </a:p>
        </p:txBody>
      </p:sp>
      <p:sp>
        <p:nvSpPr>
          <p:cNvPr id="31" name="Text Box 28"/>
          <p:cNvSpPr txBox="1">
            <a:spLocks noChangeArrowheads="1"/>
          </p:cNvSpPr>
          <p:nvPr/>
        </p:nvSpPr>
        <p:spPr bwMode="auto">
          <a:xfrm>
            <a:off x="8736013" y="482600"/>
            <a:ext cx="3311525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10" tIns="45705" rIns="91410" bIns="45705"/>
          <a:lstStyle>
            <a:lvl1pPr defTabSz="1300163">
              <a:spcBef>
                <a:spcPct val="0"/>
              </a:spcBef>
              <a:defRPr sz="1200">
                <a:solidFill>
                  <a:schemeClr val="tx1"/>
                </a:solidFill>
                <a:latin typeface="Gill Sans" charset="0"/>
              </a:defRPr>
            </a:lvl1pPr>
            <a:lvl2pPr defTabSz="1300163">
              <a:spcBef>
                <a:spcPct val="0"/>
              </a:spcBef>
              <a:defRPr sz="1200">
                <a:solidFill>
                  <a:schemeClr val="tx1"/>
                </a:solidFill>
                <a:latin typeface="Gill Sans" charset="0"/>
              </a:defRPr>
            </a:lvl2pPr>
            <a:lvl3pPr defTabSz="1300163">
              <a:spcBef>
                <a:spcPct val="0"/>
              </a:spcBef>
              <a:defRPr sz="1200">
                <a:solidFill>
                  <a:schemeClr val="tx1"/>
                </a:solidFill>
                <a:latin typeface="Gill Sans" charset="0"/>
              </a:defRPr>
            </a:lvl3pPr>
            <a:lvl4pPr defTabSz="1300163">
              <a:spcBef>
                <a:spcPct val="0"/>
              </a:spcBef>
              <a:defRPr sz="1200">
                <a:solidFill>
                  <a:schemeClr val="tx1"/>
                </a:solidFill>
                <a:latin typeface="Gill Sans" charset="0"/>
              </a:defRPr>
            </a:lvl4pPr>
            <a:lvl5pPr defTabSz="1300163">
              <a:spcBef>
                <a:spcPct val="0"/>
              </a:spcBef>
              <a:defRPr sz="1200">
                <a:solidFill>
                  <a:schemeClr val="tx1"/>
                </a:solidFill>
                <a:latin typeface="Gill Sans" charset="0"/>
              </a:defRPr>
            </a:lvl5pPr>
            <a:lvl6pPr marL="457200" defTabSz="1300163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marL="914400" defTabSz="1300163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marL="1371600" defTabSz="1300163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marL="1828800" defTabSz="1300163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>
              <a:lnSpc>
                <a:spcPct val="100000"/>
              </a:lnSpc>
              <a:buFontTx/>
              <a:buNone/>
              <a:defRPr/>
            </a:pPr>
            <a:r>
              <a:rPr lang="en-US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Gill Sans" charset="0"/>
              </a:rPr>
              <a:t>SYSTEM</a:t>
            </a:r>
          </a:p>
        </p:txBody>
      </p:sp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8447088" y="1492250"/>
            <a:ext cx="40322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10" tIns="45705" rIns="91410" bIns="45705"/>
          <a:lstStyle>
            <a:lvl1pPr defTabSz="1300163">
              <a:spcBef>
                <a:spcPct val="0"/>
              </a:spcBef>
              <a:defRPr sz="1200">
                <a:solidFill>
                  <a:schemeClr val="tx1"/>
                </a:solidFill>
                <a:latin typeface="Gill Sans" charset="0"/>
              </a:defRPr>
            </a:lvl1pPr>
            <a:lvl2pPr defTabSz="1300163">
              <a:spcBef>
                <a:spcPct val="0"/>
              </a:spcBef>
              <a:defRPr sz="1200">
                <a:solidFill>
                  <a:schemeClr val="tx1"/>
                </a:solidFill>
                <a:latin typeface="Gill Sans" charset="0"/>
              </a:defRPr>
            </a:lvl2pPr>
            <a:lvl3pPr defTabSz="1300163">
              <a:spcBef>
                <a:spcPct val="0"/>
              </a:spcBef>
              <a:defRPr sz="1200">
                <a:solidFill>
                  <a:schemeClr val="tx1"/>
                </a:solidFill>
                <a:latin typeface="Gill Sans" charset="0"/>
              </a:defRPr>
            </a:lvl3pPr>
            <a:lvl4pPr defTabSz="1300163">
              <a:spcBef>
                <a:spcPct val="0"/>
              </a:spcBef>
              <a:defRPr sz="1200">
                <a:solidFill>
                  <a:schemeClr val="tx1"/>
                </a:solidFill>
                <a:latin typeface="Gill Sans" charset="0"/>
              </a:defRPr>
            </a:lvl4pPr>
            <a:lvl5pPr defTabSz="1300163">
              <a:spcBef>
                <a:spcPct val="0"/>
              </a:spcBef>
              <a:defRPr sz="1200">
                <a:solidFill>
                  <a:schemeClr val="tx1"/>
                </a:solidFill>
                <a:latin typeface="Gill Sans" charset="0"/>
              </a:defRPr>
            </a:lvl5pPr>
            <a:lvl6pPr marL="457200" defTabSz="1300163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marL="914400" defTabSz="1300163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marL="1371600" defTabSz="1300163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marL="1828800" defTabSz="1300163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>
              <a:lnSpc>
                <a:spcPct val="100000"/>
              </a:lnSpc>
              <a:buFontTx/>
              <a:buNone/>
              <a:defRPr/>
            </a:pPr>
            <a:r>
              <a:rPr lang="en-US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Gill Sans" charset="0"/>
              </a:rPr>
              <a:t>5 sub-systems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1C2F4F9-CE69-4F30-9516-BCA2FB8B1A32}" type="slidenum">
              <a:rPr lang="en-US" sz="2000" b="0" smtClean="0"/>
              <a:pPr eaLnBrk="1" hangingPunct="1"/>
              <a:t>4</a:t>
            </a:fld>
            <a:endParaRPr lang="en-US" sz="2000" b="0" smtClean="0"/>
          </a:p>
        </p:txBody>
      </p:sp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Space physics</a:t>
            </a:r>
            <a:endParaRPr lang="en-GB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1232" y="2428528"/>
            <a:ext cx="4054128" cy="5768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25" tIns="65013" rIns="130025" bIns="6501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US" sz="3200" b="1" dirty="0" smtClean="0"/>
              <a:t>    Sun’s CMEs induce fields at the Earth’s surface: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US" sz="3200" b="1" dirty="0"/>
              <a:t> </a:t>
            </a:r>
            <a:r>
              <a:rPr lang="en-US" sz="3200" b="1" dirty="0" smtClean="0"/>
              <a:t>   Want forecasts of time of arrival, magnitude and duration – ahead of real-time measurements.</a:t>
            </a:r>
            <a:endParaRPr lang="en-GB" sz="3200" b="1" dirty="0" smtClean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360" y="1636440"/>
            <a:ext cx="8286017" cy="6996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5FF4F43-37C8-4CD7-BEA0-5085A073E2EE}" type="slidenum">
              <a:rPr lang="en-US" sz="2000" b="0" smtClean="0"/>
              <a:pPr eaLnBrk="1" hangingPunct="1"/>
              <a:t>5</a:t>
            </a:fld>
            <a:endParaRPr lang="en-US" sz="2000" b="0" smtClean="0"/>
          </a:p>
        </p:txBody>
      </p:sp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Network analysis</a:t>
            </a:r>
            <a:endParaRPr lang="en-GB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25936" y="7829128"/>
            <a:ext cx="8784976" cy="13681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25" tIns="65013" rIns="130025" bIns="65013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60000"/>
              </a:spcBef>
              <a:buFontTx/>
              <a:buNone/>
            </a:pPr>
            <a:r>
              <a:rPr lang="en-US" sz="3200" b="1" dirty="0" smtClean="0"/>
              <a:t>    Most existing models ignore network time constants (inductance).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endParaRPr lang="en-US" sz="3200" b="1" dirty="0" smtClean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56" y="2428528"/>
            <a:ext cx="12145489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53389" y="3504838"/>
            <a:ext cx="1852095" cy="1296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Y winding, earthed neutral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0606856" y="3558948"/>
            <a:ext cx="1852095" cy="1296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Y winding, earthed neutral</a:t>
            </a:r>
            <a:endParaRPr lang="en-GB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424" y="3292624"/>
            <a:ext cx="6746580" cy="414104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5807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8DE8D38-56F6-4FFF-B561-767426082388}" type="slidenum">
              <a:rPr lang="en-US" sz="2000" b="0" smtClean="0"/>
              <a:pPr eaLnBrk="1" hangingPunct="1"/>
              <a:t>6</a:t>
            </a:fld>
            <a:endParaRPr lang="en-US" sz="2000" b="0" smtClean="0"/>
          </a:p>
        </p:txBody>
      </p:sp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GIC exposure</a:t>
            </a:r>
            <a:endParaRPr lang="en-GB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85" y="1492424"/>
            <a:ext cx="10871200" cy="719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5FF4F43-37C8-4CD7-BEA0-5085A073E2EE}" type="slidenum">
              <a:rPr lang="en-US" sz="2000" b="0" smtClean="0"/>
              <a:pPr eaLnBrk="1" hangingPunct="1"/>
              <a:t>7</a:t>
            </a:fld>
            <a:endParaRPr lang="en-US" sz="2000" b="0" smtClean="0"/>
          </a:p>
        </p:txBody>
      </p:sp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Three types of GIC risk</a:t>
            </a:r>
            <a:endParaRPr lang="en-GB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1760" y="2212504"/>
            <a:ext cx="7614567" cy="5984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25" tIns="65013" rIns="130025" bIns="6501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US" sz="3200" b="1" dirty="0" smtClean="0"/>
              <a:t>Risk of immediate </a:t>
            </a:r>
            <a:r>
              <a:rPr lang="en-US" sz="3200" b="1" u="sng" dirty="0" smtClean="0"/>
              <a:t>power system collapse</a:t>
            </a:r>
            <a:r>
              <a:rPr lang="en-US" sz="3200" b="1" dirty="0" smtClean="0"/>
              <a:t>.  (Hydro Quebec, Malmö)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endParaRPr lang="en-US" sz="3200" b="1" dirty="0" smtClean="0"/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US" sz="3200" b="1" dirty="0" smtClean="0"/>
              <a:t>Risk of immediate </a:t>
            </a:r>
            <a:r>
              <a:rPr lang="en-US" sz="3200" b="1" u="sng" dirty="0" smtClean="0"/>
              <a:t>transformer failure</a:t>
            </a:r>
            <a:r>
              <a:rPr lang="en-US" sz="3200" b="1" dirty="0" smtClean="0"/>
              <a:t>, without causing power system collapse.  (Salem, National Grid)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endParaRPr lang="en-US" sz="3200" b="1" dirty="0" smtClean="0"/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US" sz="3200" b="1" dirty="0" smtClean="0"/>
              <a:t>Risk of </a:t>
            </a:r>
            <a:r>
              <a:rPr lang="en-US" sz="3200" b="1" u="sng" dirty="0" smtClean="0"/>
              <a:t>damage to transformers</a:t>
            </a:r>
            <a:r>
              <a:rPr lang="en-US" sz="3200" b="1" dirty="0" smtClean="0"/>
              <a:t>, not immediately evident.  (Allegheny Power, Eskom)</a:t>
            </a:r>
            <a:endParaRPr lang="en-GB" sz="3200" b="1" dirty="0" smtClean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099" y="4012704"/>
            <a:ext cx="3199933" cy="21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9238704" y="1996480"/>
            <a:ext cx="2952328" cy="179998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685800" marR="0" indent="-685800" algn="l" defTabSz="1300163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n-GB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7174" name="Picture 6" descr="C:\Documents and Settings\owner\My Documents\My Pictures\040325 GIC\for NOAA\040325 S3T4 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640" y="6316959"/>
            <a:ext cx="3540049" cy="265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4590D99-E803-45B4-8054-9A9C8DC524A0}" type="slidenum">
              <a:rPr lang="en-US" sz="2000" b="0" smtClean="0"/>
              <a:pPr eaLnBrk="1" hangingPunct="1"/>
              <a:t>8</a:t>
            </a:fld>
            <a:endParaRPr lang="en-US" sz="2000" b="0" smtClean="0"/>
          </a:p>
        </p:txBody>
      </p:sp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Power system collapse</a:t>
            </a:r>
            <a:endParaRPr lang="en-GB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720" y="1708448"/>
            <a:ext cx="9721080" cy="5184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25" tIns="65013" rIns="130025" bIns="6501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US" sz="3200" b="1" dirty="0" smtClean="0"/>
              <a:t>    GICs </a:t>
            </a:r>
            <a:r>
              <a:rPr lang="en-US" sz="3200" b="1" dirty="0" smtClean="0"/>
              <a:t>generate harmonics in transformers, and increase ‘reactive power’ load of transformers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US" sz="3200" b="1" dirty="0" smtClean="0"/>
              <a:t>► Harmonics - sensitive relays trip to remove equipment from damage, typically capacitors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US" sz="3200" b="1" dirty="0" smtClean="0"/>
              <a:t>+  Loss of ‘reactive power’ support (capacitors) just when even more is needed (for transformers) initiates system voltage collapse. </a:t>
            </a:r>
            <a:endParaRPr lang="en-US" sz="3200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381720" y="7181056"/>
            <a:ext cx="878497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/>
              <a:t>Need to know the summated harmonics generation and ‘reactive power’ demand resulting from GICs in all the nodes</a:t>
            </a:r>
            <a:r>
              <a:rPr lang="en-US" sz="3200" dirty="0" smtClean="0"/>
              <a:t>.</a:t>
            </a:r>
            <a:endParaRPr lang="en-GB" sz="3200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616" y="5380856"/>
            <a:ext cx="4326688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2A75DD6-C845-4BFF-851B-FF6B1E1AA98C}" type="slidenum">
              <a:rPr lang="en-US" sz="2000" b="0" smtClean="0"/>
              <a:pPr eaLnBrk="1" hangingPunct="1"/>
              <a:t>9</a:t>
            </a:fld>
            <a:endParaRPr lang="en-US" sz="2000" b="0" smtClean="0"/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74750" y="482600"/>
            <a:ext cx="10464800" cy="8667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Power triangle defines reactive power</a:t>
            </a:r>
            <a:endParaRPr lang="en-US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81900" y="2428875"/>
            <a:ext cx="4752975" cy="1655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marL="685800" indent="-685800" eaLnBrk="1" hangingPunct="1">
              <a:spcBef>
                <a:spcPct val="50000"/>
              </a:spcBef>
              <a:buFontTx/>
              <a:buNone/>
            </a:pPr>
            <a:r>
              <a:rPr lang="en-GB" sz="3200" b="1" smtClean="0"/>
              <a:t>     1-ph phasor representation, current lags voltage</a:t>
            </a:r>
          </a:p>
        </p:txBody>
      </p:sp>
      <p:pic>
        <p:nvPicPr>
          <p:cNvPr id="1024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25" b="-1190"/>
          <a:stretch>
            <a:fillRect/>
          </a:stretch>
        </p:blipFill>
        <p:spPr bwMode="auto">
          <a:xfrm>
            <a:off x="525463" y="5453063"/>
            <a:ext cx="4664075" cy="339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69" b="-8035"/>
          <a:stretch>
            <a:fillRect/>
          </a:stretch>
        </p:blipFill>
        <p:spPr bwMode="auto">
          <a:xfrm>
            <a:off x="525463" y="1924050"/>
            <a:ext cx="7272337" cy="323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7654925" y="5956300"/>
            <a:ext cx="4103688" cy="288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10" tIns="45705" rIns="91410" bIns="45705"/>
          <a:lstStyle/>
          <a:p>
            <a:pPr marL="876300" indent="-876300" defTabSz="1300163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GB" sz="3200"/>
              <a:t>     Power triangle: </a:t>
            </a:r>
            <a:r>
              <a:rPr lang="en-ZA" sz="3200" i="1"/>
              <a:t>Q </a:t>
            </a:r>
            <a:r>
              <a:rPr lang="en-ZA" sz="3200" baseline="30000"/>
              <a:t>2 </a:t>
            </a:r>
            <a:r>
              <a:rPr lang="en-ZA" sz="3200"/>
              <a:t>= </a:t>
            </a:r>
            <a:r>
              <a:rPr lang="en-ZA" sz="3200" i="1"/>
              <a:t>S </a:t>
            </a:r>
            <a:r>
              <a:rPr lang="en-ZA" sz="3200" baseline="30000"/>
              <a:t>2 </a:t>
            </a:r>
            <a:r>
              <a:rPr lang="en-ZA" sz="3200"/>
              <a:t>– </a:t>
            </a:r>
            <a:r>
              <a:rPr lang="en-ZA" sz="3200" i="1"/>
              <a:t>P </a:t>
            </a:r>
            <a:r>
              <a:rPr lang="en-ZA" sz="3200" baseline="30000"/>
              <a:t>2</a:t>
            </a:r>
          </a:p>
          <a:p>
            <a:pPr marL="876300" indent="-876300" defTabSz="1300163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ZA" sz="3200"/>
              <a:t>      Q?</a:t>
            </a:r>
          </a:p>
          <a:p>
            <a:pPr marL="876300" indent="-876300" defTabSz="1300163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ZA" sz="3200"/>
              <a:t>      Power factor?</a:t>
            </a:r>
            <a:endParaRPr lang="en-GB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E897E58-88C1-4347-B6F1-929691C42AD1}" type="slidenum">
              <a:rPr lang="en-US" sz="2000" b="0" smtClean="0"/>
              <a:pPr eaLnBrk="1" hangingPunct="1"/>
              <a:t>10</a:t>
            </a:fld>
            <a:endParaRPr lang="en-US" sz="2000" b="0" smtClean="0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74750" y="482600"/>
            <a:ext cx="10464800" cy="8667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sz="36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Distortion power</a:t>
            </a:r>
            <a:endParaRPr lang="en-US" sz="3600" b="1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46188" y="2428875"/>
            <a:ext cx="10801350" cy="6048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GB" sz="3200" b="1" smtClean="0"/>
              <a:t>Out-of-balance current in phase wires flows in neutral.  Neutral current adds to total losses.</a:t>
            </a:r>
          </a:p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GB" sz="3200" b="1" smtClean="0"/>
              <a:t>Non-sinusoidal load current (non-linear loads) reduces efficiency: </a:t>
            </a:r>
          </a:p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GB" sz="3200" b="1" smtClean="0"/>
              <a:t>           Cyclical distortion = harmonics.</a:t>
            </a:r>
          </a:p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GB" sz="3200" b="1" smtClean="0"/>
              <a:t>Reactive power associated with L and C,</a:t>
            </a:r>
          </a:p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GB" sz="3200" b="1" smtClean="0"/>
              <a:t>      Distortion power with unbalance and harmonics,</a:t>
            </a:r>
          </a:p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ZA" sz="3200" b="1" i="1" smtClean="0"/>
              <a:t>                       </a:t>
            </a:r>
            <a:r>
              <a:rPr lang="en-ZA" sz="3200" b="1" i="1" smtClean="0">
                <a:sym typeface="Wingdings" pitchFamily="2" charset="2"/>
              </a:rPr>
              <a:t>  </a:t>
            </a:r>
            <a:r>
              <a:rPr lang="en-ZA" sz="3200" b="1" i="1" smtClean="0"/>
              <a:t>S </a:t>
            </a:r>
            <a:r>
              <a:rPr lang="en-ZA" sz="3200" b="1" baseline="30000" smtClean="0"/>
              <a:t>2 </a:t>
            </a:r>
            <a:r>
              <a:rPr lang="en-ZA" sz="3200" b="1" smtClean="0"/>
              <a:t>=  </a:t>
            </a:r>
            <a:r>
              <a:rPr lang="en-ZA" sz="3200" b="1" i="1" smtClean="0"/>
              <a:t>P </a:t>
            </a:r>
            <a:r>
              <a:rPr lang="en-ZA" sz="3200" b="1" baseline="30000" smtClean="0"/>
              <a:t>2 </a:t>
            </a:r>
            <a:r>
              <a:rPr lang="en-ZA" sz="3200" b="1" i="1" smtClean="0"/>
              <a:t>+ Q </a:t>
            </a:r>
            <a:r>
              <a:rPr lang="en-ZA" sz="3200" b="1" baseline="30000" smtClean="0"/>
              <a:t>2 </a:t>
            </a:r>
            <a:r>
              <a:rPr lang="en-ZA" sz="3200" b="1" i="1" smtClean="0"/>
              <a:t>+ D </a:t>
            </a:r>
            <a:r>
              <a:rPr lang="en-ZA" sz="3200" b="1" baseline="30000" smtClean="0"/>
              <a:t>2</a:t>
            </a:r>
            <a:r>
              <a:rPr lang="en-ZA" sz="3200" b="1" smtClean="0"/>
              <a:t> </a:t>
            </a:r>
          </a:p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ZA" sz="3200" b="1" i="1" smtClean="0"/>
              <a:t>Q </a:t>
            </a:r>
            <a:r>
              <a:rPr lang="en-ZA" sz="3200" b="1" baseline="30000" smtClean="0"/>
              <a:t>2 </a:t>
            </a:r>
            <a:r>
              <a:rPr lang="en-ZA" sz="3200" b="1" i="1" smtClean="0"/>
              <a:t>+ D </a:t>
            </a:r>
            <a:r>
              <a:rPr lang="en-ZA" sz="3200" b="1" baseline="30000" smtClean="0"/>
              <a:t>2</a:t>
            </a:r>
            <a:r>
              <a:rPr lang="en-ZA" sz="3200" b="1" smtClean="0"/>
              <a:t> not right angle triangle, so non-active power not uniquely defined.</a:t>
            </a:r>
            <a:endParaRPr lang="en-GB" sz="3200" b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A18BEC8-9EB5-40F7-93D5-F2E40A472716}" type="slidenum">
              <a:rPr lang="en-US" sz="2000" b="0" smtClean="0"/>
              <a:pPr eaLnBrk="1" hangingPunct="1"/>
              <a:t>11</a:t>
            </a:fld>
            <a:endParaRPr lang="en-US" sz="2000" b="0" smtClean="0"/>
          </a:p>
        </p:txBody>
      </p:sp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74750" y="482600"/>
            <a:ext cx="10464800" cy="8667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General Power Theory: 3-D power triangle</a:t>
            </a:r>
            <a:endParaRPr lang="en-US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45816" y="1348408"/>
            <a:ext cx="10799763" cy="1296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marL="876300" indent="-876300" eaLnBrk="1" hangingPunct="1">
              <a:spcBef>
                <a:spcPct val="40000"/>
              </a:spcBef>
              <a:buFontTx/>
              <a:buNone/>
            </a:pPr>
            <a:r>
              <a:rPr lang="en-GB" sz="3200" b="1" dirty="0" smtClean="0"/>
              <a:t>4 </a:t>
            </a:r>
            <a:r>
              <a:rPr lang="en-GB" sz="3200" b="1" dirty="0" smtClean="0"/>
              <a:t>recent papers </a:t>
            </a:r>
            <a:r>
              <a:rPr lang="en-GB" sz="3200" b="1" dirty="0" smtClean="0"/>
              <a:t>by Michel Malengret and Trevor Gaunt</a:t>
            </a:r>
          </a:p>
          <a:p>
            <a:pPr marL="876300" indent="-876300" eaLnBrk="1" hangingPunct="1">
              <a:spcBef>
                <a:spcPct val="40000"/>
              </a:spcBef>
              <a:buFontTx/>
              <a:buNone/>
            </a:pPr>
            <a:r>
              <a:rPr lang="en-GB" sz="3200" b="1" dirty="0" smtClean="0"/>
              <a:t>Components of non-active power are orthogonal.</a:t>
            </a:r>
          </a:p>
        </p:txBody>
      </p:sp>
      <p:pic>
        <p:nvPicPr>
          <p:cNvPr id="1229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" y="3148013"/>
            <a:ext cx="6478588" cy="55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4" name="Rectangle 5"/>
          <p:cNvSpPr>
            <a:spLocks noChangeArrowheads="1"/>
          </p:cNvSpPr>
          <p:nvPr/>
        </p:nvSpPr>
        <p:spPr bwMode="auto">
          <a:xfrm>
            <a:off x="6789738" y="2867025"/>
            <a:ext cx="5616575" cy="611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10" tIns="45705" rIns="91410" bIns="45705"/>
          <a:lstStyle/>
          <a:p>
            <a:pPr marL="876300" indent="-876300" defTabSz="1300163">
              <a:lnSpc>
                <a:spcPct val="100000"/>
              </a:lnSpc>
              <a:spcBef>
                <a:spcPct val="40000"/>
              </a:spcBef>
              <a:buFontTx/>
              <a:buNone/>
            </a:pPr>
            <a:r>
              <a:rPr lang="en-ZA" sz="2500" i="1"/>
              <a:t>Q</a:t>
            </a:r>
            <a:r>
              <a:rPr lang="en-ZA" sz="2500"/>
              <a:t>  =  total non-active power</a:t>
            </a:r>
            <a:r>
              <a:rPr lang="en-US" sz="2500" b="0"/>
              <a:t> </a:t>
            </a:r>
          </a:p>
          <a:p>
            <a:pPr marL="876300" indent="-876300" defTabSz="1300163">
              <a:lnSpc>
                <a:spcPct val="100000"/>
              </a:lnSpc>
              <a:spcBef>
                <a:spcPct val="40000"/>
              </a:spcBef>
              <a:buFontTx/>
              <a:buNone/>
            </a:pPr>
            <a:r>
              <a:rPr lang="en-ZA" sz="2500" i="1"/>
              <a:t>Q</a:t>
            </a:r>
            <a:r>
              <a:rPr lang="en-ZA" sz="2100"/>
              <a:t>a</a:t>
            </a:r>
            <a:r>
              <a:rPr lang="en-ZA" sz="2500"/>
              <a:t> = </a:t>
            </a:r>
            <a:r>
              <a:rPr lang="en-GB" sz="2500"/>
              <a:t>component</a:t>
            </a:r>
            <a:r>
              <a:rPr lang="en-ZA" sz="2500"/>
              <a:t> compensated without energy storage</a:t>
            </a:r>
          </a:p>
          <a:p>
            <a:pPr marL="876300" indent="-876300" defTabSz="1300163">
              <a:lnSpc>
                <a:spcPct val="100000"/>
              </a:lnSpc>
              <a:spcBef>
                <a:spcPct val="40000"/>
              </a:spcBef>
              <a:buFontTx/>
              <a:buNone/>
            </a:pPr>
            <a:r>
              <a:rPr lang="en-ZA" sz="2500" i="1"/>
              <a:t>Q</a:t>
            </a:r>
            <a:r>
              <a:rPr lang="en-ZA" sz="1700"/>
              <a:t>A</a:t>
            </a:r>
            <a:r>
              <a:rPr lang="en-ZA" sz="2500"/>
              <a:t> = component needing energy storage for compensation </a:t>
            </a:r>
          </a:p>
          <a:p>
            <a:pPr marL="876300" indent="-876300" defTabSz="1300163">
              <a:lnSpc>
                <a:spcPct val="100000"/>
              </a:lnSpc>
              <a:spcBef>
                <a:spcPct val="40000"/>
              </a:spcBef>
              <a:buFontTx/>
              <a:buNone/>
            </a:pPr>
            <a:r>
              <a:rPr lang="en-ZA" sz="2500" i="1"/>
              <a:t>S</a:t>
            </a:r>
            <a:r>
              <a:rPr lang="en-ZA" sz="2500"/>
              <a:t>  =  apparent power without compensation</a:t>
            </a:r>
          </a:p>
          <a:p>
            <a:pPr marL="876300" indent="-876300" defTabSz="1300163">
              <a:lnSpc>
                <a:spcPct val="100000"/>
              </a:lnSpc>
              <a:spcBef>
                <a:spcPct val="40000"/>
              </a:spcBef>
              <a:buFontTx/>
              <a:buNone/>
            </a:pPr>
            <a:r>
              <a:rPr lang="en-ZA" sz="2500" i="1"/>
              <a:t>S</a:t>
            </a:r>
            <a:r>
              <a:rPr lang="en-ZA" sz="2100"/>
              <a:t>a</a:t>
            </a:r>
            <a:r>
              <a:rPr lang="en-ZA" sz="2500"/>
              <a:t> =  apparent power after comp without energy storage</a:t>
            </a:r>
          </a:p>
          <a:p>
            <a:pPr marL="876300" indent="-876300" defTabSz="1300163">
              <a:lnSpc>
                <a:spcPct val="100000"/>
              </a:lnSpc>
              <a:spcBef>
                <a:spcPct val="40000"/>
              </a:spcBef>
              <a:buFontTx/>
              <a:buNone/>
            </a:pPr>
            <a:r>
              <a:rPr lang="en-ZA" sz="2500" i="1"/>
              <a:t>S</a:t>
            </a:r>
            <a:r>
              <a:rPr lang="en-ZA" sz="1700"/>
              <a:t>A</a:t>
            </a:r>
            <a:r>
              <a:rPr lang="en-ZA" sz="2500"/>
              <a:t> =  apparent power after complete compensation, </a:t>
            </a:r>
          </a:p>
          <a:p>
            <a:pPr marL="876300" indent="-876300" defTabSz="1300163">
              <a:lnSpc>
                <a:spcPct val="100000"/>
              </a:lnSpc>
              <a:spcBef>
                <a:spcPct val="40000"/>
              </a:spcBef>
              <a:buFontTx/>
              <a:buNone/>
            </a:pPr>
            <a:r>
              <a:rPr lang="en-ZA" sz="2500"/>
              <a:t>         so </a:t>
            </a:r>
            <a:r>
              <a:rPr lang="en-ZA" sz="2500" i="1"/>
              <a:t>S</a:t>
            </a:r>
            <a:r>
              <a:rPr lang="en-ZA" sz="1700"/>
              <a:t>A </a:t>
            </a:r>
            <a:r>
              <a:rPr lang="en-ZA" sz="2500"/>
              <a:t>= </a:t>
            </a:r>
            <a:r>
              <a:rPr lang="en-ZA" sz="2500" i="1"/>
              <a:t>P</a:t>
            </a:r>
            <a:r>
              <a:rPr lang="en-US" sz="2500" b="0"/>
              <a:t> </a:t>
            </a:r>
          </a:p>
          <a:p>
            <a:pPr marL="876300" indent="-876300" defTabSz="1300163">
              <a:lnSpc>
                <a:spcPct val="100000"/>
              </a:lnSpc>
              <a:spcBef>
                <a:spcPct val="40000"/>
              </a:spcBef>
              <a:buFontTx/>
              <a:buNone/>
            </a:pPr>
            <a:r>
              <a:rPr lang="en-US" sz="2500"/>
              <a:t>Power factor is index of efficiency.</a:t>
            </a:r>
            <a:endParaRPr lang="en-GB" sz="25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E4975F5-FBE4-4C37-BD7F-AFBD5156D3E1}" type="slidenum">
              <a:rPr lang="en-US" sz="2000" b="0" smtClean="0"/>
              <a:pPr eaLnBrk="1" hangingPunct="1"/>
              <a:t>12</a:t>
            </a:fld>
            <a:endParaRPr lang="en-US" sz="2000" b="0" smtClean="0"/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74750" y="482600"/>
            <a:ext cx="10464800" cy="8667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sz="36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Effect of DC injection</a:t>
            </a:r>
            <a:endParaRPr lang="en-US" sz="3600" b="1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12863" y="7546975"/>
            <a:ext cx="6197600" cy="1295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marL="876300" indent="-876300" eaLnBrk="1" hangingPunct="1">
              <a:spcBef>
                <a:spcPct val="40000"/>
              </a:spcBef>
              <a:buFontTx/>
              <a:buAutoNum type="alphaLcParenBoth"/>
            </a:pPr>
            <a:r>
              <a:rPr lang="en-GB" sz="2600" b="1" dirty="0" smtClean="0"/>
              <a:t>Conventional power theory </a:t>
            </a:r>
          </a:p>
          <a:p>
            <a:pPr marL="876300" indent="-876300" eaLnBrk="1" hangingPunct="1">
              <a:spcBef>
                <a:spcPct val="40000"/>
              </a:spcBef>
              <a:buFontTx/>
              <a:buAutoNum type="alphaLcParenBoth"/>
            </a:pPr>
            <a:r>
              <a:rPr lang="en-GB" sz="2600" b="1" dirty="0" smtClean="0"/>
              <a:t>General power theory</a:t>
            </a:r>
          </a:p>
        </p:txBody>
      </p:sp>
      <p:pic>
        <p:nvPicPr>
          <p:cNvPr id="1331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2535238"/>
            <a:ext cx="7056437" cy="408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8" name="Rectangle 5"/>
          <p:cNvSpPr>
            <a:spLocks noChangeArrowheads="1"/>
          </p:cNvSpPr>
          <p:nvPr/>
        </p:nvSpPr>
        <p:spPr bwMode="auto">
          <a:xfrm>
            <a:off x="929356" y="6888328"/>
            <a:ext cx="6394699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685800" indent="-685800" defTabSz="1300163">
              <a:buFontTx/>
              <a:buNone/>
            </a:pPr>
            <a:r>
              <a:rPr lang="en-ZA" sz="2800" dirty="0"/>
              <a:t>Non-active power</a:t>
            </a:r>
            <a:r>
              <a:rPr lang="en-ZA" sz="2800" dirty="0">
                <a:latin typeface="Times New Roman" pitchFamily="18" charset="0"/>
              </a:rPr>
              <a:t> </a:t>
            </a:r>
            <a:r>
              <a:rPr lang="en-ZA" sz="3000" i="1" dirty="0">
                <a:latin typeface="Times New Roman" pitchFamily="18" charset="0"/>
              </a:rPr>
              <a:t>Q</a:t>
            </a:r>
            <a:r>
              <a:rPr lang="en-ZA" sz="2800" i="1" dirty="0">
                <a:latin typeface="Times New Roman" pitchFamily="18" charset="0"/>
              </a:rPr>
              <a:t>in</a:t>
            </a:r>
            <a:r>
              <a:rPr lang="en-ZA" sz="2800" dirty="0">
                <a:latin typeface="Times New Roman" pitchFamily="18" charset="0"/>
              </a:rPr>
              <a:t>  </a:t>
            </a:r>
            <a:r>
              <a:rPr lang="en-ZA" sz="2800" dirty="0" err="1"/>
              <a:t>vs</a:t>
            </a:r>
            <a:r>
              <a:rPr lang="en-ZA" sz="2800" dirty="0"/>
              <a:t> neutral </a:t>
            </a:r>
            <a:r>
              <a:rPr lang="en-ZA" sz="2800" dirty="0">
                <a:latin typeface="Times New Roman" pitchFamily="18" charset="0"/>
              </a:rPr>
              <a:t> </a:t>
            </a:r>
            <a:r>
              <a:rPr lang="en-ZA" sz="3000" i="1" dirty="0" err="1">
                <a:latin typeface="Times New Roman" pitchFamily="18" charset="0"/>
              </a:rPr>
              <a:t>I</a:t>
            </a:r>
            <a:r>
              <a:rPr lang="en-ZA" sz="2800" i="1" dirty="0" err="1">
                <a:latin typeface="Times New Roman" pitchFamily="18" charset="0"/>
              </a:rPr>
              <a:t>dc</a:t>
            </a:r>
            <a:endParaRPr lang="en-US" sz="2800" i="1" dirty="0">
              <a:latin typeface="Times New Roman" pitchFamily="18" charset="0"/>
            </a:endParaRPr>
          </a:p>
        </p:txBody>
      </p:sp>
      <p:sp>
        <p:nvSpPr>
          <p:cNvPr id="13319" name="Rectangle 3"/>
          <p:cNvSpPr txBox="1">
            <a:spLocks noChangeArrowheads="1"/>
          </p:cNvSpPr>
          <p:nvPr/>
        </p:nvSpPr>
        <p:spPr bwMode="auto">
          <a:xfrm>
            <a:off x="1174750" y="1662113"/>
            <a:ext cx="59039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10" tIns="45705" rIns="91410" bIns="45705"/>
          <a:lstStyle>
            <a:lvl1pPr marL="876300" indent="-87630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0163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0163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0163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0163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en-GB" sz="3200" dirty="0"/>
              <a:t>Laboratory, bench scale test</a:t>
            </a:r>
          </a:p>
        </p:txBody>
      </p:sp>
      <p:sp>
        <p:nvSpPr>
          <p:cNvPr id="13320" name="Rectangle 3"/>
          <p:cNvSpPr txBox="1">
            <a:spLocks noChangeArrowheads="1"/>
          </p:cNvSpPr>
          <p:nvPr/>
        </p:nvSpPr>
        <p:spPr bwMode="auto">
          <a:xfrm>
            <a:off x="8446616" y="2788568"/>
            <a:ext cx="4104159" cy="5370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10" tIns="45705" rIns="91410" bIns="45705"/>
          <a:lstStyle>
            <a:lvl1pPr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0163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0163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0163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0163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en-ZA" sz="3200" dirty="0"/>
              <a:t>1) Non-active power is not the same as reactive power.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endParaRPr lang="en-ZA" sz="3200" dirty="0"/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en-ZA" sz="3200" dirty="0"/>
              <a:t>2) GICs reduce the efficiency (</a:t>
            </a:r>
            <a:r>
              <a:rPr lang="en-ZA" sz="3200" dirty="0" err="1"/>
              <a:t>pf</a:t>
            </a:r>
            <a:r>
              <a:rPr lang="en-ZA" sz="3200" dirty="0"/>
              <a:t>) of transmission more than expected using conventional approach.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237704" y="1420416"/>
            <a:ext cx="7776864" cy="734481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685800" marR="0" indent="-685800" algn="l" defTabSz="1300163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n-GB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2A3EC23-2AB5-4205-9371-D660E0005034}" type="slidenum">
              <a:rPr lang="en-US" sz="2000" b="0" smtClean="0"/>
              <a:pPr eaLnBrk="1" hangingPunct="1"/>
              <a:t>13</a:t>
            </a:fld>
            <a:endParaRPr lang="en-US" sz="2000" b="0" smtClean="0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74750" y="482600"/>
            <a:ext cx="10464800" cy="8667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Network failure modelling</a:t>
            </a:r>
            <a:endParaRPr lang="en-US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9712" y="1996628"/>
            <a:ext cx="7776864" cy="648057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GB" sz="3200" b="1" dirty="0" smtClean="0"/>
              <a:t>GIC events occur at same time as ‘normal’ system faults.</a:t>
            </a:r>
          </a:p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3200" b="1" dirty="0" smtClean="0"/>
              <a:t>Mitigation based on ‘value at risk’.</a:t>
            </a:r>
            <a:endParaRPr lang="en-GB" sz="3200" b="1" dirty="0" smtClean="0"/>
          </a:p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3200" b="1" dirty="0" smtClean="0"/>
              <a:t>Reliability analysis for planning and long term mitigation actions, based on probability functions.</a:t>
            </a:r>
          </a:p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3200" b="1" dirty="0" smtClean="0"/>
              <a:t>Short term reliability (contingency) analysis for operations, based on adjusted values of same failure probability data.</a:t>
            </a:r>
          </a:p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3200" b="1" dirty="0" smtClean="0"/>
              <a:t>Requires probability-based reliability simulation.</a:t>
            </a:r>
            <a:endParaRPr lang="en-GB" sz="3200" b="1" dirty="0" smtClean="0"/>
          </a:p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GB" sz="3200" b="1" dirty="0" smtClean="0"/>
              <a:t>     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086576" y="1852464"/>
            <a:ext cx="4608512" cy="3229728"/>
            <a:chOff x="8086576" y="1852464"/>
            <a:chExt cx="4608512" cy="3229728"/>
          </a:xfrm>
        </p:grpSpPr>
        <p:pic>
          <p:nvPicPr>
            <p:cNvPr id="14343" name="Chart 1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6576" y="1852464"/>
              <a:ext cx="4608512" cy="2797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9454728" y="4629760"/>
              <a:ext cx="2952328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Pollution</a:t>
              </a:r>
              <a:endParaRPr lang="en-GB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8077543" y="5380856"/>
            <a:ext cx="4617543" cy="3116728"/>
            <a:chOff x="8077543" y="5380856"/>
            <a:chExt cx="4617543" cy="3116728"/>
          </a:xfrm>
        </p:grpSpPr>
        <p:pic>
          <p:nvPicPr>
            <p:cNvPr id="14342" name="Chart 1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7543" y="5380856"/>
              <a:ext cx="4617543" cy="2664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9166696" y="8045152"/>
              <a:ext cx="2952328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Lightning (Ng=1)</a:t>
              </a:r>
              <a:endParaRPr lang="en-GB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F8BC19E-8CD5-4720-A943-4540572245E6}" type="slidenum">
              <a:rPr lang="en-US" sz="2000" b="0" smtClean="0"/>
              <a:pPr eaLnBrk="1" hangingPunct="1"/>
              <a:t>14</a:t>
            </a:fld>
            <a:endParaRPr lang="en-US" sz="2000" b="0" smtClean="0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74750" y="482600"/>
            <a:ext cx="10464800" cy="8667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Immediate transformer failure</a:t>
            </a:r>
            <a:endParaRPr lang="en-US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46188" y="2428875"/>
            <a:ext cx="10801350" cy="6048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GB" sz="3200" b="1" dirty="0" smtClean="0"/>
              <a:t>Very rare (only Quebec storm)</a:t>
            </a:r>
          </a:p>
          <a:p>
            <a:pPr marL="568325" lvl="1" indent="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GB" sz="3200" b="1" dirty="0" smtClean="0"/>
              <a:t>-  Salem transformers – part of core (yoke) melted</a:t>
            </a:r>
          </a:p>
          <a:p>
            <a:pPr marL="568325" lvl="1" indent="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sz="3200" b="1" dirty="0" smtClean="0"/>
              <a:t>-  Two National Grid transformers at different substations – on Buchholz gas</a:t>
            </a:r>
            <a:endParaRPr lang="en-GB" sz="3200" b="1" dirty="0" smtClean="0"/>
          </a:p>
          <a:p>
            <a:pPr marL="568325" lvl="1" indent="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GB" sz="3200" b="1" dirty="0" smtClean="0"/>
              <a:t>~  One Allegheny transformer – very hot tank</a:t>
            </a:r>
          </a:p>
          <a:p>
            <a:pPr marL="568325" lvl="1" indent="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endParaRPr lang="en-GB" sz="3200" b="1" dirty="0" smtClean="0"/>
          </a:p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3200" b="1" dirty="0" smtClean="0"/>
              <a:t>May be attributed to weaknesses in transformer design   –   but these </a:t>
            </a:r>
            <a:r>
              <a:rPr lang="en-US" sz="3200" b="1" dirty="0" smtClean="0"/>
              <a:t>transformers exist</a:t>
            </a:r>
            <a:r>
              <a:rPr lang="en-US" sz="3200" b="1" dirty="0" smtClean="0"/>
              <a:t>.</a:t>
            </a:r>
            <a:endParaRPr lang="en-GB" sz="3200" b="1" dirty="0" smtClean="0"/>
          </a:p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GB" sz="3200" b="1" dirty="0" smtClean="0"/>
              <a:t>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376C6E9-E124-44A2-B2E9-B7716AACB19D}" type="slidenum">
              <a:rPr lang="en-US" sz="2000" b="0" smtClean="0"/>
              <a:pPr eaLnBrk="1" hangingPunct="1"/>
              <a:t>15</a:t>
            </a:fld>
            <a:endParaRPr lang="en-US" sz="2000" b="0" smtClean="0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74750" y="482600"/>
            <a:ext cx="10464800" cy="8667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Delayed transformer failure</a:t>
            </a:r>
            <a:endParaRPr lang="en-US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5825" y="1636713"/>
            <a:ext cx="10801350" cy="2303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3200" b="1" smtClean="0"/>
              <a:t>Often stated a 3-limb unit can sustain 200A GIC.</a:t>
            </a:r>
          </a:p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3200" b="1" smtClean="0"/>
              <a:t>Also stated the damaged Eskom GSUs could not have been exposed to GICs ‘high enough to cause much winding overheating’ [Girgis et al, 2012].</a:t>
            </a:r>
          </a:p>
        </p:txBody>
      </p:sp>
      <p:pic>
        <p:nvPicPr>
          <p:cNvPr id="1638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838" y="4013200"/>
            <a:ext cx="7454900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0" name="Rectangle 2"/>
          <p:cNvSpPr>
            <a:spLocks noChangeArrowheads="1"/>
          </p:cNvSpPr>
          <p:nvPr/>
        </p:nvSpPr>
        <p:spPr bwMode="auto">
          <a:xfrm>
            <a:off x="8950325" y="4702175"/>
            <a:ext cx="1368425" cy="319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85800" indent="-685800" defTabSz="1300163">
              <a:buFontTx/>
              <a:buAutoNum type="arabicPeriod"/>
            </a:pPr>
            <a:endParaRPr lang="en-GB"/>
          </a:p>
        </p:txBody>
      </p:sp>
      <p:sp>
        <p:nvSpPr>
          <p:cNvPr id="16391" name="Rectangle 3"/>
          <p:cNvSpPr txBox="1">
            <a:spLocks noChangeArrowheads="1"/>
          </p:cNvSpPr>
          <p:nvPr/>
        </p:nvSpPr>
        <p:spPr bwMode="auto">
          <a:xfrm>
            <a:off x="885825" y="3868738"/>
            <a:ext cx="3240088" cy="410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10" tIns="45705" rIns="91410" bIns="45705"/>
          <a:lstStyle>
            <a:lvl1pPr marL="685800" indent="-68580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0163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0163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0163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0163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/>
              <a:t>But recent Siemens test indicates rapid heating is possible with 50A (neutral) dc.</a:t>
            </a:r>
          </a:p>
          <a:p>
            <a:pPr eaLnBrk="1" hangingPunct="1">
              <a:spcBef>
                <a:spcPct val="50000"/>
              </a:spcBef>
            </a:pPr>
            <a:endParaRPr lang="en-GB" sz="3200"/>
          </a:p>
        </p:txBody>
      </p:sp>
      <p:sp>
        <p:nvSpPr>
          <p:cNvPr id="16392" name="Rectangle 1"/>
          <p:cNvSpPr>
            <a:spLocks noChangeArrowheads="1"/>
          </p:cNvSpPr>
          <p:nvPr/>
        </p:nvSpPr>
        <p:spPr bwMode="auto">
          <a:xfrm>
            <a:off x="8631238" y="4013200"/>
            <a:ext cx="1512887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85800" indent="-685800" defTabSz="1300163">
              <a:buFontTx/>
              <a:buAutoNum type="arabicPeriod"/>
            </a:pPr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0C1DEAE-CB90-4BFD-9921-B370138C49DB}" type="slidenum">
              <a:rPr lang="en-US" sz="2000" b="0" smtClean="0"/>
              <a:pPr eaLnBrk="1" hangingPunct="1"/>
              <a:t>16</a:t>
            </a:fld>
            <a:endParaRPr lang="en-US" sz="2000" b="0" smtClean="0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74750" y="482600"/>
            <a:ext cx="10464800" cy="8667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Transformer monitoring</a:t>
            </a:r>
            <a:endParaRPr lang="en-US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9925" y="1420813"/>
            <a:ext cx="11914188" cy="172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FontTx/>
              <a:buNone/>
              <a:defRPr/>
            </a:pPr>
            <a:r>
              <a:rPr lang="en-GB" sz="3200" b="1" dirty="0" smtClean="0"/>
              <a:t>Low Energy Degradation Triangle clearly shows degradation of transformer insulation coincided with geomagnetic storms.  Consistent pattern for more than one transformer.</a:t>
            </a:r>
          </a:p>
          <a:p>
            <a:pPr marL="685800" indent="-685800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n-GB" sz="3200" b="1" dirty="0" smtClean="0"/>
          </a:p>
        </p:txBody>
      </p:sp>
      <p:sp>
        <p:nvSpPr>
          <p:cNvPr id="17413" name="Rectangle 3"/>
          <p:cNvSpPr txBox="1">
            <a:spLocks noChangeArrowheads="1"/>
          </p:cNvSpPr>
          <p:nvPr/>
        </p:nvSpPr>
        <p:spPr bwMode="auto">
          <a:xfrm>
            <a:off x="1219200" y="914400"/>
            <a:ext cx="7543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1300163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0163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0163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0163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0163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GB" sz="4600"/>
          </a:p>
        </p:txBody>
      </p:sp>
      <p:pic>
        <p:nvPicPr>
          <p:cNvPr id="174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3005138"/>
            <a:ext cx="7602538" cy="572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650" y="3152775"/>
            <a:ext cx="4081463" cy="543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017588" y="8734425"/>
            <a:ext cx="7723187" cy="6429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10" tIns="45705" rIns="91410" bIns="45705"/>
          <a:lstStyle>
            <a:lvl1pPr marL="487363" indent="-487363" algn="l" defTabSz="1300163" rtl="0" fontAlgn="base">
              <a:spcBef>
                <a:spcPct val="20000"/>
              </a:spcBef>
              <a:spcAft>
                <a:spcPct val="0"/>
              </a:spcAft>
              <a:buChar char="•"/>
              <a:defRPr sz="4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7275" indent="-406400" algn="l" defTabSz="1300163" rtl="0" fontAlgn="base">
              <a:spcBef>
                <a:spcPct val="20000"/>
              </a:spcBef>
              <a:spcAft>
                <a:spcPct val="0"/>
              </a:spcAft>
              <a:buChar char="–"/>
              <a:defRPr sz="4000">
                <a:solidFill>
                  <a:schemeClr val="tx1"/>
                </a:solidFill>
                <a:latin typeface="+mn-lt"/>
                <a:cs typeface="+mn-cs"/>
              </a:defRPr>
            </a:lvl2pPr>
            <a:lvl3pPr marL="1625600" indent="-325438" algn="l" defTabSz="1300163" rtl="0" fontAlgn="base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+mn-lt"/>
                <a:cs typeface="+mn-cs"/>
              </a:defRPr>
            </a:lvl3pPr>
            <a:lvl4pPr marL="2276475" indent="-325438" algn="l" defTabSz="1300163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4pPr>
            <a:lvl5pPr marL="2925763" indent="-325438" algn="l" defTabSz="1300163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  <a:cs typeface="+mn-cs"/>
              </a:defRPr>
            </a:lvl5pPr>
            <a:lvl6pPr marL="3382963" indent="-325438" algn="l" defTabSz="1300163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  <a:cs typeface="+mn-cs"/>
              </a:defRPr>
            </a:lvl6pPr>
            <a:lvl7pPr marL="3840163" indent="-325438" algn="l" defTabSz="1300163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  <a:cs typeface="+mn-cs"/>
              </a:defRPr>
            </a:lvl7pPr>
            <a:lvl8pPr marL="4297363" indent="-325438" algn="l" defTabSz="1300163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  <a:cs typeface="+mn-cs"/>
              </a:defRPr>
            </a:lvl8pPr>
            <a:lvl9pPr marL="4754563" indent="-325438" algn="l" defTabSz="1300163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GB" sz="2700" dirty="0" smtClean="0"/>
              <a:t>Moodley and Gaunt: IEEE </a:t>
            </a:r>
            <a:r>
              <a:rPr lang="en-GB" sz="2700" dirty="0" err="1" smtClean="0"/>
              <a:t>PowerAfrica</a:t>
            </a:r>
            <a:r>
              <a:rPr lang="en-GB" sz="2700" dirty="0" smtClean="0"/>
              <a:t> 2012</a:t>
            </a:r>
          </a:p>
          <a:p>
            <a:pPr marL="685800" indent="-685800">
              <a:spcBef>
                <a:spcPct val="50000"/>
              </a:spcBef>
              <a:defRPr/>
            </a:pPr>
            <a:endParaRPr lang="en-GB" sz="27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D6E5D6A-7F62-4171-977B-B857219D8130}" type="slidenum">
              <a:rPr lang="en-US" sz="2000" b="0" smtClean="0"/>
              <a:pPr eaLnBrk="1" hangingPunct="1"/>
              <a:t>17</a:t>
            </a:fld>
            <a:endParaRPr lang="en-US" sz="2000" b="0" smtClean="0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74750" y="482600"/>
            <a:ext cx="10464800" cy="8667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Small GICs can damage transformers</a:t>
            </a:r>
            <a:endParaRPr lang="en-US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5825" y="1997075"/>
            <a:ext cx="11088688" cy="6840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1500"/>
              </a:spcBef>
            </a:pPr>
            <a:r>
              <a:rPr lang="en-GB" sz="3200" b="1" smtClean="0"/>
              <a:t>Even short, rapid, relatively low magnitude heating can cause hot spots that start the deterioration process.</a:t>
            </a:r>
          </a:p>
          <a:p>
            <a:pPr eaLnBrk="1" hangingPunct="1">
              <a:spcBef>
                <a:spcPts val="1500"/>
              </a:spcBef>
            </a:pPr>
            <a:r>
              <a:rPr lang="en-GB" sz="3200" b="1" smtClean="0"/>
              <a:t>Rapid heating generates gas bubbles</a:t>
            </a:r>
          </a:p>
          <a:p>
            <a:pPr eaLnBrk="1" hangingPunct="1">
              <a:spcBef>
                <a:spcPts val="1500"/>
              </a:spcBef>
            </a:pPr>
            <a:r>
              <a:rPr lang="en-GB" sz="3200" b="1" smtClean="0"/>
              <a:t>PD initiated by very small direct currents reported [ISH 2011]</a:t>
            </a:r>
          </a:p>
          <a:p>
            <a:pPr eaLnBrk="1" hangingPunct="1">
              <a:spcBef>
                <a:spcPts val="1500"/>
              </a:spcBef>
            </a:pPr>
            <a:r>
              <a:rPr lang="en-GB" sz="3200" b="1" smtClean="0"/>
              <a:t>Slight over-heating initiates sulphur deposits</a:t>
            </a:r>
          </a:p>
          <a:p>
            <a:pPr eaLnBrk="1" hangingPunct="1">
              <a:spcBef>
                <a:spcPts val="1500"/>
              </a:spcBef>
            </a:pPr>
            <a:r>
              <a:rPr lang="en-GB" sz="3200" b="1" smtClean="0"/>
              <a:t>Condition monitoring data shows very clear patterns towards failure</a:t>
            </a:r>
          </a:p>
          <a:p>
            <a:pPr eaLnBrk="1" hangingPunct="1">
              <a:spcBef>
                <a:spcPts val="1500"/>
              </a:spcBef>
            </a:pPr>
            <a:r>
              <a:rPr lang="en-US" sz="3200" b="1" smtClean="0"/>
              <a:t>Risk may be sensitive to accuracy of local model</a:t>
            </a:r>
            <a:endParaRPr lang="en-GB" sz="3200" b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A6BEB6F-226C-4975-847D-76ADE12E3081}" type="slidenum">
              <a:rPr lang="en-US" sz="2000" b="0" smtClean="0"/>
              <a:pPr eaLnBrk="1" hangingPunct="1"/>
              <a:t>18</a:t>
            </a:fld>
            <a:endParaRPr lang="en-US" sz="2000" b="0" dirty="0" smtClean="0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74750" y="482600"/>
            <a:ext cx="10464800" cy="8667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Managing the risk</a:t>
            </a:r>
            <a:endParaRPr lang="en-US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5825" y="1997075"/>
            <a:ext cx="11304588" cy="331177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1500"/>
              </a:spcBef>
              <a:defRPr/>
            </a:pPr>
            <a:r>
              <a:rPr lang="en-GB" sz="3200" b="1" dirty="0" smtClean="0"/>
              <a:t>Power system failure is an immediate response – harmonics and non-active power.</a:t>
            </a:r>
          </a:p>
          <a:p>
            <a:pPr eaLnBrk="1" hangingPunct="1">
              <a:spcBef>
                <a:spcPts val="1500"/>
              </a:spcBef>
              <a:defRPr/>
            </a:pPr>
            <a:r>
              <a:rPr lang="en-GB" sz="3200" b="1" dirty="0" smtClean="0"/>
              <a:t>Transformer degradation to failure is not immediate –GIC initiates overheating, starts on-going damage.</a:t>
            </a:r>
          </a:p>
          <a:p>
            <a:pPr eaLnBrk="1" hangingPunct="1">
              <a:spcBef>
                <a:spcPts val="1500"/>
              </a:spcBef>
              <a:defRPr/>
            </a:pPr>
            <a:r>
              <a:rPr lang="en-GB" sz="3200" b="1" dirty="0" smtClean="0"/>
              <a:t>Even small GICs </a:t>
            </a:r>
            <a:r>
              <a:rPr lang="en-GB" sz="3200" b="1" dirty="0" smtClean="0"/>
              <a:t>(</a:t>
            </a:r>
            <a:r>
              <a:rPr lang="en-GB" sz="3200" b="1" dirty="0" err="1" smtClean="0"/>
              <a:t>I</a:t>
            </a:r>
            <a:r>
              <a:rPr lang="en-GB" sz="2600" b="1" dirty="0" err="1" smtClean="0"/>
              <a:t>neutral</a:t>
            </a:r>
            <a:r>
              <a:rPr lang="en-GB" sz="2600" b="1" dirty="0" smtClean="0"/>
              <a:t> </a:t>
            </a:r>
            <a:r>
              <a:rPr lang="en-GB" sz="3200" b="1" dirty="0" smtClean="0"/>
              <a:t>&lt; 50A</a:t>
            </a:r>
            <a:r>
              <a:rPr lang="en-GB" sz="3200" b="1" dirty="0" smtClean="0"/>
              <a:t>?) cause problems</a:t>
            </a:r>
            <a:r>
              <a:rPr lang="en-GB" sz="3200" b="1" dirty="0" smtClean="0"/>
              <a:t>.</a:t>
            </a:r>
            <a:endParaRPr lang="en-GB" sz="3200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198144" y="5740896"/>
            <a:ext cx="4608512" cy="26642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>
            <a:lvl1pPr algn="ctr" defTabSz="1300163" eaLnBrk="1" hangingPunct="1">
              <a:spcBef>
                <a:spcPct val="0"/>
              </a:spcBef>
              <a:defRPr sz="36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defTabSz="1300163" eaLnBrk="0" hangingPunct="0">
              <a:spcBef>
                <a:spcPct val="0"/>
              </a:spcBef>
              <a:defRPr sz="6300">
                <a:solidFill>
                  <a:schemeClr val="tx2"/>
                </a:solidFill>
              </a:defRPr>
            </a:lvl2pPr>
            <a:lvl3pPr algn="ctr" defTabSz="1300163" eaLnBrk="0" hangingPunct="0">
              <a:spcBef>
                <a:spcPct val="0"/>
              </a:spcBef>
              <a:defRPr sz="6300">
                <a:solidFill>
                  <a:schemeClr val="tx2"/>
                </a:solidFill>
              </a:defRPr>
            </a:lvl3pPr>
            <a:lvl4pPr algn="ctr" defTabSz="1300163" eaLnBrk="0" hangingPunct="0">
              <a:spcBef>
                <a:spcPct val="0"/>
              </a:spcBef>
              <a:defRPr sz="6300">
                <a:solidFill>
                  <a:schemeClr val="tx2"/>
                </a:solidFill>
              </a:defRPr>
            </a:lvl4pPr>
            <a:lvl5pPr algn="ctr" defTabSz="1300163" eaLnBrk="0" hangingPunct="0">
              <a:spcBef>
                <a:spcPct val="0"/>
              </a:spcBef>
              <a:defRPr sz="6300">
                <a:solidFill>
                  <a:schemeClr val="tx2"/>
                </a:solidFill>
              </a:defRPr>
            </a:lvl5pPr>
            <a:lvl6pPr marL="457200" algn="ctr" defTabSz="1300163" fontAlgn="base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2"/>
                </a:solidFill>
              </a:defRPr>
            </a:lvl6pPr>
            <a:lvl7pPr marL="914400" algn="ctr" defTabSz="1300163" fontAlgn="base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2"/>
                </a:solidFill>
              </a:defRPr>
            </a:lvl7pPr>
            <a:lvl8pPr marL="1371600" algn="ctr" defTabSz="1300163" fontAlgn="base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2"/>
                </a:solidFill>
              </a:defRPr>
            </a:lvl8pPr>
            <a:lvl9pPr marL="1828800" algn="ctr" defTabSz="1300163" fontAlgn="base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2"/>
                </a:solidFill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GB" dirty="0" smtClean="0"/>
              <a:t>Decision support </a:t>
            </a:r>
            <a:r>
              <a:rPr lang="en-GB" dirty="0" smtClean="0">
                <a:solidFill>
                  <a:schemeClr val="tx1"/>
                </a:solidFill>
                <a:effectLst/>
                <a:latin typeface="+mn-lt"/>
              </a:rPr>
              <a:t>Avoid</a:t>
            </a:r>
            <a:endParaRPr lang="en-GB" dirty="0"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  <a:buNone/>
            </a:pPr>
            <a:r>
              <a:rPr lang="en-GB" dirty="0">
                <a:solidFill>
                  <a:schemeClr val="tx1"/>
                </a:solidFill>
                <a:effectLst/>
                <a:latin typeface="+mn-lt"/>
              </a:rPr>
              <a:t>Mitigate</a:t>
            </a:r>
          </a:p>
          <a:p>
            <a:pPr>
              <a:lnSpc>
                <a:spcPct val="100000"/>
              </a:lnSpc>
              <a:buNone/>
            </a:pPr>
            <a:r>
              <a:rPr lang="en-GB" dirty="0">
                <a:solidFill>
                  <a:schemeClr val="tx1"/>
                </a:solidFill>
                <a:effectLst/>
                <a:latin typeface="+mn-lt"/>
              </a:rPr>
              <a:t>Respond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94" name="Picture 18" descr="C:\Documents and Settings\owner\Desktop\e4089\e4089_2012\Lectures\30 substations\0 13_Brazil 0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76"/>
          <a:stretch/>
        </p:blipFill>
        <p:spPr bwMode="auto">
          <a:xfrm>
            <a:off x="8683459" y="4768474"/>
            <a:ext cx="4356784" cy="4971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591304" cy="4237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5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A6BEB6F-226C-4975-847D-76ADE12E3081}" type="slidenum">
              <a:rPr lang="en-US" sz="2000" b="0" smtClean="0"/>
              <a:pPr eaLnBrk="1" hangingPunct="1"/>
              <a:t>19</a:t>
            </a:fld>
            <a:endParaRPr lang="en-US" sz="2000" b="0" smtClean="0"/>
          </a:p>
        </p:txBody>
      </p:sp>
      <p:grpSp>
        <p:nvGrpSpPr>
          <p:cNvPr id="164876" name="Group 164875"/>
          <p:cNvGrpSpPr/>
          <p:nvPr/>
        </p:nvGrpSpPr>
        <p:grpSpPr>
          <a:xfrm>
            <a:off x="807993" y="2468190"/>
            <a:ext cx="12189909" cy="7257592"/>
            <a:chOff x="807993" y="2468190"/>
            <a:chExt cx="12189909" cy="7257592"/>
          </a:xfrm>
        </p:grpSpPr>
        <p:grpSp>
          <p:nvGrpSpPr>
            <p:cNvPr id="164872" name="Group 164871"/>
            <p:cNvGrpSpPr/>
            <p:nvPr/>
          </p:nvGrpSpPr>
          <p:grpSpPr>
            <a:xfrm>
              <a:off x="1619945" y="4576023"/>
              <a:ext cx="2729232" cy="2262857"/>
              <a:chOff x="1619945" y="4576023"/>
              <a:chExt cx="2729232" cy="2262857"/>
            </a:xfrm>
          </p:grpSpPr>
          <p:sp>
            <p:nvSpPr>
              <p:cNvPr id="44" name="Freeform 43"/>
              <p:cNvSpPr/>
              <p:nvPr/>
            </p:nvSpPr>
            <p:spPr bwMode="auto">
              <a:xfrm rot="19914113">
                <a:off x="1619945" y="5659814"/>
                <a:ext cx="1231204" cy="740363"/>
              </a:xfrm>
              <a:custGeom>
                <a:avLst/>
                <a:gdLst>
                  <a:gd name="connsiteX0" fmla="*/ 102249 w 1231204"/>
                  <a:gd name="connsiteY0" fmla="*/ 732822 h 740363"/>
                  <a:gd name="connsiteX1" fmla="*/ 11761 w 1231204"/>
                  <a:gd name="connsiteY1" fmla="*/ 558991 h 740363"/>
                  <a:gd name="connsiteX2" fmla="*/ 11761 w 1231204"/>
                  <a:gd name="connsiteY2" fmla="*/ 418497 h 740363"/>
                  <a:gd name="connsiteX3" fmla="*/ 109393 w 1231204"/>
                  <a:gd name="connsiteY3" fmla="*/ 292291 h 740363"/>
                  <a:gd name="connsiteX4" fmla="*/ 254649 w 1231204"/>
                  <a:gd name="connsiteY4" fmla="*/ 192279 h 740363"/>
                  <a:gd name="connsiteX5" fmla="*/ 395143 w 1231204"/>
                  <a:gd name="connsiteY5" fmla="*/ 111316 h 740363"/>
                  <a:gd name="connsiteX6" fmla="*/ 518968 w 1231204"/>
                  <a:gd name="connsiteY6" fmla="*/ 58929 h 740363"/>
                  <a:gd name="connsiteX7" fmla="*/ 628505 w 1231204"/>
                  <a:gd name="connsiteY7" fmla="*/ 23210 h 740363"/>
                  <a:gd name="connsiteX8" fmla="*/ 714230 w 1231204"/>
                  <a:gd name="connsiteY8" fmla="*/ 1779 h 740363"/>
                  <a:gd name="connsiteX9" fmla="*/ 776143 w 1231204"/>
                  <a:gd name="connsiteY9" fmla="*/ 1779 h 740363"/>
                  <a:gd name="connsiteX10" fmla="*/ 838055 w 1231204"/>
                  <a:gd name="connsiteY10" fmla="*/ 6541 h 740363"/>
                  <a:gd name="connsiteX11" fmla="*/ 892824 w 1231204"/>
                  <a:gd name="connsiteY11" fmla="*/ 18447 h 740363"/>
                  <a:gd name="connsiteX12" fmla="*/ 928543 w 1231204"/>
                  <a:gd name="connsiteY12" fmla="*/ 37497 h 740363"/>
                  <a:gd name="connsiteX13" fmla="*/ 961880 w 1231204"/>
                  <a:gd name="connsiteY13" fmla="*/ 63691 h 740363"/>
                  <a:gd name="connsiteX14" fmla="*/ 995218 w 1231204"/>
                  <a:gd name="connsiteY14" fmla="*/ 94647 h 740363"/>
                  <a:gd name="connsiteX15" fmla="*/ 1121424 w 1231204"/>
                  <a:gd name="connsiteY15" fmla="*/ 211329 h 740363"/>
                  <a:gd name="connsiteX16" fmla="*/ 1176193 w 1231204"/>
                  <a:gd name="connsiteY16" fmla="*/ 289910 h 740363"/>
                  <a:gd name="connsiteX17" fmla="*/ 1214293 w 1231204"/>
                  <a:gd name="connsiteY17" fmla="*/ 351822 h 740363"/>
                  <a:gd name="connsiteX18" fmla="*/ 1223818 w 1231204"/>
                  <a:gd name="connsiteY18" fmla="*/ 368491 h 740363"/>
                  <a:gd name="connsiteX19" fmla="*/ 1230961 w 1231204"/>
                  <a:gd name="connsiteY19" fmla="*/ 392304 h 740363"/>
                  <a:gd name="connsiteX20" fmla="*/ 1228580 w 1231204"/>
                  <a:gd name="connsiteY20" fmla="*/ 413735 h 740363"/>
                  <a:gd name="connsiteX21" fmla="*/ 1230961 w 1231204"/>
                  <a:gd name="connsiteY21" fmla="*/ 480410 h 740363"/>
                  <a:gd name="connsiteX22" fmla="*/ 1221436 w 1231204"/>
                  <a:gd name="connsiteY22" fmla="*/ 511366 h 740363"/>
                  <a:gd name="connsiteX23" fmla="*/ 1202386 w 1231204"/>
                  <a:gd name="connsiteY23" fmla="*/ 566135 h 740363"/>
                  <a:gd name="connsiteX24" fmla="*/ 1178574 w 1231204"/>
                  <a:gd name="connsiteY24" fmla="*/ 604235 h 740363"/>
                  <a:gd name="connsiteX25" fmla="*/ 1173811 w 1231204"/>
                  <a:gd name="connsiteY25" fmla="*/ 608997 h 740363"/>
                  <a:gd name="connsiteX26" fmla="*/ 1169049 w 1231204"/>
                  <a:gd name="connsiteY26" fmla="*/ 613760 h 740363"/>
                  <a:gd name="connsiteX27" fmla="*/ 1164286 w 1231204"/>
                  <a:gd name="connsiteY27" fmla="*/ 623285 h 740363"/>
                  <a:gd name="connsiteX28" fmla="*/ 1157143 w 1231204"/>
                  <a:gd name="connsiteY28" fmla="*/ 618522 h 740363"/>
                  <a:gd name="connsiteX29" fmla="*/ 1149999 w 1231204"/>
                  <a:gd name="connsiteY29" fmla="*/ 611379 h 740363"/>
                  <a:gd name="connsiteX30" fmla="*/ 1140474 w 1231204"/>
                  <a:gd name="connsiteY30" fmla="*/ 606616 h 740363"/>
                  <a:gd name="connsiteX31" fmla="*/ 1126186 w 1231204"/>
                  <a:gd name="connsiteY31" fmla="*/ 592329 h 740363"/>
                  <a:gd name="connsiteX32" fmla="*/ 1109518 w 1231204"/>
                  <a:gd name="connsiteY32" fmla="*/ 587566 h 740363"/>
                  <a:gd name="connsiteX33" fmla="*/ 1107136 w 1231204"/>
                  <a:gd name="connsiteY33" fmla="*/ 580422 h 740363"/>
                  <a:gd name="connsiteX34" fmla="*/ 1109518 w 1231204"/>
                  <a:gd name="connsiteY34" fmla="*/ 568516 h 740363"/>
                  <a:gd name="connsiteX35" fmla="*/ 1116661 w 1231204"/>
                  <a:gd name="connsiteY35" fmla="*/ 554229 h 740363"/>
                  <a:gd name="connsiteX36" fmla="*/ 1128568 w 1231204"/>
                  <a:gd name="connsiteY36" fmla="*/ 525654 h 740363"/>
                  <a:gd name="connsiteX37" fmla="*/ 1138093 w 1231204"/>
                  <a:gd name="connsiteY37" fmla="*/ 497079 h 740363"/>
                  <a:gd name="connsiteX38" fmla="*/ 1147618 w 1231204"/>
                  <a:gd name="connsiteY38" fmla="*/ 475647 h 740363"/>
                  <a:gd name="connsiteX39" fmla="*/ 1149999 w 1231204"/>
                  <a:gd name="connsiteY39" fmla="*/ 439929 h 740363"/>
                  <a:gd name="connsiteX40" fmla="*/ 1152380 w 1231204"/>
                  <a:gd name="connsiteY40" fmla="*/ 392304 h 740363"/>
                  <a:gd name="connsiteX41" fmla="*/ 1152380 w 1231204"/>
                  <a:gd name="connsiteY41" fmla="*/ 375635 h 740363"/>
                  <a:gd name="connsiteX42" fmla="*/ 1147618 w 1231204"/>
                  <a:gd name="connsiteY42" fmla="*/ 363729 h 740363"/>
                  <a:gd name="connsiteX43" fmla="*/ 1130949 w 1231204"/>
                  <a:gd name="connsiteY43" fmla="*/ 337535 h 740363"/>
                  <a:gd name="connsiteX44" fmla="*/ 999980 w 1231204"/>
                  <a:gd name="connsiteY44" fmla="*/ 170847 h 740363"/>
                  <a:gd name="connsiteX45" fmla="*/ 954736 w 1231204"/>
                  <a:gd name="connsiteY45" fmla="*/ 137510 h 740363"/>
                  <a:gd name="connsiteX46" fmla="*/ 926161 w 1231204"/>
                  <a:gd name="connsiteY46" fmla="*/ 108935 h 740363"/>
                  <a:gd name="connsiteX47" fmla="*/ 890443 w 1231204"/>
                  <a:gd name="connsiteY47" fmla="*/ 77979 h 740363"/>
                  <a:gd name="connsiteX48" fmla="*/ 859486 w 1231204"/>
                  <a:gd name="connsiteY48" fmla="*/ 63691 h 740363"/>
                  <a:gd name="connsiteX49" fmla="*/ 833293 w 1231204"/>
                  <a:gd name="connsiteY49" fmla="*/ 58929 h 740363"/>
                  <a:gd name="connsiteX50" fmla="*/ 780905 w 1231204"/>
                  <a:gd name="connsiteY50" fmla="*/ 51785 h 740363"/>
                  <a:gd name="connsiteX51" fmla="*/ 730899 w 1231204"/>
                  <a:gd name="connsiteY51" fmla="*/ 47022 h 740363"/>
                  <a:gd name="connsiteX52" fmla="*/ 688036 w 1231204"/>
                  <a:gd name="connsiteY52" fmla="*/ 44641 h 740363"/>
                  <a:gd name="connsiteX53" fmla="*/ 628505 w 1231204"/>
                  <a:gd name="connsiteY53" fmla="*/ 54166 h 740363"/>
                  <a:gd name="connsiteX54" fmla="*/ 538018 w 1231204"/>
                  <a:gd name="connsiteY54" fmla="*/ 92266 h 740363"/>
                  <a:gd name="connsiteX55" fmla="*/ 480868 w 1231204"/>
                  <a:gd name="connsiteY55" fmla="*/ 108935 h 740363"/>
                  <a:gd name="connsiteX56" fmla="*/ 380855 w 1231204"/>
                  <a:gd name="connsiteY56" fmla="*/ 158941 h 740363"/>
                  <a:gd name="connsiteX57" fmla="*/ 290368 w 1231204"/>
                  <a:gd name="connsiteY57" fmla="*/ 213710 h 740363"/>
                  <a:gd name="connsiteX58" fmla="*/ 192736 w 1231204"/>
                  <a:gd name="connsiteY58" fmla="*/ 273241 h 740363"/>
                  <a:gd name="connsiteX59" fmla="*/ 123680 w 1231204"/>
                  <a:gd name="connsiteY59" fmla="*/ 332772 h 740363"/>
                  <a:gd name="connsiteX60" fmla="*/ 87961 w 1231204"/>
                  <a:gd name="connsiteY60" fmla="*/ 375635 h 740363"/>
                  <a:gd name="connsiteX61" fmla="*/ 64149 w 1231204"/>
                  <a:gd name="connsiteY61" fmla="*/ 447072 h 740363"/>
                  <a:gd name="connsiteX62" fmla="*/ 71293 w 1231204"/>
                  <a:gd name="connsiteY62" fmla="*/ 523272 h 740363"/>
                  <a:gd name="connsiteX63" fmla="*/ 99868 w 1231204"/>
                  <a:gd name="connsiteY63" fmla="*/ 601854 h 740363"/>
                  <a:gd name="connsiteX64" fmla="*/ 123680 w 1231204"/>
                  <a:gd name="connsiteY64" fmla="*/ 635191 h 740363"/>
                  <a:gd name="connsiteX65" fmla="*/ 145111 w 1231204"/>
                  <a:gd name="connsiteY65" fmla="*/ 663766 h 740363"/>
                  <a:gd name="connsiteX66" fmla="*/ 157018 w 1231204"/>
                  <a:gd name="connsiteY66" fmla="*/ 689960 h 740363"/>
                  <a:gd name="connsiteX67" fmla="*/ 161780 w 1231204"/>
                  <a:gd name="connsiteY67" fmla="*/ 697104 h 740363"/>
                  <a:gd name="connsiteX68" fmla="*/ 147493 w 1231204"/>
                  <a:gd name="connsiteY68" fmla="*/ 709010 h 740363"/>
                  <a:gd name="connsiteX69" fmla="*/ 102249 w 1231204"/>
                  <a:gd name="connsiteY69" fmla="*/ 732822 h 740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1231204" h="740363">
                    <a:moveTo>
                      <a:pt x="102249" y="732822"/>
                    </a:moveTo>
                    <a:cubicBezTo>
                      <a:pt x="79627" y="707819"/>
                      <a:pt x="26842" y="611378"/>
                      <a:pt x="11761" y="558991"/>
                    </a:cubicBezTo>
                    <a:cubicBezTo>
                      <a:pt x="-3320" y="506604"/>
                      <a:pt x="-4511" y="462947"/>
                      <a:pt x="11761" y="418497"/>
                    </a:cubicBezTo>
                    <a:cubicBezTo>
                      <a:pt x="28033" y="374047"/>
                      <a:pt x="68912" y="329994"/>
                      <a:pt x="109393" y="292291"/>
                    </a:cubicBezTo>
                    <a:cubicBezTo>
                      <a:pt x="149874" y="254588"/>
                      <a:pt x="207024" y="222441"/>
                      <a:pt x="254649" y="192279"/>
                    </a:cubicBezTo>
                    <a:cubicBezTo>
                      <a:pt x="302274" y="162117"/>
                      <a:pt x="351090" y="133541"/>
                      <a:pt x="395143" y="111316"/>
                    </a:cubicBezTo>
                    <a:cubicBezTo>
                      <a:pt x="439196" y="89091"/>
                      <a:pt x="480074" y="73613"/>
                      <a:pt x="518968" y="58929"/>
                    </a:cubicBezTo>
                    <a:cubicBezTo>
                      <a:pt x="557862" y="44245"/>
                      <a:pt x="595961" y="32735"/>
                      <a:pt x="628505" y="23210"/>
                    </a:cubicBezTo>
                    <a:cubicBezTo>
                      <a:pt x="661049" y="13685"/>
                      <a:pt x="689624" y="5351"/>
                      <a:pt x="714230" y="1779"/>
                    </a:cubicBezTo>
                    <a:cubicBezTo>
                      <a:pt x="738836" y="-1793"/>
                      <a:pt x="755506" y="985"/>
                      <a:pt x="776143" y="1779"/>
                    </a:cubicBezTo>
                    <a:cubicBezTo>
                      <a:pt x="796780" y="2573"/>
                      <a:pt x="818608" y="3763"/>
                      <a:pt x="838055" y="6541"/>
                    </a:cubicBezTo>
                    <a:cubicBezTo>
                      <a:pt x="857502" y="9319"/>
                      <a:pt x="877743" y="13288"/>
                      <a:pt x="892824" y="18447"/>
                    </a:cubicBezTo>
                    <a:cubicBezTo>
                      <a:pt x="907905" y="23606"/>
                      <a:pt x="917034" y="29956"/>
                      <a:pt x="928543" y="37497"/>
                    </a:cubicBezTo>
                    <a:cubicBezTo>
                      <a:pt x="940052" y="45038"/>
                      <a:pt x="950768" y="54166"/>
                      <a:pt x="961880" y="63691"/>
                    </a:cubicBezTo>
                    <a:cubicBezTo>
                      <a:pt x="972993" y="73216"/>
                      <a:pt x="995218" y="94647"/>
                      <a:pt x="995218" y="94647"/>
                    </a:cubicBezTo>
                    <a:cubicBezTo>
                      <a:pt x="1021809" y="119253"/>
                      <a:pt x="1091262" y="178785"/>
                      <a:pt x="1121424" y="211329"/>
                    </a:cubicBezTo>
                    <a:cubicBezTo>
                      <a:pt x="1151587" y="243873"/>
                      <a:pt x="1160715" y="266494"/>
                      <a:pt x="1176193" y="289910"/>
                    </a:cubicBezTo>
                    <a:cubicBezTo>
                      <a:pt x="1191671" y="313325"/>
                      <a:pt x="1206356" y="338725"/>
                      <a:pt x="1214293" y="351822"/>
                    </a:cubicBezTo>
                    <a:cubicBezTo>
                      <a:pt x="1222230" y="364919"/>
                      <a:pt x="1221040" y="361744"/>
                      <a:pt x="1223818" y="368491"/>
                    </a:cubicBezTo>
                    <a:cubicBezTo>
                      <a:pt x="1226596" y="375238"/>
                      <a:pt x="1230167" y="384763"/>
                      <a:pt x="1230961" y="392304"/>
                    </a:cubicBezTo>
                    <a:cubicBezTo>
                      <a:pt x="1231755" y="399845"/>
                      <a:pt x="1228580" y="399051"/>
                      <a:pt x="1228580" y="413735"/>
                    </a:cubicBezTo>
                    <a:cubicBezTo>
                      <a:pt x="1228580" y="428419"/>
                      <a:pt x="1232152" y="464138"/>
                      <a:pt x="1230961" y="480410"/>
                    </a:cubicBezTo>
                    <a:cubicBezTo>
                      <a:pt x="1229770" y="496682"/>
                      <a:pt x="1226199" y="497078"/>
                      <a:pt x="1221436" y="511366"/>
                    </a:cubicBezTo>
                    <a:cubicBezTo>
                      <a:pt x="1216673" y="525654"/>
                      <a:pt x="1209530" y="550657"/>
                      <a:pt x="1202386" y="566135"/>
                    </a:cubicBezTo>
                    <a:cubicBezTo>
                      <a:pt x="1195242" y="581613"/>
                      <a:pt x="1183336" y="597091"/>
                      <a:pt x="1178574" y="604235"/>
                    </a:cubicBezTo>
                    <a:cubicBezTo>
                      <a:pt x="1173812" y="611379"/>
                      <a:pt x="1173811" y="608997"/>
                      <a:pt x="1173811" y="608997"/>
                    </a:cubicBezTo>
                    <a:cubicBezTo>
                      <a:pt x="1172224" y="610584"/>
                      <a:pt x="1170636" y="611379"/>
                      <a:pt x="1169049" y="613760"/>
                    </a:cubicBezTo>
                    <a:cubicBezTo>
                      <a:pt x="1167462" y="616141"/>
                      <a:pt x="1166270" y="622491"/>
                      <a:pt x="1164286" y="623285"/>
                    </a:cubicBezTo>
                    <a:cubicBezTo>
                      <a:pt x="1162302" y="624079"/>
                      <a:pt x="1159524" y="620506"/>
                      <a:pt x="1157143" y="618522"/>
                    </a:cubicBezTo>
                    <a:cubicBezTo>
                      <a:pt x="1154762" y="616538"/>
                      <a:pt x="1152777" y="613363"/>
                      <a:pt x="1149999" y="611379"/>
                    </a:cubicBezTo>
                    <a:cubicBezTo>
                      <a:pt x="1147221" y="609395"/>
                      <a:pt x="1144443" y="609791"/>
                      <a:pt x="1140474" y="606616"/>
                    </a:cubicBezTo>
                    <a:cubicBezTo>
                      <a:pt x="1136505" y="603441"/>
                      <a:pt x="1131345" y="595504"/>
                      <a:pt x="1126186" y="592329"/>
                    </a:cubicBezTo>
                    <a:cubicBezTo>
                      <a:pt x="1121027" y="589154"/>
                      <a:pt x="1112693" y="589550"/>
                      <a:pt x="1109518" y="587566"/>
                    </a:cubicBezTo>
                    <a:cubicBezTo>
                      <a:pt x="1106343" y="585582"/>
                      <a:pt x="1107136" y="583597"/>
                      <a:pt x="1107136" y="580422"/>
                    </a:cubicBezTo>
                    <a:cubicBezTo>
                      <a:pt x="1107136" y="577247"/>
                      <a:pt x="1107931" y="572881"/>
                      <a:pt x="1109518" y="568516"/>
                    </a:cubicBezTo>
                    <a:cubicBezTo>
                      <a:pt x="1111105" y="564151"/>
                      <a:pt x="1113486" y="561373"/>
                      <a:pt x="1116661" y="554229"/>
                    </a:cubicBezTo>
                    <a:cubicBezTo>
                      <a:pt x="1119836" y="547085"/>
                      <a:pt x="1124996" y="535179"/>
                      <a:pt x="1128568" y="525654"/>
                    </a:cubicBezTo>
                    <a:cubicBezTo>
                      <a:pt x="1132140" y="516129"/>
                      <a:pt x="1134918" y="505413"/>
                      <a:pt x="1138093" y="497079"/>
                    </a:cubicBezTo>
                    <a:cubicBezTo>
                      <a:pt x="1141268" y="488745"/>
                      <a:pt x="1145634" y="485172"/>
                      <a:pt x="1147618" y="475647"/>
                    </a:cubicBezTo>
                    <a:cubicBezTo>
                      <a:pt x="1149602" y="466122"/>
                      <a:pt x="1149205" y="453819"/>
                      <a:pt x="1149999" y="439929"/>
                    </a:cubicBezTo>
                    <a:cubicBezTo>
                      <a:pt x="1150793" y="426039"/>
                      <a:pt x="1151983" y="403020"/>
                      <a:pt x="1152380" y="392304"/>
                    </a:cubicBezTo>
                    <a:cubicBezTo>
                      <a:pt x="1152777" y="381588"/>
                      <a:pt x="1153174" y="380397"/>
                      <a:pt x="1152380" y="375635"/>
                    </a:cubicBezTo>
                    <a:cubicBezTo>
                      <a:pt x="1151586" y="370873"/>
                      <a:pt x="1151190" y="370079"/>
                      <a:pt x="1147618" y="363729"/>
                    </a:cubicBezTo>
                    <a:cubicBezTo>
                      <a:pt x="1144046" y="357379"/>
                      <a:pt x="1155555" y="369682"/>
                      <a:pt x="1130949" y="337535"/>
                    </a:cubicBezTo>
                    <a:cubicBezTo>
                      <a:pt x="1106343" y="305388"/>
                      <a:pt x="1029349" y="204184"/>
                      <a:pt x="999980" y="170847"/>
                    </a:cubicBezTo>
                    <a:cubicBezTo>
                      <a:pt x="970611" y="137509"/>
                      <a:pt x="967039" y="147829"/>
                      <a:pt x="954736" y="137510"/>
                    </a:cubicBezTo>
                    <a:cubicBezTo>
                      <a:pt x="942433" y="127191"/>
                      <a:pt x="936876" y="118857"/>
                      <a:pt x="926161" y="108935"/>
                    </a:cubicBezTo>
                    <a:cubicBezTo>
                      <a:pt x="915446" y="99013"/>
                      <a:pt x="901556" y="85520"/>
                      <a:pt x="890443" y="77979"/>
                    </a:cubicBezTo>
                    <a:cubicBezTo>
                      <a:pt x="879331" y="70438"/>
                      <a:pt x="869011" y="66866"/>
                      <a:pt x="859486" y="63691"/>
                    </a:cubicBezTo>
                    <a:cubicBezTo>
                      <a:pt x="849961" y="60516"/>
                      <a:pt x="846390" y="60913"/>
                      <a:pt x="833293" y="58929"/>
                    </a:cubicBezTo>
                    <a:cubicBezTo>
                      <a:pt x="820196" y="56945"/>
                      <a:pt x="797971" y="53769"/>
                      <a:pt x="780905" y="51785"/>
                    </a:cubicBezTo>
                    <a:cubicBezTo>
                      <a:pt x="763839" y="49801"/>
                      <a:pt x="746377" y="48213"/>
                      <a:pt x="730899" y="47022"/>
                    </a:cubicBezTo>
                    <a:cubicBezTo>
                      <a:pt x="715421" y="45831"/>
                      <a:pt x="705102" y="43450"/>
                      <a:pt x="688036" y="44641"/>
                    </a:cubicBezTo>
                    <a:cubicBezTo>
                      <a:pt x="670970" y="45832"/>
                      <a:pt x="653508" y="46228"/>
                      <a:pt x="628505" y="54166"/>
                    </a:cubicBezTo>
                    <a:cubicBezTo>
                      <a:pt x="603502" y="62103"/>
                      <a:pt x="562624" y="83138"/>
                      <a:pt x="538018" y="92266"/>
                    </a:cubicBezTo>
                    <a:cubicBezTo>
                      <a:pt x="513412" y="101394"/>
                      <a:pt x="507062" y="97823"/>
                      <a:pt x="480868" y="108935"/>
                    </a:cubicBezTo>
                    <a:cubicBezTo>
                      <a:pt x="454674" y="120047"/>
                      <a:pt x="412605" y="141479"/>
                      <a:pt x="380855" y="158941"/>
                    </a:cubicBezTo>
                    <a:cubicBezTo>
                      <a:pt x="349105" y="176403"/>
                      <a:pt x="290368" y="213710"/>
                      <a:pt x="290368" y="213710"/>
                    </a:cubicBezTo>
                    <a:cubicBezTo>
                      <a:pt x="259015" y="232760"/>
                      <a:pt x="220517" y="253397"/>
                      <a:pt x="192736" y="273241"/>
                    </a:cubicBezTo>
                    <a:cubicBezTo>
                      <a:pt x="164955" y="293085"/>
                      <a:pt x="141142" y="315706"/>
                      <a:pt x="123680" y="332772"/>
                    </a:cubicBezTo>
                    <a:cubicBezTo>
                      <a:pt x="106218" y="349838"/>
                      <a:pt x="97883" y="356585"/>
                      <a:pt x="87961" y="375635"/>
                    </a:cubicBezTo>
                    <a:cubicBezTo>
                      <a:pt x="78039" y="394685"/>
                      <a:pt x="66927" y="422466"/>
                      <a:pt x="64149" y="447072"/>
                    </a:cubicBezTo>
                    <a:cubicBezTo>
                      <a:pt x="61371" y="471678"/>
                      <a:pt x="65340" y="497475"/>
                      <a:pt x="71293" y="523272"/>
                    </a:cubicBezTo>
                    <a:cubicBezTo>
                      <a:pt x="77246" y="549069"/>
                      <a:pt x="91137" y="583201"/>
                      <a:pt x="99868" y="601854"/>
                    </a:cubicBezTo>
                    <a:cubicBezTo>
                      <a:pt x="108599" y="620507"/>
                      <a:pt x="116140" y="624872"/>
                      <a:pt x="123680" y="635191"/>
                    </a:cubicBezTo>
                    <a:cubicBezTo>
                      <a:pt x="131220" y="645510"/>
                      <a:pt x="139555" y="654638"/>
                      <a:pt x="145111" y="663766"/>
                    </a:cubicBezTo>
                    <a:cubicBezTo>
                      <a:pt x="150667" y="672894"/>
                      <a:pt x="154240" y="684404"/>
                      <a:pt x="157018" y="689960"/>
                    </a:cubicBezTo>
                    <a:cubicBezTo>
                      <a:pt x="159796" y="695516"/>
                      <a:pt x="163367" y="693929"/>
                      <a:pt x="161780" y="697104"/>
                    </a:cubicBezTo>
                    <a:cubicBezTo>
                      <a:pt x="160193" y="700279"/>
                      <a:pt x="153843" y="705041"/>
                      <a:pt x="147493" y="709010"/>
                    </a:cubicBezTo>
                    <a:cubicBezTo>
                      <a:pt x="141143" y="712979"/>
                      <a:pt x="124871" y="757825"/>
                      <a:pt x="102249" y="732822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45" name="Freeform 44"/>
              <p:cNvSpPr/>
              <p:nvPr/>
            </p:nvSpPr>
            <p:spPr bwMode="auto">
              <a:xfrm rot="19914113">
                <a:off x="2183656" y="5166065"/>
                <a:ext cx="781732" cy="271981"/>
              </a:xfrm>
              <a:custGeom>
                <a:avLst/>
                <a:gdLst>
                  <a:gd name="connsiteX0" fmla="*/ 23 w 781732"/>
                  <a:gd name="connsiteY0" fmla="*/ 247701 h 271981"/>
                  <a:gd name="connsiteX1" fmla="*/ 59554 w 781732"/>
                  <a:gd name="connsiteY1" fmla="*/ 183408 h 271981"/>
                  <a:gd name="connsiteX2" fmla="*/ 102417 w 781732"/>
                  <a:gd name="connsiteY2" fmla="*/ 145308 h 271981"/>
                  <a:gd name="connsiteX3" fmla="*/ 140517 w 781732"/>
                  <a:gd name="connsiteY3" fmla="*/ 126258 h 271981"/>
                  <a:gd name="connsiteX4" fmla="*/ 200048 w 781732"/>
                  <a:gd name="connsiteY4" fmla="*/ 95301 h 271981"/>
                  <a:gd name="connsiteX5" fmla="*/ 259579 w 781732"/>
                  <a:gd name="connsiteY5" fmla="*/ 64345 h 271981"/>
                  <a:gd name="connsiteX6" fmla="*/ 326254 w 781732"/>
                  <a:gd name="connsiteY6" fmla="*/ 45295 h 271981"/>
                  <a:gd name="connsiteX7" fmla="*/ 381023 w 781732"/>
                  <a:gd name="connsiteY7" fmla="*/ 31008 h 271981"/>
                  <a:gd name="connsiteX8" fmla="*/ 466748 w 781732"/>
                  <a:gd name="connsiteY8" fmla="*/ 14339 h 271981"/>
                  <a:gd name="connsiteX9" fmla="*/ 514373 w 781732"/>
                  <a:gd name="connsiteY9" fmla="*/ 9576 h 271981"/>
                  <a:gd name="connsiteX10" fmla="*/ 583429 w 781732"/>
                  <a:gd name="connsiteY10" fmla="*/ 4814 h 271981"/>
                  <a:gd name="connsiteX11" fmla="*/ 681061 w 781732"/>
                  <a:gd name="connsiteY11" fmla="*/ 51 h 271981"/>
                  <a:gd name="connsiteX12" fmla="*/ 752498 w 781732"/>
                  <a:gd name="connsiteY12" fmla="*/ 2433 h 271981"/>
                  <a:gd name="connsiteX13" fmla="*/ 781073 w 781732"/>
                  <a:gd name="connsiteY13" fmla="*/ 4814 h 271981"/>
                  <a:gd name="connsiteX14" fmla="*/ 771548 w 781732"/>
                  <a:gd name="connsiteY14" fmla="*/ 19101 h 271981"/>
                  <a:gd name="connsiteX15" fmla="*/ 759642 w 781732"/>
                  <a:gd name="connsiteY15" fmla="*/ 35770 h 271981"/>
                  <a:gd name="connsiteX16" fmla="*/ 754879 w 781732"/>
                  <a:gd name="connsiteY16" fmla="*/ 45295 h 271981"/>
                  <a:gd name="connsiteX17" fmla="*/ 745354 w 781732"/>
                  <a:gd name="connsiteY17" fmla="*/ 52439 h 271981"/>
                  <a:gd name="connsiteX18" fmla="*/ 738211 w 781732"/>
                  <a:gd name="connsiteY18" fmla="*/ 52439 h 271981"/>
                  <a:gd name="connsiteX19" fmla="*/ 719161 w 781732"/>
                  <a:gd name="connsiteY19" fmla="*/ 54820 h 271981"/>
                  <a:gd name="connsiteX20" fmla="*/ 678679 w 781732"/>
                  <a:gd name="connsiteY20" fmla="*/ 47676 h 271981"/>
                  <a:gd name="connsiteX21" fmla="*/ 635817 w 781732"/>
                  <a:gd name="connsiteY21" fmla="*/ 47676 h 271981"/>
                  <a:gd name="connsiteX22" fmla="*/ 581048 w 781732"/>
                  <a:gd name="connsiteY22" fmla="*/ 45295 h 271981"/>
                  <a:gd name="connsiteX23" fmla="*/ 526279 w 781732"/>
                  <a:gd name="connsiteY23" fmla="*/ 54820 h 271981"/>
                  <a:gd name="connsiteX24" fmla="*/ 450079 w 781732"/>
                  <a:gd name="connsiteY24" fmla="*/ 61964 h 271981"/>
                  <a:gd name="connsiteX25" fmla="*/ 414361 w 781732"/>
                  <a:gd name="connsiteY25" fmla="*/ 76251 h 271981"/>
                  <a:gd name="connsiteX26" fmla="*/ 361973 w 781732"/>
                  <a:gd name="connsiteY26" fmla="*/ 90539 h 271981"/>
                  <a:gd name="connsiteX27" fmla="*/ 302442 w 781732"/>
                  <a:gd name="connsiteY27" fmla="*/ 114351 h 271981"/>
                  <a:gd name="connsiteX28" fmla="*/ 252436 w 781732"/>
                  <a:gd name="connsiteY28" fmla="*/ 142926 h 271981"/>
                  <a:gd name="connsiteX29" fmla="*/ 209573 w 781732"/>
                  <a:gd name="connsiteY29" fmla="*/ 161976 h 271981"/>
                  <a:gd name="connsiteX30" fmla="*/ 166711 w 781732"/>
                  <a:gd name="connsiteY30" fmla="*/ 190551 h 271981"/>
                  <a:gd name="connsiteX31" fmla="*/ 126229 w 781732"/>
                  <a:gd name="connsiteY31" fmla="*/ 219126 h 271981"/>
                  <a:gd name="connsiteX32" fmla="*/ 97654 w 781732"/>
                  <a:gd name="connsiteY32" fmla="*/ 242939 h 271981"/>
                  <a:gd name="connsiteX33" fmla="*/ 80986 w 781732"/>
                  <a:gd name="connsiteY33" fmla="*/ 257226 h 271981"/>
                  <a:gd name="connsiteX34" fmla="*/ 69079 w 781732"/>
                  <a:gd name="connsiteY34" fmla="*/ 269133 h 271981"/>
                  <a:gd name="connsiteX35" fmla="*/ 66698 w 781732"/>
                  <a:gd name="connsiteY35" fmla="*/ 271514 h 271981"/>
                  <a:gd name="connsiteX36" fmla="*/ 23 w 781732"/>
                  <a:gd name="connsiteY36" fmla="*/ 247701 h 27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781732" h="271981">
                    <a:moveTo>
                      <a:pt x="23" y="247701"/>
                    </a:moveTo>
                    <a:cubicBezTo>
                      <a:pt x="-1168" y="233017"/>
                      <a:pt x="42488" y="200473"/>
                      <a:pt x="59554" y="183408"/>
                    </a:cubicBezTo>
                    <a:cubicBezTo>
                      <a:pt x="76620" y="166343"/>
                      <a:pt x="88923" y="154833"/>
                      <a:pt x="102417" y="145308"/>
                    </a:cubicBezTo>
                    <a:cubicBezTo>
                      <a:pt x="115911" y="135783"/>
                      <a:pt x="140517" y="126258"/>
                      <a:pt x="140517" y="126258"/>
                    </a:cubicBezTo>
                    <a:lnTo>
                      <a:pt x="200048" y="95301"/>
                    </a:lnTo>
                    <a:cubicBezTo>
                      <a:pt x="219892" y="84982"/>
                      <a:pt x="238545" y="72679"/>
                      <a:pt x="259579" y="64345"/>
                    </a:cubicBezTo>
                    <a:cubicBezTo>
                      <a:pt x="280613" y="56011"/>
                      <a:pt x="306013" y="50851"/>
                      <a:pt x="326254" y="45295"/>
                    </a:cubicBezTo>
                    <a:cubicBezTo>
                      <a:pt x="346495" y="39739"/>
                      <a:pt x="357607" y="36167"/>
                      <a:pt x="381023" y="31008"/>
                    </a:cubicBezTo>
                    <a:cubicBezTo>
                      <a:pt x="404439" y="25849"/>
                      <a:pt x="444523" y="17911"/>
                      <a:pt x="466748" y="14339"/>
                    </a:cubicBezTo>
                    <a:cubicBezTo>
                      <a:pt x="488973" y="10767"/>
                      <a:pt x="494926" y="11163"/>
                      <a:pt x="514373" y="9576"/>
                    </a:cubicBezTo>
                    <a:cubicBezTo>
                      <a:pt x="533820" y="7989"/>
                      <a:pt x="583429" y="4814"/>
                      <a:pt x="583429" y="4814"/>
                    </a:cubicBezTo>
                    <a:cubicBezTo>
                      <a:pt x="611210" y="3227"/>
                      <a:pt x="652883" y="448"/>
                      <a:pt x="681061" y="51"/>
                    </a:cubicBezTo>
                    <a:cubicBezTo>
                      <a:pt x="709239" y="-346"/>
                      <a:pt x="735829" y="1639"/>
                      <a:pt x="752498" y="2433"/>
                    </a:cubicBezTo>
                    <a:cubicBezTo>
                      <a:pt x="769167" y="3227"/>
                      <a:pt x="777898" y="2036"/>
                      <a:pt x="781073" y="4814"/>
                    </a:cubicBezTo>
                    <a:cubicBezTo>
                      <a:pt x="784248" y="7592"/>
                      <a:pt x="775120" y="13942"/>
                      <a:pt x="771548" y="19101"/>
                    </a:cubicBezTo>
                    <a:cubicBezTo>
                      <a:pt x="767976" y="24260"/>
                      <a:pt x="762420" y="31404"/>
                      <a:pt x="759642" y="35770"/>
                    </a:cubicBezTo>
                    <a:cubicBezTo>
                      <a:pt x="756864" y="40136"/>
                      <a:pt x="757260" y="42517"/>
                      <a:pt x="754879" y="45295"/>
                    </a:cubicBezTo>
                    <a:cubicBezTo>
                      <a:pt x="752498" y="48073"/>
                      <a:pt x="748132" y="51248"/>
                      <a:pt x="745354" y="52439"/>
                    </a:cubicBezTo>
                    <a:cubicBezTo>
                      <a:pt x="742576" y="53630"/>
                      <a:pt x="742576" y="52042"/>
                      <a:pt x="738211" y="52439"/>
                    </a:cubicBezTo>
                    <a:cubicBezTo>
                      <a:pt x="733846" y="52836"/>
                      <a:pt x="729083" y="55614"/>
                      <a:pt x="719161" y="54820"/>
                    </a:cubicBezTo>
                    <a:cubicBezTo>
                      <a:pt x="709239" y="54026"/>
                      <a:pt x="692570" y="48867"/>
                      <a:pt x="678679" y="47676"/>
                    </a:cubicBezTo>
                    <a:cubicBezTo>
                      <a:pt x="664788" y="46485"/>
                      <a:pt x="652089" y="48073"/>
                      <a:pt x="635817" y="47676"/>
                    </a:cubicBezTo>
                    <a:cubicBezTo>
                      <a:pt x="619545" y="47279"/>
                      <a:pt x="599304" y="44104"/>
                      <a:pt x="581048" y="45295"/>
                    </a:cubicBezTo>
                    <a:cubicBezTo>
                      <a:pt x="562792" y="46486"/>
                      <a:pt x="548107" y="52042"/>
                      <a:pt x="526279" y="54820"/>
                    </a:cubicBezTo>
                    <a:cubicBezTo>
                      <a:pt x="504451" y="57598"/>
                      <a:pt x="468732" y="58392"/>
                      <a:pt x="450079" y="61964"/>
                    </a:cubicBezTo>
                    <a:cubicBezTo>
                      <a:pt x="431426" y="65536"/>
                      <a:pt x="429045" y="71488"/>
                      <a:pt x="414361" y="76251"/>
                    </a:cubicBezTo>
                    <a:cubicBezTo>
                      <a:pt x="399677" y="81014"/>
                      <a:pt x="380626" y="84189"/>
                      <a:pt x="361973" y="90539"/>
                    </a:cubicBezTo>
                    <a:cubicBezTo>
                      <a:pt x="343320" y="96889"/>
                      <a:pt x="320698" y="105620"/>
                      <a:pt x="302442" y="114351"/>
                    </a:cubicBezTo>
                    <a:cubicBezTo>
                      <a:pt x="284186" y="123082"/>
                      <a:pt x="267914" y="134989"/>
                      <a:pt x="252436" y="142926"/>
                    </a:cubicBezTo>
                    <a:cubicBezTo>
                      <a:pt x="236958" y="150863"/>
                      <a:pt x="223860" y="154039"/>
                      <a:pt x="209573" y="161976"/>
                    </a:cubicBezTo>
                    <a:cubicBezTo>
                      <a:pt x="195286" y="169913"/>
                      <a:pt x="180602" y="181026"/>
                      <a:pt x="166711" y="190551"/>
                    </a:cubicBezTo>
                    <a:cubicBezTo>
                      <a:pt x="152820" y="200076"/>
                      <a:pt x="137738" y="210395"/>
                      <a:pt x="126229" y="219126"/>
                    </a:cubicBezTo>
                    <a:cubicBezTo>
                      <a:pt x="114720" y="227857"/>
                      <a:pt x="105194" y="236589"/>
                      <a:pt x="97654" y="242939"/>
                    </a:cubicBezTo>
                    <a:cubicBezTo>
                      <a:pt x="90114" y="249289"/>
                      <a:pt x="85748" y="252860"/>
                      <a:pt x="80986" y="257226"/>
                    </a:cubicBezTo>
                    <a:cubicBezTo>
                      <a:pt x="76224" y="261592"/>
                      <a:pt x="69079" y="269133"/>
                      <a:pt x="69079" y="269133"/>
                    </a:cubicBezTo>
                    <a:cubicBezTo>
                      <a:pt x="66698" y="271514"/>
                      <a:pt x="70270" y="272705"/>
                      <a:pt x="66698" y="271514"/>
                    </a:cubicBezTo>
                    <a:cubicBezTo>
                      <a:pt x="63126" y="270323"/>
                      <a:pt x="1214" y="262385"/>
                      <a:pt x="23" y="24770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46" name="Freeform 45"/>
              <p:cNvSpPr/>
              <p:nvPr/>
            </p:nvSpPr>
            <p:spPr bwMode="auto">
              <a:xfrm rot="19914113">
                <a:off x="2453960" y="5348640"/>
                <a:ext cx="480048" cy="227863"/>
              </a:xfrm>
              <a:custGeom>
                <a:avLst/>
                <a:gdLst>
                  <a:gd name="connsiteX0" fmla="*/ 81337 w 480048"/>
                  <a:gd name="connsiteY0" fmla="*/ 227805 h 227863"/>
                  <a:gd name="connsiteX1" fmla="*/ 12280 w 480048"/>
                  <a:gd name="connsiteY1" fmla="*/ 161130 h 227863"/>
                  <a:gd name="connsiteX2" fmla="*/ 374 w 480048"/>
                  <a:gd name="connsiteY2" fmla="*/ 149224 h 227863"/>
                  <a:gd name="connsiteX3" fmla="*/ 17043 w 480048"/>
                  <a:gd name="connsiteY3" fmla="*/ 130174 h 227863"/>
                  <a:gd name="connsiteX4" fmla="*/ 59905 w 480048"/>
                  <a:gd name="connsiteY4" fmla="*/ 101599 h 227863"/>
                  <a:gd name="connsiteX5" fmla="*/ 121818 w 480048"/>
                  <a:gd name="connsiteY5" fmla="*/ 75405 h 227863"/>
                  <a:gd name="connsiteX6" fmla="*/ 186112 w 480048"/>
                  <a:gd name="connsiteY6" fmla="*/ 51593 h 227863"/>
                  <a:gd name="connsiteX7" fmla="*/ 245643 w 480048"/>
                  <a:gd name="connsiteY7" fmla="*/ 25399 h 227863"/>
                  <a:gd name="connsiteX8" fmla="*/ 302793 w 480048"/>
                  <a:gd name="connsiteY8" fmla="*/ 11112 h 227863"/>
                  <a:gd name="connsiteX9" fmla="*/ 364705 w 480048"/>
                  <a:gd name="connsiteY9" fmla="*/ 8730 h 227863"/>
                  <a:gd name="connsiteX10" fmla="*/ 421855 w 480048"/>
                  <a:gd name="connsiteY10" fmla="*/ 1587 h 227863"/>
                  <a:gd name="connsiteX11" fmla="*/ 474243 w 480048"/>
                  <a:gd name="connsiteY11" fmla="*/ 1587 h 227863"/>
                  <a:gd name="connsiteX12" fmla="*/ 479005 w 480048"/>
                  <a:gd name="connsiteY12" fmla="*/ 1587 h 227863"/>
                  <a:gd name="connsiteX13" fmla="*/ 476624 w 480048"/>
                  <a:gd name="connsiteY13" fmla="*/ 23018 h 227863"/>
                  <a:gd name="connsiteX14" fmla="*/ 476624 w 480048"/>
                  <a:gd name="connsiteY14" fmla="*/ 42068 h 227863"/>
                  <a:gd name="connsiteX15" fmla="*/ 474243 w 480048"/>
                  <a:gd name="connsiteY15" fmla="*/ 68262 h 227863"/>
                  <a:gd name="connsiteX16" fmla="*/ 476624 w 480048"/>
                  <a:gd name="connsiteY16" fmla="*/ 80168 h 227863"/>
                  <a:gd name="connsiteX17" fmla="*/ 476624 w 480048"/>
                  <a:gd name="connsiteY17" fmla="*/ 94455 h 227863"/>
                  <a:gd name="connsiteX18" fmla="*/ 457574 w 480048"/>
                  <a:gd name="connsiteY18" fmla="*/ 94455 h 227863"/>
                  <a:gd name="connsiteX19" fmla="*/ 424237 w 480048"/>
                  <a:gd name="connsiteY19" fmla="*/ 94455 h 227863"/>
                  <a:gd name="connsiteX20" fmla="*/ 348037 w 480048"/>
                  <a:gd name="connsiteY20" fmla="*/ 94455 h 227863"/>
                  <a:gd name="connsiteX21" fmla="*/ 281362 w 480048"/>
                  <a:gd name="connsiteY21" fmla="*/ 108743 h 227863"/>
                  <a:gd name="connsiteX22" fmla="*/ 205162 w 480048"/>
                  <a:gd name="connsiteY22" fmla="*/ 127793 h 227863"/>
                  <a:gd name="connsiteX23" fmla="*/ 174205 w 480048"/>
                  <a:gd name="connsiteY23" fmla="*/ 146843 h 227863"/>
                  <a:gd name="connsiteX24" fmla="*/ 117055 w 480048"/>
                  <a:gd name="connsiteY24" fmla="*/ 173037 h 227863"/>
                  <a:gd name="connsiteX25" fmla="*/ 81337 w 480048"/>
                  <a:gd name="connsiteY25" fmla="*/ 227805 h 22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80048" h="227863">
                    <a:moveTo>
                      <a:pt x="81337" y="227805"/>
                    </a:moveTo>
                    <a:cubicBezTo>
                      <a:pt x="63874" y="225820"/>
                      <a:pt x="25774" y="174227"/>
                      <a:pt x="12280" y="161130"/>
                    </a:cubicBezTo>
                    <a:cubicBezTo>
                      <a:pt x="-1214" y="148033"/>
                      <a:pt x="-420" y="154383"/>
                      <a:pt x="374" y="149224"/>
                    </a:cubicBezTo>
                    <a:cubicBezTo>
                      <a:pt x="1168" y="144065"/>
                      <a:pt x="7121" y="138112"/>
                      <a:pt x="17043" y="130174"/>
                    </a:cubicBezTo>
                    <a:cubicBezTo>
                      <a:pt x="26965" y="122236"/>
                      <a:pt x="42442" y="110727"/>
                      <a:pt x="59905" y="101599"/>
                    </a:cubicBezTo>
                    <a:cubicBezTo>
                      <a:pt x="77367" y="92471"/>
                      <a:pt x="100783" y="83739"/>
                      <a:pt x="121818" y="75405"/>
                    </a:cubicBezTo>
                    <a:cubicBezTo>
                      <a:pt x="142853" y="67071"/>
                      <a:pt x="165475" y="59927"/>
                      <a:pt x="186112" y="51593"/>
                    </a:cubicBezTo>
                    <a:cubicBezTo>
                      <a:pt x="206749" y="43259"/>
                      <a:pt x="226196" y="32146"/>
                      <a:pt x="245643" y="25399"/>
                    </a:cubicBezTo>
                    <a:cubicBezTo>
                      <a:pt x="265090" y="18652"/>
                      <a:pt x="282949" y="13890"/>
                      <a:pt x="302793" y="11112"/>
                    </a:cubicBezTo>
                    <a:cubicBezTo>
                      <a:pt x="322637" y="8334"/>
                      <a:pt x="344861" y="10317"/>
                      <a:pt x="364705" y="8730"/>
                    </a:cubicBezTo>
                    <a:cubicBezTo>
                      <a:pt x="384549" y="7142"/>
                      <a:pt x="403599" y="2777"/>
                      <a:pt x="421855" y="1587"/>
                    </a:cubicBezTo>
                    <a:cubicBezTo>
                      <a:pt x="440111" y="397"/>
                      <a:pt x="474243" y="1587"/>
                      <a:pt x="474243" y="1587"/>
                    </a:cubicBezTo>
                    <a:cubicBezTo>
                      <a:pt x="483768" y="1587"/>
                      <a:pt x="478608" y="-1985"/>
                      <a:pt x="479005" y="1587"/>
                    </a:cubicBezTo>
                    <a:cubicBezTo>
                      <a:pt x="479402" y="5159"/>
                      <a:pt x="477021" y="16271"/>
                      <a:pt x="476624" y="23018"/>
                    </a:cubicBezTo>
                    <a:cubicBezTo>
                      <a:pt x="476227" y="29765"/>
                      <a:pt x="477021" y="34527"/>
                      <a:pt x="476624" y="42068"/>
                    </a:cubicBezTo>
                    <a:cubicBezTo>
                      <a:pt x="476227" y="49609"/>
                      <a:pt x="474243" y="61912"/>
                      <a:pt x="474243" y="68262"/>
                    </a:cubicBezTo>
                    <a:cubicBezTo>
                      <a:pt x="474243" y="74612"/>
                      <a:pt x="476227" y="75803"/>
                      <a:pt x="476624" y="80168"/>
                    </a:cubicBezTo>
                    <a:cubicBezTo>
                      <a:pt x="477021" y="84533"/>
                      <a:pt x="479799" y="92074"/>
                      <a:pt x="476624" y="94455"/>
                    </a:cubicBezTo>
                    <a:cubicBezTo>
                      <a:pt x="473449" y="96836"/>
                      <a:pt x="457574" y="94455"/>
                      <a:pt x="457574" y="94455"/>
                    </a:cubicBezTo>
                    <a:lnTo>
                      <a:pt x="424237" y="94455"/>
                    </a:lnTo>
                    <a:cubicBezTo>
                      <a:pt x="405981" y="94455"/>
                      <a:pt x="371850" y="92074"/>
                      <a:pt x="348037" y="94455"/>
                    </a:cubicBezTo>
                    <a:cubicBezTo>
                      <a:pt x="324224" y="96836"/>
                      <a:pt x="305174" y="103187"/>
                      <a:pt x="281362" y="108743"/>
                    </a:cubicBezTo>
                    <a:cubicBezTo>
                      <a:pt x="257550" y="114299"/>
                      <a:pt x="223021" y="121443"/>
                      <a:pt x="205162" y="127793"/>
                    </a:cubicBezTo>
                    <a:cubicBezTo>
                      <a:pt x="187303" y="134143"/>
                      <a:pt x="188889" y="139302"/>
                      <a:pt x="174205" y="146843"/>
                    </a:cubicBezTo>
                    <a:cubicBezTo>
                      <a:pt x="159521" y="154384"/>
                      <a:pt x="129755" y="165100"/>
                      <a:pt x="117055" y="173037"/>
                    </a:cubicBezTo>
                    <a:cubicBezTo>
                      <a:pt x="104355" y="180974"/>
                      <a:pt x="98800" y="229790"/>
                      <a:pt x="81337" y="227805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47" name="Freeform 46"/>
              <p:cNvSpPr/>
              <p:nvPr/>
            </p:nvSpPr>
            <p:spPr bwMode="auto">
              <a:xfrm rot="19914113">
                <a:off x="2408723" y="5662098"/>
                <a:ext cx="782093" cy="769978"/>
              </a:xfrm>
              <a:custGeom>
                <a:avLst/>
                <a:gdLst>
                  <a:gd name="connsiteX0" fmla="*/ 135731 w 782093"/>
                  <a:gd name="connsiteY0" fmla="*/ 78670 h 769978"/>
                  <a:gd name="connsiteX1" fmla="*/ 102394 w 782093"/>
                  <a:gd name="connsiteY1" fmla="*/ 19138 h 769978"/>
                  <a:gd name="connsiteX2" fmla="*/ 78581 w 782093"/>
                  <a:gd name="connsiteY2" fmla="*/ 2470 h 769978"/>
                  <a:gd name="connsiteX3" fmla="*/ 57150 w 782093"/>
                  <a:gd name="connsiteY3" fmla="*/ 88 h 769978"/>
                  <a:gd name="connsiteX4" fmla="*/ 40481 w 782093"/>
                  <a:gd name="connsiteY4" fmla="*/ 2470 h 769978"/>
                  <a:gd name="connsiteX5" fmla="*/ 16669 w 782093"/>
                  <a:gd name="connsiteY5" fmla="*/ 4851 h 769978"/>
                  <a:gd name="connsiteX6" fmla="*/ 9525 w 782093"/>
                  <a:gd name="connsiteY6" fmla="*/ 7232 h 769978"/>
                  <a:gd name="connsiteX7" fmla="*/ 2381 w 782093"/>
                  <a:gd name="connsiteY7" fmla="*/ 4851 h 769978"/>
                  <a:gd name="connsiteX8" fmla="*/ 0 w 782093"/>
                  <a:gd name="connsiteY8" fmla="*/ 23901 h 769978"/>
                  <a:gd name="connsiteX9" fmla="*/ 0 w 782093"/>
                  <a:gd name="connsiteY9" fmla="*/ 57238 h 769978"/>
                  <a:gd name="connsiteX10" fmla="*/ 2381 w 782093"/>
                  <a:gd name="connsiteY10" fmla="*/ 114388 h 769978"/>
                  <a:gd name="connsiteX11" fmla="*/ 4763 w 782093"/>
                  <a:gd name="connsiteY11" fmla="*/ 169157 h 769978"/>
                  <a:gd name="connsiteX12" fmla="*/ 38100 w 782093"/>
                  <a:gd name="connsiteY12" fmla="*/ 238213 h 769978"/>
                  <a:gd name="connsiteX13" fmla="*/ 71438 w 782093"/>
                  <a:gd name="connsiteY13" fmla="*/ 307270 h 769978"/>
                  <a:gd name="connsiteX14" fmla="*/ 128588 w 782093"/>
                  <a:gd name="connsiteY14" fmla="*/ 390613 h 769978"/>
                  <a:gd name="connsiteX15" fmla="*/ 219075 w 782093"/>
                  <a:gd name="connsiteY15" fmla="*/ 485863 h 769978"/>
                  <a:gd name="connsiteX16" fmla="*/ 345281 w 782093"/>
                  <a:gd name="connsiteY16" fmla="*/ 588257 h 769978"/>
                  <a:gd name="connsiteX17" fmla="*/ 450056 w 782093"/>
                  <a:gd name="connsiteY17" fmla="*/ 664457 h 769978"/>
                  <a:gd name="connsiteX18" fmla="*/ 514350 w 782093"/>
                  <a:gd name="connsiteY18" fmla="*/ 716845 h 769978"/>
                  <a:gd name="connsiteX19" fmla="*/ 571500 w 782093"/>
                  <a:gd name="connsiteY19" fmla="*/ 764470 h 769978"/>
                  <a:gd name="connsiteX20" fmla="*/ 626269 w 782093"/>
                  <a:gd name="connsiteY20" fmla="*/ 769232 h 769978"/>
                  <a:gd name="connsiteX21" fmla="*/ 683419 w 782093"/>
                  <a:gd name="connsiteY21" fmla="*/ 766851 h 769978"/>
                  <a:gd name="connsiteX22" fmla="*/ 721519 w 782093"/>
                  <a:gd name="connsiteY22" fmla="*/ 747801 h 769978"/>
                  <a:gd name="connsiteX23" fmla="*/ 759619 w 782093"/>
                  <a:gd name="connsiteY23" fmla="*/ 712082 h 769978"/>
                  <a:gd name="connsiteX24" fmla="*/ 781050 w 782093"/>
                  <a:gd name="connsiteY24" fmla="*/ 666838 h 769978"/>
                  <a:gd name="connsiteX25" fmla="*/ 776288 w 782093"/>
                  <a:gd name="connsiteY25" fmla="*/ 604926 h 769978"/>
                  <a:gd name="connsiteX26" fmla="*/ 754856 w 782093"/>
                  <a:gd name="connsiteY26" fmla="*/ 552538 h 769978"/>
                  <a:gd name="connsiteX27" fmla="*/ 726281 w 782093"/>
                  <a:gd name="connsiteY27" fmla="*/ 531107 h 769978"/>
                  <a:gd name="connsiteX28" fmla="*/ 681038 w 782093"/>
                  <a:gd name="connsiteY28" fmla="*/ 502532 h 769978"/>
                  <a:gd name="connsiteX29" fmla="*/ 640556 w 782093"/>
                  <a:gd name="connsiteY29" fmla="*/ 502532 h 769978"/>
                  <a:gd name="connsiteX30" fmla="*/ 602456 w 782093"/>
                  <a:gd name="connsiteY30" fmla="*/ 512057 h 769978"/>
                  <a:gd name="connsiteX31" fmla="*/ 564356 w 782093"/>
                  <a:gd name="connsiteY31" fmla="*/ 526345 h 769978"/>
                  <a:gd name="connsiteX32" fmla="*/ 540544 w 782093"/>
                  <a:gd name="connsiteY32" fmla="*/ 554920 h 769978"/>
                  <a:gd name="connsiteX33" fmla="*/ 528638 w 782093"/>
                  <a:gd name="connsiteY33" fmla="*/ 576351 h 769978"/>
                  <a:gd name="connsiteX34" fmla="*/ 514350 w 782093"/>
                  <a:gd name="connsiteY34" fmla="*/ 583495 h 769978"/>
                  <a:gd name="connsiteX35" fmla="*/ 514350 w 782093"/>
                  <a:gd name="connsiteY35" fmla="*/ 583495 h 769978"/>
                  <a:gd name="connsiteX36" fmla="*/ 481013 w 782093"/>
                  <a:gd name="connsiteY36" fmla="*/ 566826 h 769978"/>
                  <a:gd name="connsiteX37" fmla="*/ 426244 w 782093"/>
                  <a:gd name="connsiteY37" fmla="*/ 535870 h 769978"/>
                  <a:gd name="connsiteX38" fmla="*/ 330994 w 782093"/>
                  <a:gd name="connsiteY38" fmla="*/ 478720 h 769978"/>
                  <a:gd name="connsiteX39" fmla="*/ 257175 w 782093"/>
                  <a:gd name="connsiteY39" fmla="*/ 412045 h 769978"/>
                  <a:gd name="connsiteX40" fmla="*/ 166688 w 782093"/>
                  <a:gd name="connsiteY40" fmla="*/ 352513 h 769978"/>
                  <a:gd name="connsiteX41" fmla="*/ 114300 w 782093"/>
                  <a:gd name="connsiteY41" fmla="*/ 264407 h 769978"/>
                  <a:gd name="connsiteX42" fmla="*/ 88106 w 782093"/>
                  <a:gd name="connsiteY42" fmla="*/ 204876 h 769978"/>
                  <a:gd name="connsiteX43" fmla="*/ 83344 w 782093"/>
                  <a:gd name="connsiteY43" fmla="*/ 164395 h 769978"/>
                  <a:gd name="connsiteX44" fmla="*/ 92869 w 782093"/>
                  <a:gd name="connsiteY44" fmla="*/ 133438 h 769978"/>
                  <a:gd name="connsiteX45" fmla="*/ 135731 w 782093"/>
                  <a:gd name="connsiteY45" fmla="*/ 78670 h 769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782093" h="769978">
                    <a:moveTo>
                      <a:pt x="135731" y="78670"/>
                    </a:moveTo>
                    <a:cubicBezTo>
                      <a:pt x="137318" y="59620"/>
                      <a:pt x="111919" y="31838"/>
                      <a:pt x="102394" y="19138"/>
                    </a:cubicBezTo>
                    <a:cubicBezTo>
                      <a:pt x="92869" y="6438"/>
                      <a:pt x="86122" y="5645"/>
                      <a:pt x="78581" y="2470"/>
                    </a:cubicBezTo>
                    <a:cubicBezTo>
                      <a:pt x="71040" y="-705"/>
                      <a:pt x="63500" y="88"/>
                      <a:pt x="57150" y="88"/>
                    </a:cubicBezTo>
                    <a:cubicBezTo>
                      <a:pt x="50800" y="88"/>
                      <a:pt x="47228" y="1676"/>
                      <a:pt x="40481" y="2470"/>
                    </a:cubicBezTo>
                    <a:cubicBezTo>
                      <a:pt x="33734" y="3264"/>
                      <a:pt x="21828" y="4057"/>
                      <a:pt x="16669" y="4851"/>
                    </a:cubicBezTo>
                    <a:cubicBezTo>
                      <a:pt x="11510" y="5645"/>
                      <a:pt x="11906" y="7232"/>
                      <a:pt x="9525" y="7232"/>
                    </a:cubicBezTo>
                    <a:cubicBezTo>
                      <a:pt x="7144" y="7232"/>
                      <a:pt x="3968" y="2073"/>
                      <a:pt x="2381" y="4851"/>
                    </a:cubicBezTo>
                    <a:cubicBezTo>
                      <a:pt x="794" y="7629"/>
                      <a:pt x="397" y="15170"/>
                      <a:pt x="0" y="23901"/>
                    </a:cubicBezTo>
                    <a:cubicBezTo>
                      <a:pt x="-397" y="32632"/>
                      <a:pt x="-397" y="42157"/>
                      <a:pt x="0" y="57238"/>
                    </a:cubicBezTo>
                    <a:cubicBezTo>
                      <a:pt x="397" y="72319"/>
                      <a:pt x="1587" y="95735"/>
                      <a:pt x="2381" y="114388"/>
                    </a:cubicBezTo>
                    <a:cubicBezTo>
                      <a:pt x="3175" y="133041"/>
                      <a:pt x="-1190" y="148519"/>
                      <a:pt x="4763" y="169157"/>
                    </a:cubicBezTo>
                    <a:cubicBezTo>
                      <a:pt x="10716" y="189795"/>
                      <a:pt x="38100" y="238213"/>
                      <a:pt x="38100" y="238213"/>
                    </a:cubicBezTo>
                    <a:cubicBezTo>
                      <a:pt x="49212" y="261232"/>
                      <a:pt x="56357" y="281870"/>
                      <a:pt x="71438" y="307270"/>
                    </a:cubicBezTo>
                    <a:cubicBezTo>
                      <a:pt x="86519" y="332670"/>
                      <a:pt x="103982" y="360848"/>
                      <a:pt x="128588" y="390613"/>
                    </a:cubicBezTo>
                    <a:cubicBezTo>
                      <a:pt x="153194" y="420378"/>
                      <a:pt x="182960" y="452922"/>
                      <a:pt x="219075" y="485863"/>
                    </a:cubicBezTo>
                    <a:cubicBezTo>
                      <a:pt x="255190" y="518804"/>
                      <a:pt x="306784" y="558491"/>
                      <a:pt x="345281" y="588257"/>
                    </a:cubicBezTo>
                    <a:cubicBezTo>
                      <a:pt x="383778" y="618023"/>
                      <a:pt x="421878" y="643026"/>
                      <a:pt x="450056" y="664457"/>
                    </a:cubicBezTo>
                    <a:cubicBezTo>
                      <a:pt x="478234" y="685888"/>
                      <a:pt x="514350" y="716845"/>
                      <a:pt x="514350" y="716845"/>
                    </a:cubicBezTo>
                    <a:cubicBezTo>
                      <a:pt x="534591" y="733514"/>
                      <a:pt x="552847" y="755739"/>
                      <a:pt x="571500" y="764470"/>
                    </a:cubicBezTo>
                    <a:cubicBezTo>
                      <a:pt x="590153" y="773201"/>
                      <a:pt x="607616" y="768835"/>
                      <a:pt x="626269" y="769232"/>
                    </a:cubicBezTo>
                    <a:cubicBezTo>
                      <a:pt x="644922" y="769629"/>
                      <a:pt x="667544" y="770423"/>
                      <a:pt x="683419" y="766851"/>
                    </a:cubicBezTo>
                    <a:cubicBezTo>
                      <a:pt x="699294" y="763279"/>
                      <a:pt x="708819" y="756929"/>
                      <a:pt x="721519" y="747801"/>
                    </a:cubicBezTo>
                    <a:cubicBezTo>
                      <a:pt x="734219" y="738673"/>
                      <a:pt x="749697" y="725576"/>
                      <a:pt x="759619" y="712082"/>
                    </a:cubicBezTo>
                    <a:cubicBezTo>
                      <a:pt x="769541" y="698588"/>
                      <a:pt x="778272" y="684697"/>
                      <a:pt x="781050" y="666838"/>
                    </a:cubicBezTo>
                    <a:cubicBezTo>
                      <a:pt x="783828" y="648979"/>
                      <a:pt x="780654" y="623976"/>
                      <a:pt x="776288" y="604926"/>
                    </a:cubicBezTo>
                    <a:cubicBezTo>
                      <a:pt x="771922" y="585876"/>
                      <a:pt x="763190" y="564841"/>
                      <a:pt x="754856" y="552538"/>
                    </a:cubicBezTo>
                    <a:cubicBezTo>
                      <a:pt x="746522" y="540235"/>
                      <a:pt x="738584" y="539441"/>
                      <a:pt x="726281" y="531107"/>
                    </a:cubicBezTo>
                    <a:cubicBezTo>
                      <a:pt x="713978" y="522773"/>
                      <a:pt x="695326" y="507295"/>
                      <a:pt x="681038" y="502532"/>
                    </a:cubicBezTo>
                    <a:cubicBezTo>
                      <a:pt x="666750" y="497769"/>
                      <a:pt x="653653" y="500945"/>
                      <a:pt x="640556" y="502532"/>
                    </a:cubicBezTo>
                    <a:cubicBezTo>
                      <a:pt x="627459" y="504119"/>
                      <a:pt x="615156" y="508088"/>
                      <a:pt x="602456" y="512057"/>
                    </a:cubicBezTo>
                    <a:cubicBezTo>
                      <a:pt x="589756" y="516026"/>
                      <a:pt x="574675" y="519201"/>
                      <a:pt x="564356" y="526345"/>
                    </a:cubicBezTo>
                    <a:cubicBezTo>
                      <a:pt x="554037" y="533489"/>
                      <a:pt x="546497" y="546586"/>
                      <a:pt x="540544" y="554920"/>
                    </a:cubicBezTo>
                    <a:cubicBezTo>
                      <a:pt x="534591" y="563254"/>
                      <a:pt x="533004" y="571589"/>
                      <a:pt x="528638" y="576351"/>
                    </a:cubicBezTo>
                    <a:cubicBezTo>
                      <a:pt x="524272" y="581113"/>
                      <a:pt x="514350" y="583495"/>
                      <a:pt x="514350" y="583495"/>
                    </a:cubicBezTo>
                    <a:lnTo>
                      <a:pt x="514350" y="583495"/>
                    </a:lnTo>
                    <a:cubicBezTo>
                      <a:pt x="508794" y="580717"/>
                      <a:pt x="495697" y="574764"/>
                      <a:pt x="481013" y="566826"/>
                    </a:cubicBezTo>
                    <a:cubicBezTo>
                      <a:pt x="466329" y="558889"/>
                      <a:pt x="451247" y="550554"/>
                      <a:pt x="426244" y="535870"/>
                    </a:cubicBezTo>
                    <a:cubicBezTo>
                      <a:pt x="401241" y="521186"/>
                      <a:pt x="359172" y="499357"/>
                      <a:pt x="330994" y="478720"/>
                    </a:cubicBezTo>
                    <a:cubicBezTo>
                      <a:pt x="302816" y="458083"/>
                      <a:pt x="284559" y="433079"/>
                      <a:pt x="257175" y="412045"/>
                    </a:cubicBezTo>
                    <a:cubicBezTo>
                      <a:pt x="229791" y="391011"/>
                      <a:pt x="190500" y="377119"/>
                      <a:pt x="166688" y="352513"/>
                    </a:cubicBezTo>
                    <a:cubicBezTo>
                      <a:pt x="142876" y="327907"/>
                      <a:pt x="127397" y="289013"/>
                      <a:pt x="114300" y="264407"/>
                    </a:cubicBezTo>
                    <a:cubicBezTo>
                      <a:pt x="101203" y="239801"/>
                      <a:pt x="93265" y="221545"/>
                      <a:pt x="88106" y="204876"/>
                    </a:cubicBezTo>
                    <a:cubicBezTo>
                      <a:pt x="82947" y="188207"/>
                      <a:pt x="82550" y="176301"/>
                      <a:pt x="83344" y="164395"/>
                    </a:cubicBezTo>
                    <a:cubicBezTo>
                      <a:pt x="84138" y="152489"/>
                      <a:pt x="90091" y="144550"/>
                      <a:pt x="92869" y="133438"/>
                    </a:cubicBezTo>
                    <a:cubicBezTo>
                      <a:pt x="95647" y="122326"/>
                      <a:pt x="134144" y="97720"/>
                      <a:pt x="135731" y="7867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48" name="Freeform 47"/>
              <p:cNvSpPr/>
              <p:nvPr/>
            </p:nvSpPr>
            <p:spPr bwMode="auto">
              <a:xfrm rot="19914113">
                <a:off x="1890682" y="5873031"/>
                <a:ext cx="691526" cy="393568"/>
              </a:xfrm>
              <a:custGeom>
                <a:avLst/>
                <a:gdLst>
                  <a:gd name="connsiteX0" fmla="*/ 690953 w 691526"/>
                  <a:gd name="connsiteY0" fmla="*/ 171450 h 393568"/>
                  <a:gd name="connsiteX1" fmla="*/ 659997 w 691526"/>
                  <a:gd name="connsiteY1" fmla="*/ 111919 h 393568"/>
                  <a:gd name="connsiteX2" fmla="*/ 633803 w 691526"/>
                  <a:gd name="connsiteY2" fmla="*/ 83344 h 393568"/>
                  <a:gd name="connsiteX3" fmla="*/ 586178 w 691526"/>
                  <a:gd name="connsiteY3" fmla="*/ 30957 h 393568"/>
                  <a:gd name="connsiteX4" fmla="*/ 548078 w 691526"/>
                  <a:gd name="connsiteY4" fmla="*/ 11907 h 393568"/>
                  <a:gd name="connsiteX5" fmla="*/ 509978 w 691526"/>
                  <a:gd name="connsiteY5" fmla="*/ 0 h 393568"/>
                  <a:gd name="connsiteX6" fmla="*/ 455209 w 691526"/>
                  <a:gd name="connsiteY6" fmla="*/ 11907 h 393568"/>
                  <a:gd name="connsiteX7" fmla="*/ 355197 w 691526"/>
                  <a:gd name="connsiteY7" fmla="*/ 54769 h 393568"/>
                  <a:gd name="connsiteX8" fmla="*/ 205178 w 691526"/>
                  <a:gd name="connsiteY8" fmla="*/ 130969 h 393568"/>
                  <a:gd name="connsiteX9" fmla="*/ 50397 w 691526"/>
                  <a:gd name="connsiteY9" fmla="*/ 214313 h 393568"/>
                  <a:gd name="connsiteX10" fmla="*/ 17059 w 691526"/>
                  <a:gd name="connsiteY10" fmla="*/ 238125 h 393568"/>
                  <a:gd name="connsiteX11" fmla="*/ 5153 w 691526"/>
                  <a:gd name="connsiteY11" fmla="*/ 254794 h 393568"/>
                  <a:gd name="connsiteX12" fmla="*/ 391 w 691526"/>
                  <a:gd name="connsiteY12" fmla="*/ 285750 h 393568"/>
                  <a:gd name="connsiteX13" fmla="*/ 14678 w 691526"/>
                  <a:gd name="connsiteY13" fmla="*/ 342900 h 393568"/>
                  <a:gd name="connsiteX14" fmla="*/ 31347 w 691526"/>
                  <a:gd name="connsiteY14" fmla="*/ 381000 h 393568"/>
                  <a:gd name="connsiteX15" fmla="*/ 43253 w 691526"/>
                  <a:gd name="connsiteY15" fmla="*/ 392907 h 393568"/>
                  <a:gd name="connsiteX16" fmla="*/ 62303 w 691526"/>
                  <a:gd name="connsiteY16" fmla="*/ 364332 h 393568"/>
                  <a:gd name="connsiteX17" fmla="*/ 93259 w 691526"/>
                  <a:gd name="connsiteY17" fmla="*/ 350044 h 393568"/>
                  <a:gd name="connsiteX18" fmla="*/ 121834 w 691526"/>
                  <a:gd name="connsiteY18" fmla="*/ 333375 h 393568"/>
                  <a:gd name="connsiteX19" fmla="*/ 140884 w 691526"/>
                  <a:gd name="connsiteY19" fmla="*/ 333375 h 393568"/>
                  <a:gd name="connsiteX20" fmla="*/ 148028 w 691526"/>
                  <a:gd name="connsiteY20" fmla="*/ 333375 h 393568"/>
                  <a:gd name="connsiteX21" fmla="*/ 145647 w 691526"/>
                  <a:gd name="connsiteY21" fmla="*/ 326232 h 393568"/>
                  <a:gd name="connsiteX22" fmla="*/ 136122 w 691526"/>
                  <a:gd name="connsiteY22" fmla="*/ 316707 h 393568"/>
                  <a:gd name="connsiteX23" fmla="*/ 121834 w 691526"/>
                  <a:gd name="connsiteY23" fmla="*/ 300038 h 393568"/>
                  <a:gd name="connsiteX24" fmla="*/ 100403 w 691526"/>
                  <a:gd name="connsiteY24" fmla="*/ 288132 h 393568"/>
                  <a:gd name="connsiteX25" fmla="*/ 90878 w 691526"/>
                  <a:gd name="connsiteY25" fmla="*/ 280988 h 393568"/>
                  <a:gd name="connsiteX26" fmla="*/ 83734 w 691526"/>
                  <a:gd name="connsiteY26" fmla="*/ 264319 h 393568"/>
                  <a:gd name="connsiteX27" fmla="*/ 131359 w 691526"/>
                  <a:gd name="connsiteY27" fmla="*/ 242888 h 393568"/>
                  <a:gd name="connsiteX28" fmla="*/ 169459 w 691526"/>
                  <a:gd name="connsiteY28" fmla="*/ 223838 h 393568"/>
                  <a:gd name="connsiteX29" fmla="*/ 228991 w 691526"/>
                  <a:gd name="connsiteY29" fmla="*/ 188119 h 393568"/>
                  <a:gd name="connsiteX30" fmla="*/ 348053 w 691526"/>
                  <a:gd name="connsiteY30" fmla="*/ 126207 h 393568"/>
                  <a:gd name="connsiteX31" fmla="*/ 438541 w 691526"/>
                  <a:gd name="connsiteY31" fmla="*/ 73819 h 393568"/>
                  <a:gd name="connsiteX32" fmla="*/ 448066 w 691526"/>
                  <a:gd name="connsiteY32" fmla="*/ 57150 h 393568"/>
                  <a:gd name="connsiteX33" fmla="*/ 479022 w 691526"/>
                  <a:gd name="connsiteY33" fmla="*/ 50007 h 393568"/>
                  <a:gd name="connsiteX34" fmla="*/ 519503 w 691526"/>
                  <a:gd name="connsiteY34" fmla="*/ 42863 h 393568"/>
                  <a:gd name="connsiteX35" fmla="*/ 567128 w 691526"/>
                  <a:gd name="connsiteY35" fmla="*/ 61913 h 393568"/>
                  <a:gd name="connsiteX36" fmla="*/ 590941 w 691526"/>
                  <a:gd name="connsiteY36" fmla="*/ 104775 h 393568"/>
                  <a:gd name="connsiteX37" fmla="*/ 614753 w 691526"/>
                  <a:gd name="connsiteY37" fmla="*/ 130969 h 393568"/>
                  <a:gd name="connsiteX38" fmla="*/ 631422 w 691526"/>
                  <a:gd name="connsiteY38" fmla="*/ 133350 h 393568"/>
                  <a:gd name="connsiteX39" fmla="*/ 690953 w 691526"/>
                  <a:gd name="connsiteY39" fmla="*/ 171450 h 393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691526" h="393568">
                    <a:moveTo>
                      <a:pt x="690953" y="171450"/>
                    </a:moveTo>
                    <a:cubicBezTo>
                      <a:pt x="695715" y="167878"/>
                      <a:pt x="669522" y="126603"/>
                      <a:pt x="659997" y="111919"/>
                    </a:cubicBezTo>
                    <a:cubicBezTo>
                      <a:pt x="650472" y="97235"/>
                      <a:pt x="633803" y="83344"/>
                      <a:pt x="633803" y="83344"/>
                    </a:cubicBezTo>
                    <a:cubicBezTo>
                      <a:pt x="621500" y="69850"/>
                      <a:pt x="600465" y="42863"/>
                      <a:pt x="586178" y="30957"/>
                    </a:cubicBezTo>
                    <a:cubicBezTo>
                      <a:pt x="571891" y="19051"/>
                      <a:pt x="560778" y="17066"/>
                      <a:pt x="548078" y="11907"/>
                    </a:cubicBezTo>
                    <a:cubicBezTo>
                      <a:pt x="535378" y="6748"/>
                      <a:pt x="525456" y="0"/>
                      <a:pt x="509978" y="0"/>
                    </a:cubicBezTo>
                    <a:cubicBezTo>
                      <a:pt x="494500" y="0"/>
                      <a:pt x="481006" y="2779"/>
                      <a:pt x="455209" y="11907"/>
                    </a:cubicBezTo>
                    <a:cubicBezTo>
                      <a:pt x="429412" y="21035"/>
                      <a:pt x="396869" y="34925"/>
                      <a:pt x="355197" y="54769"/>
                    </a:cubicBezTo>
                    <a:cubicBezTo>
                      <a:pt x="313525" y="74613"/>
                      <a:pt x="255978" y="104378"/>
                      <a:pt x="205178" y="130969"/>
                    </a:cubicBezTo>
                    <a:cubicBezTo>
                      <a:pt x="154378" y="157560"/>
                      <a:pt x="81750" y="196454"/>
                      <a:pt x="50397" y="214313"/>
                    </a:cubicBezTo>
                    <a:cubicBezTo>
                      <a:pt x="19044" y="232172"/>
                      <a:pt x="24600" y="231378"/>
                      <a:pt x="17059" y="238125"/>
                    </a:cubicBezTo>
                    <a:cubicBezTo>
                      <a:pt x="9518" y="244872"/>
                      <a:pt x="7931" y="246857"/>
                      <a:pt x="5153" y="254794"/>
                    </a:cubicBezTo>
                    <a:cubicBezTo>
                      <a:pt x="2375" y="262731"/>
                      <a:pt x="-1197" y="271066"/>
                      <a:pt x="391" y="285750"/>
                    </a:cubicBezTo>
                    <a:cubicBezTo>
                      <a:pt x="1978" y="300434"/>
                      <a:pt x="9519" y="327025"/>
                      <a:pt x="14678" y="342900"/>
                    </a:cubicBezTo>
                    <a:cubicBezTo>
                      <a:pt x="19837" y="358775"/>
                      <a:pt x="26584" y="372666"/>
                      <a:pt x="31347" y="381000"/>
                    </a:cubicBezTo>
                    <a:cubicBezTo>
                      <a:pt x="36109" y="389335"/>
                      <a:pt x="38094" y="395685"/>
                      <a:pt x="43253" y="392907"/>
                    </a:cubicBezTo>
                    <a:cubicBezTo>
                      <a:pt x="48412" y="390129"/>
                      <a:pt x="53969" y="371476"/>
                      <a:pt x="62303" y="364332"/>
                    </a:cubicBezTo>
                    <a:cubicBezTo>
                      <a:pt x="70637" y="357188"/>
                      <a:pt x="83337" y="355203"/>
                      <a:pt x="93259" y="350044"/>
                    </a:cubicBezTo>
                    <a:cubicBezTo>
                      <a:pt x="103181" y="344885"/>
                      <a:pt x="113897" y="336153"/>
                      <a:pt x="121834" y="333375"/>
                    </a:cubicBezTo>
                    <a:cubicBezTo>
                      <a:pt x="129771" y="330597"/>
                      <a:pt x="140884" y="333375"/>
                      <a:pt x="140884" y="333375"/>
                    </a:cubicBezTo>
                    <a:cubicBezTo>
                      <a:pt x="145250" y="333375"/>
                      <a:pt x="147234" y="334565"/>
                      <a:pt x="148028" y="333375"/>
                    </a:cubicBezTo>
                    <a:cubicBezTo>
                      <a:pt x="148822" y="332185"/>
                      <a:pt x="147631" y="329010"/>
                      <a:pt x="145647" y="326232"/>
                    </a:cubicBezTo>
                    <a:cubicBezTo>
                      <a:pt x="143663" y="323454"/>
                      <a:pt x="140091" y="321073"/>
                      <a:pt x="136122" y="316707"/>
                    </a:cubicBezTo>
                    <a:cubicBezTo>
                      <a:pt x="132153" y="312341"/>
                      <a:pt x="127787" y="304800"/>
                      <a:pt x="121834" y="300038"/>
                    </a:cubicBezTo>
                    <a:cubicBezTo>
                      <a:pt x="115881" y="295276"/>
                      <a:pt x="105562" y="291307"/>
                      <a:pt x="100403" y="288132"/>
                    </a:cubicBezTo>
                    <a:cubicBezTo>
                      <a:pt x="95244" y="284957"/>
                      <a:pt x="93656" y="284957"/>
                      <a:pt x="90878" y="280988"/>
                    </a:cubicBezTo>
                    <a:cubicBezTo>
                      <a:pt x="88100" y="277019"/>
                      <a:pt x="76987" y="270669"/>
                      <a:pt x="83734" y="264319"/>
                    </a:cubicBezTo>
                    <a:cubicBezTo>
                      <a:pt x="90481" y="257969"/>
                      <a:pt x="117072" y="249635"/>
                      <a:pt x="131359" y="242888"/>
                    </a:cubicBezTo>
                    <a:cubicBezTo>
                      <a:pt x="145646" y="236141"/>
                      <a:pt x="153187" y="232966"/>
                      <a:pt x="169459" y="223838"/>
                    </a:cubicBezTo>
                    <a:cubicBezTo>
                      <a:pt x="185731" y="214710"/>
                      <a:pt x="199225" y="204391"/>
                      <a:pt x="228991" y="188119"/>
                    </a:cubicBezTo>
                    <a:cubicBezTo>
                      <a:pt x="258757" y="171847"/>
                      <a:pt x="313128" y="145257"/>
                      <a:pt x="348053" y="126207"/>
                    </a:cubicBezTo>
                    <a:cubicBezTo>
                      <a:pt x="382978" y="107157"/>
                      <a:pt x="421872" y="85328"/>
                      <a:pt x="438541" y="73819"/>
                    </a:cubicBezTo>
                    <a:cubicBezTo>
                      <a:pt x="455210" y="62310"/>
                      <a:pt x="441319" y="61119"/>
                      <a:pt x="448066" y="57150"/>
                    </a:cubicBezTo>
                    <a:cubicBezTo>
                      <a:pt x="454813" y="53181"/>
                      <a:pt x="467116" y="52388"/>
                      <a:pt x="479022" y="50007"/>
                    </a:cubicBezTo>
                    <a:cubicBezTo>
                      <a:pt x="490928" y="47626"/>
                      <a:pt x="504819" y="40879"/>
                      <a:pt x="519503" y="42863"/>
                    </a:cubicBezTo>
                    <a:cubicBezTo>
                      <a:pt x="534187" y="44847"/>
                      <a:pt x="555222" y="51594"/>
                      <a:pt x="567128" y="61913"/>
                    </a:cubicBezTo>
                    <a:cubicBezTo>
                      <a:pt x="579034" y="72232"/>
                      <a:pt x="583003" y="93266"/>
                      <a:pt x="590941" y="104775"/>
                    </a:cubicBezTo>
                    <a:cubicBezTo>
                      <a:pt x="598878" y="116284"/>
                      <a:pt x="608006" y="126207"/>
                      <a:pt x="614753" y="130969"/>
                    </a:cubicBezTo>
                    <a:cubicBezTo>
                      <a:pt x="621500" y="135731"/>
                      <a:pt x="625469" y="130572"/>
                      <a:pt x="631422" y="133350"/>
                    </a:cubicBezTo>
                    <a:cubicBezTo>
                      <a:pt x="637375" y="136128"/>
                      <a:pt x="686191" y="175022"/>
                      <a:pt x="690953" y="17145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49" name="Freeform 48"/>
              <p:cNvSpPr/>
              <p:nvPr/>
            </p:nvSpPr>
            <p:spPr bwMode="auto">
              <a:xfrm rot="19914113">
                <a:off x="1828831" y="6364389"/>
                <a:ext cx="478784" cy="474491"/>
              </a:xfrm>
              <a:custGeom>
                <a:avLst/>
                <a:gdLst>
                  <a:gd name="connsiteX0" fmla="*/ 97631 w 478784"/>
                  <a:gd name="connsiteY0" fmla="*/ 474464 h 474491"/>
                  <a:gd name="connsiteX1" fmla="*/ 178594 w 478784"/>
                  <a:gd name="connsiteY1" fmla="*/ 417314 h 474491"/>
                  <a:gd name="connsiteX2" fmla="*/ 276225 w 478784"/>
                  <a:gd name="connsiteY2" fmla="*/ 357783 h 474491"/>
                  <a:gd name="connsiteX3" fmla="*/ 371475 w 478784"/>
                  <a:gd name="connsiteY3" fmla="*/ 295870 h 474491"/>
                  <a:gd name="connsiteX4" fmla="*/ 419100 w 478784"/>
                  <a:gd name="connsiteY4" fmla="*/ 250626 h 474491"/>
                  <a:gd name="connsiteX5" fmla="*/ 447675 w 478784"/>
                  <a:gd name="connsiteY5" fmla="*/ 200620 h 474491"/>
                  <a:gd name="connsiteX6" fmla="*/ 473869 w 478784"/>
                  <a:gd name="connsiteY6" fmla="*/ 136326 h 474491"/>
                  <a:gd name="connsiteX7" fmla="*/ 478631 w 478784"/>
                  <a:gd name="connsiteY7" fmla="*/ 62508 h 474491"/>
                  <a:gd name="connsiteX8" fmla="*/ 471487 w 478784"/>
                  <a:gd name="connsiteY8" fmla="*/ 14883 h 474491"/>
                  <a:gd name="connsiteX9" fmla="*/ 445294 w 478784"/>
                  <a:gd name="connsiteY9" fmla="*/ 595 h 474491"/>
                  <a:gd name="connsiteX10" fmla="*/ 400050 w 478784"/>
                  <a:gd name="connsiteY10" fmla="*/ 5358 h 474491"/>
                  <a:gd name="connsiteX11" fmla="*/ 369094 w 478784"/>
                  <a:gd name="connsiteY11" fmla="*/ 29170 h 474491"/>
                  <a:gd name="connsiteX12" fmla="*/ 319087 w 478784"/>
                  <a:gd name="connsiteY12" fmla="*/ 43458 h 474491"/>
                  <a:gd name="connsiteX13" fmla="*/ 233362 w 478784"/>
                  <a:gd name="connsiteY13" fmla="*/ 112514 h 474491"/>
                  <a:gd name="connsiteX14" fmla="*/ 209550 w 478784"/>
                  <a:gd name="connsiteY14" fmla="*/ 145851 h 474491"/>
                  <a:gd name="connsiteX15" fmla="*/ 150019 w 478784"/>
                  <a:gd name="connsiteY15" fmla="*/ 195858 h 474491"/>
                  <a:gd name="connsiteX16" fmla="*/ 102394 w 478784"/>
                  <a:gd name="connsiteY16" fmla="*/ 203001 h 474491"/>
                  <a:gd name="connsiteX17" fmla="*/ 38100 w 478784"/>
                  <a:gd name="connsiteY17" fmla="*/ 222051 h 474491"/>
                  <a:gd name="connsiteX18" fmla="*/ 9525 w 478784"/>
                  <a:gd name="connsiteY18" fmla="*/ 224433 h 474491"/>
                  <a:gd name="connsiteX19" fmla="*/ 0 w 478784"/>
                  <a:gd name="connsiteY19" fmla="*/ 238720 h 474491"/>
                  <a:gd name="connsiteX20" fmla="*/ 9525 w 478784"/>
                  <a:gd name="connsiteY20" fmla="*/ 250626 h 474491"/>
                  <a:gd name="connsiteX21" fmla="*/ 11906 w 478784"/>
                  <a:gd name="connsiteY21" fmla="*/ 257770 h 474491"/>
                  <a:gd name="connsiteX22" fmla="*/ 33337 w 478784"/>
                  <a:gd name="connsiteY22" fmla="*/ 248245 h 474491"/>
                  <a:gd name="connsiteX23" fmla="*/ 95250 w 478784"/>
                  <a:gd name="connsiteY23" fmla="*/ 226814 h 474491"/>
                  <a:gd name="connsiteX24" fmla="*/ 190500 w 478784"/>
                  <a:gd name="connsiteY24" fmla="*/ 193476 h 474491"/>
                  <a:gd name="connsiteX25" fmla="*/ 235744 w 478784"/>
                  <a:gd name="connsiteY25" fmla="*/ 136326 h 474491"/>
                  <a:gd name="connsiteX26" fmla="*/ 295275 w 478784"/>
                  <a:gd name="connsiteY26" fmla="*/ 86320 h 474491"/>
                  <a:gd name="connsiteX27" fmla="*/ 338137 w 478784"/>
                  <a:gd name="connsiteY27" fmla="*/ 69651 h 474491"/>
                  <a:gd name="connsiteX28" fmla="*/ 371475 w 478784"/>
                  <a:gd name="connsiteY28" fmla="*/ 55364 h 474491"/>
                  <a:gd name="connsiteX29" fmla="*/ 409575 w 478784"/>
                  <a:gd name="connsiteY29" fmla="*/ 74414 h 474491"/>
                  <a:gd name="connsiteX30" fmla="*/ 414337 w 478784"/>
                  <a:gd name="connsiteY30" fmla="*/ 122039 h 474491"/>
                  <a:gd name="connsiteX31" fmla="*/ 388144 w 478784"/>
                  <a:gd name="connsiteY31" fmla="*/ 181570 h 474491"/>
                  <a:gd name="connsiteX32" fmla="*/ 335756 w 478784"/>
                  <a:gd name="connsiteY32" fmla="*/ 226814 h 474491"/>
                  <a:gd name="connsiteX33" fmla="*/ 257175 w 478784"/>
                  <a:gd name="connsiteY33" fmla="*/ 269676 h 474491"/>
                  <a:gd name="connsiteX34" fmla="*/ 202406 w 478784"/>
                  <a:gd name="connsiteY34" fmla="*/ 300633 h 474491"/>
                  <a:gd name="connsiteX35" fmla="*/ 130969 w 478784"/>
                  <a:gd name="connsiteY35" fmla="*/ 331589 h 474491"/>
                  <a:gd name="connsiteX36" fmla="*/ 59531 w 478784"/>
                  <a:gd name="connsiteY36" fmla="*/ 364926 h 474491"/>
                  <a:gd name="connsiteX37" fmla="*/ 54769 w 478784"/>
                  <a:gd name="connsiteY37" fmla="*/ 362545 h 474491"/>
                  <a:gd name="connsiteX38" fmla="*/ 61912 w 478784"/>
                  <a:gd name="connsiteY38" fmla="*/ 383976 h 474491"/>
                  <a:gd name="connsiteX39" fmla="*/ 76200 w 478784"/>
                  <a:gd name="connsiteY39" fmla="*/ 424458 h 474491"/>
                  <a:gd name="connsiteX40" fmla="*/ 97631 w 478784"/>
                  <a:gd name="connsiteY40" fmla="*/ 474464 h 474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78784" h="474491">
                    <a:moveTo>
                      <a:pt x="97631" y="474464"/>
                    </a:moveTo>
                    <a:cubicBezTo>
                      <a:pt x="114697" y="473273"/>
                      <a:pt x="148828" y="436761"/>
                      <a:pt x="178594" y="417314"/>
                    </a:cubicBezTo>
                    <a:cubicBezTo>
                      <a:pt x="208360" y="397867"/>
                      <a:pt x="244078" y="378024"/>
                      <a:pt x="276225" y="357783"/>
                    </a:cubicBezTo>
                    <a:cubicBezTo>
                      <a:pt x="308372" y="337542"/>
                      <a:pt x="347663" y="313729"/>
                      <a:pt x="371475" y="295870"/>
                    </a:cubicBezTo>
                    <a:cubicBezTo>
                      <a:pt x="395287" y="278011"/>
                      <a:pt x="406400" y="266501"/>
                      <a:pt x="419100" y="250626"/>
                    </a:cubicBezTo>
                    <a:cubicBezTo>
                      <a:pt x="431800" y="234751"/>
                      <a:pt x="438547" y="219670"/>
                      <a:pt x="447675" y="200620"/>
                    </a:cubicBezTo>
                    <a:cubicBezTo>
                      <a:pt x="456803" y="181570"/>
                      <a:pt x="468710" y="159345"/>
                      <a:pt x="473869" y="136326"/>
                    </a:cubicBezTo>
                    <a:cubicBezTo>
                      <a:pt x="479028" y="113307"/>
                      <a:pt x="479028" y="82748"/>
                      <a:pt x="478631" y="62508"/>
                    </a:cubicBezTo>
                    <a:cubicBezTo>
                      <a:pt x="478234" y="42268"/>
                      <a:pt x="477043" y="25202"/>
                      <a:pt x="471487" y="14883"/>
                    </a:cubicBezTo>
                    <a:cubicBezTo>
                      <a:pt x="465931" y="4564"/>
                      <a:pt x="457200" y="2182"/>
                      <a:pt x="445294" y="595"/>
                    </a:cubicBezTo>
                    <a:cubicBezTo>
                      <a:pt x="433388" y="-992"/>
                      <a:pt x="412750" y="595"/>
                      <a:pt x="400050" y="5358"/>
                    </a:cubicBezTo>
                    <a:cubicBezTo>
                      <a:pt x="387350" y="10121"/>
                      <a:pt x="382588" y="22820"/>
                      <a:pt x="369094" y="29170"/>
                    </a:cubicBezTo>
                    <a:cubicBezTo>
                      <a:pt x="355600" y="35520"/>
                      <a:pt x="341709" y="29567"/>
                      <a:pt x="319087" y="43458"/>
                    </a:cubicBezTo>
                    <a:cubicBezTo>
                      <a:pt x="296465" y="57349"/>
                      <a:pt x="251618" y="95449"/>
                      <a:pt x="233362" y="112514"/>
                    </a:cubicBezTo>
                    <a:cubicBezTo>
                      <a:pt x="215106" y="129579"/>
                      <a:pt x="223440" y="131960"/>
                      <a:pt x="209550" y="145851"/>
                    </a:cubicBezTo>
                    <a:cubicBezTo>
                      <a:pt x="195660" y="159742"/>
                      <a:pt x="167878" y="186333"/>
                      <a:pt x="150019" y="195858"/>
                    </a:cubicBezTo>
                    <a:cubicBezTo>
                      <a:pt x="132160" y="205383"/>
                      <a:pt x="121047" y="198636"/>
                      <a:pt x="102394" y="203001"/>
                    </a:cubicBezTo>
                    <a:cubicBezTo>
                      <a:pt x="83741" y="207366"/>
                      <a:pt x="53578" y="218479"/>
                      <a:pt x="38100" y="222051"/>
                    </a:cubicBezTo>
                    <a:cubicBezTo>
                      <a:pt x="22622" y="225623"/>
                      <a:pt x="15875" y="221655"/>
                      <a:pt x="9525" y="224433"/>
                    </a:cubicBezTo>
                    <a:cubicBezTo>
                      <a:pt x="3175" y="227211"/>
                      <a:pt x="0" y="234355"/>
                      <a:pt x="0" y="238720"/>
                    </a:cubicBezTo>
                    <a:cubicBezTo>
                      <a:pt x="0" y="243085"/>
                      <a:pt x="7541" y="247451"/>
                      <a:pt x="9525" y="250626"/>
                    </a:cubicBezTo>
                    <a:cubicBezTo>
                      <a:pt x="11509" y="253801"/>
                      <a:pt x="7937" y="258167"/>
                      <a:pt x="11906" y="257770"/>
                    </a:cubicBezTo>
                    <a:cubicBezTo>
                      <a:pt x="15875" y="257373"/>
                      <a:pt x="19446" y="253404"/>
                      <a:pt x="33337" y="248245"/>
                    </a:cubicBezTo>
                    <a:cubicBezTo>
                      <a:pt x="47228" y="243086"/>
                      <a:pt x="95250" y="226814"/>
                      <a:pt x="95250" y="226814"/>
                    </a:cubicBezTo>
                    <a:cubicBezTo>
                      <a:pt x="121444" y="217686"/>
                      <a:pt x="167084" y="208557"/>
                      <a:pt x="190500" y="193476"/>
                    </a:cubicBezTo>
                    <a:cubicBezTo>
                      <a:pt x="213916" y="178395"/>
                      <a:pt x="218282" y="154185"/>
                      <a:pt x="235744" y="136326"/>
                    </a:cubicBezTo>
                    <a:cubicBezTo>
                      <a:pt x="253206" y="118467"/>
                      <a:pt x="278210" y="97432"/>
                      <a:pt x="295275" y="86320"/>
                    </a:cubicBezTo>
                    <a:cubicBezTo>
                      <a:pt x="312340" y="75208"/>
                      <a:pt x="325437" y="74810"/>
                      <a:pt x="338137" y="69651"/>
                    </a:cubicBezTo>
                    <a:cubicBezTo>
                      <a:pt x="350837" y="64492"/>
                      <a:pt x="359569" y="54570"/>
                      <a:pt x="371475" y="55364"/>
                    </a:cubicBezTo>
                    <a:cubicBezTo>
                      <a:pt x="383381" y="56158"/>
                      <a:pt x="402431" y="63301"/>
                      <a:pt x="409575" y="74414"/>
                    </a:cubicBezTo>
                    <a:cubicBezTo>
                      <a:pt x="416719" y="85526"/>
                      <a:pt x="417909" y="104180"/>
                      <a:pt x="414337" y="122039"/>
                    </a:cubicBezTo>
                    <a:cubicBezTo>
                      <a:pt x="410765" y="139898"/>
                      <a:pt x="401241" y="164107"/>
                      <a:pt x="388144" y="181570"/>
                    </a:cubicBezTo>
                    <a:cubicBezTo>
                      <a:pt x="375047" y="199032"/>
                      <a:pt x="357584" y="212130"/>
                      <a:pt x="335756" y="226814"/>
                    </a:cubicBezTo>
                    <a:cubicBezTo>
                      <a:pt x="313928" y="241498"/>
                      <a:pt x="279400" y="257373"/>
                      <a:pt x="257175" y="269676"/>
                    </a:cubicBezTo>
                    <a:cubicBezTo>
                      <a:pt x="234950" y="281979"/>
                      <a:pt x="223440" y="290314"/>
                      <a:pt x="202406" y="300633"/>
                    </a:cubicBezTo>
                    <a:cubicBezTo>
                      <a:pt x="181372" y="310952"/>
                      <a:pt x="154782" y="320873"/>
                      <a:pt x="130969" y="331589"/>
                    </a:cubicBezTo>
                    <a:cubicBezTo>
                      <a:pt x="107156" y="342305"/>
                      <a:pt x="72231" y="359767"/>
                      <a:pt x="59531" y="364926"/>
                    </a:cubicBezTo>
                    <a:cubicBezTo>
                      <a:pt x="46831" y="370085"/>
                      <a:pt x="54372" y="359370"/>
                      <a:pt x="54769" y="362545"/>
                    </a:cubicBezTo>
                    <a:cubicBezTo>
                      <a:pt x="55166" y="365720"/>
                      <a:pt x="58340" y="373657"/>
                      <a:pt x="61912" y="383976"/>
                    </a:cubicBezTo>
                    <a:cubicBezTo>
                      <a:pt x="65484" y="394295"/>
                      <a:pt x="71041" y="410567"/>
                      <a:pt x="76200" y="424458"/>
                    </a:cubicBezTo>
                    <a:cubicBezTo>
                      <a:pt x="81359" y="438349"/>
                      <a:pt x="80565" y="475655"/>
                      <a:pt x="97631" y="474464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50" name="Freeform 49"/>
              <p:cNvSpPr/>
              <p:nvPr/>
            </p:nvSpPr>
            <p:spPr bwMode="auto">
              <a:xfrm rot="19914113">
                <a:off x="2178890" y="6209347"/>
                <a:ext cx="420087" cy="230923"/>
              </a:xfrm>
              <a:custGeom>
                <a:avLst/>
                <a:gdLst>
                  <a:gd name="connsiteX0" fmla="*/ 35990 w 420087"/>
                  <a:gd name="connsiteY0" fmla="*/ 145793 h 230923"/>
                  <a:gd name="connsiteX1" fmla="*/ 5034 w 420087"/>
                  <a:gd name="connsiteY1" fmla="*/ 195800 h 230923"/>
                  <a:gd name="connsiteX2" fmla="*/ 271 w 420087"/>
                  <a:gd name="connsiteY2" fmla="*/ 205325 h 230923"/>
                  <a:gd name="connsiteX3" fmla="*/ 7415 w 420087"/>
                  <a:gd name="connsiteY3" fmla="*/ 217231 h 230923"/>
                  <a:gd name="connsiteX4" fmla="*/ 33609 w 420087"/>
                  <a:gd name="connsiteY4" fmla="*/ 226756 h 230923"/>
                  <a:gd name="connsiteX5" fmla="*/ 97903 w 420087"/>
                  <a:gd name="connsiteY5" fmla="*/ 229137 h 230923"/>
                  <a:gd name="connsiteX6" fmla="*/ 197915 w 420087"/>
                  <a:gd name="connsiteY6" fmla="*/ 200562 h 230923"/>
                  <a:gd name="connsiteX7" fmla="*/ 278878 w 420087"/>
                  <a:gd name="connsiteY7" fmla="*/ 148175 h 230923"/>
                  <a:gd name="connsiteX8" fmla="*/ 357459 w 420087"/>
                  <a:gd name="connsiteY8" fmla="*/ 107693 h 230923"/>
                  <a:gd name="connsiteX9" fmla="*/ 414609 w 420087"/>
                  <a:gd name="connsiteY9" fmla="*/ 62450 h 230923"/>
                  <a:gd name="connsiteX10" fmla="*/ 416990 w 420087"/>
                  <a:gd name="connsiteY10" fmla="*/ 62450 h 230923"/>
                  <a:gd name="connsiteX11" fmla="*/ 407465 w 420087"/>
                  <a:gd name="connsiteY11" fmla="*/ 48162 h 230923"/>
                  <a:gd name="connsiteX12" fmla="*/ 397940 w 420087"/>
                  <a:gd name="connsiteY12" fmla="*/ 26731 h 230923"/>
                  <a:gd name="connsiteX13" fmla="*/ 386034 w 420087"/>
                  <a:gd name="connsiteY13" fmla="*/ 5300 h 230923"/>
                  <a:gd name="connsiteX14" fmla="*/ 371746 w 420087"/>
                  <a:gd name="connsiteY14" fmla="*/ 2918 h 230923"/>
                  <a:gd name="connsiteX15" fmla="*/ 316978 w 420087"/>
                  <a:gd name="connsiteY15" fmla="*/ 41018 h 230923"/>
                  <a:gd name="connsiteX16" fmla="*/ 155053 w 420087"/>
                  <a:gd name="connsiteY16" fmla="*/ 152937 h 230923"/>
                  <a:gd name="connsiteX17" fmla="*/ 143146 w 420087"/>
                  <a:gd name="connsiteY17" fmla="*/ 162462 h 230923"/>
                  <a:gd name="connsiteX18" fmla="*/ 35990 w 420087"/>
                  <a:gd name="connsiteY18" fmla="*/ 145793 h 230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20087" h="230923">
                    <a:moveTo>
                      <a:pt x="35990" y="145793"/>
                    </a:moveTo>
                    <a:cubicBezTo>
                      <a:pt x="12971" y="151349"/>
                      <a:pt x="10987" y="185878"/>
                      <a:pt x="5034" y="195800"/>
                    </a:cubicBezTo>
                    <a:cubicBezTo>
                      <a:pt x="-919" y="205722"/>
                      <a:pt x="-126" y="201753"/>
                      <a:pt x="271" y="205325"/>
                    </a:cubicBezTo>
                    <a:cubicBezTo>
                      <a:pt x="668" y="208897"/>
                      <a:pt x="1859" y="213659"/>
                      <a:pt x="7415" y="217231"/>
                    </a:cubicBezTo>
                    <a:cubicBezTo>
                      <a:pt x="12971" y="220803"/>
                      <a:pt x="18528" y="224772"/>
                      <a:pt x="33609" y="226756"/>
                    </a:cubicBezTo>
                    <a:cubicBezTo>
                      <a:pt x="48690" y="228740"/>
                      <a:pt x="70519" y="233503"/>
                      <a:pt x="97903" y="229137"/>
                    </a:cubicBezTo>
                    <a:cubicBezTo>
                      <a:pt x="125287" y="224771"/>
                      <a:pt x="167753" y="214056"/>
                      <a:pt x="197915" y="200562"/>
                    </a:cubicBezTo>
                    <a:cubicBezTo>
                      <a:pt x="228077" y="187068"/>
                      <a:pt x="252287" y="163653"/>
                      <a:pt x="278878" y="148175"/>
                    </a:cubicBezTo>
                    <a:cubicBezTo>
                      <a:pt x="305469" y="132697"/>
                      <a:pt x="334837" y="121980"/>
                      <a:pt x="357459" y="107693"/>
                    </a:cubicBezTo>
                    <a:cubicBezTo>
                      <a:pt x="380081" y="93405"/>
                      <a:pt x="404687" y="69991"/>
                      <a:pt x="414609" y="62450"/>
                    </a:cubicBezTo>
                    <a:cubicBezTo>
                      <a:pt x="424531" y="54909"/>
                      <a:pt x="418181" y="64831"/>
                      <a:pt x="416990" y="62450"/>
                    </a:cubicBezTo>
                    <a:cubicBezTo>
                      <a:pt x="415799" y="60069"/>
                      <a:pt x="410640" y="54115"/>
                      <a:pt x="407465" y="48162"/>
                    </a:cubicBezTo>
                    <a:cubicBezTo>
                      <a:pt x="404290" y="42209"/>
                      <a:pt x="401512" y="33875"/>
                      <a:pt x="397940" y="26731"/>
                    </a:cubicBezTo>
                    <a:cubicBezTo>
                      <a:pt x="394368" y="19587"/>
                      <a:pt x="390400" y="9269"/>
                      <a:pt x="386034" y="5300"/>
                    </a:cubicBezTo>
                    <a:cubicBezTo>
                      <a:pt x="381668" y="1331"/>
                      <a:pt x="383255" y="-3035"/>
                      <a:pt x="371746" y="2918"/>
                    </a:cubicBezTo>
                    <a:cubicBezTo>
                      <a:pt x="360237" y="8871"/>
                      <a:pt x="316978" y="41018"/>
                      <a:pt x="316978" y="41018"/>
                    </a:cubicBezTo>
                    <a:lnTo>
                      <a:pt x="155053" y="152937"/>
                    </a:lnTo>
                    <a:cubicBezTo>
                      <a:pt x="126081" y="173178"/>
                      <a:pt x="158227" y="160081"/>
                      <a:pt x="143146" y="162462"/>
                    </a:cubicBezTo>
                    <a:cubicBezTo>
                      <a:pt x="128065" y="164843"/>
                      <a:pt x="59009" y="140237"/>
                      <a:pt x="35990" y="14579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51" name="Freeform 50"/>
              <p:cNvSpPr/>
              <p:nvPr/>
            </p:nvSpPr>
            <p:spPr bwMode="auto">
              <a:xfrm rot="19914113">
                <a:off x="2096269" y="6343068"/>
                <a:ext cx="732236" cy="305278"/>
              </a:xfrm>
              <a:custGeom>
                <a:avLst/>
                <a:gdLst>
                  <a:gd name="connsiteX0" fmla="*/ 589 w 732236"/>
                  <a:gd name="connsiteY0" fmla="*/ 209550 h 305278"/>
                  <a:gd name="connsiteX1" fmla="*/ 45833 w 732236"/>
                  <a:gd name="connsiteY1" fmla="*/ 171450 h 305278"/>
                  <a:gd name="connsiteX2" fmla="*/ 62502 w 732236"/>
                  <a:gd name="connsiteY2" fmla="*/ 159543 h 305278"/>
                  <a:gd name="connsiteX3" fmla="*/ 95839 w 732236"/>
                  <a:gd name="connsiteY3" fmla="*/ 183356 h 305278"/>
                  <a:gd name="connsiteX4" fmla="*/ 188708 w 732236"/>
                  <a:gd name="connsiteY4" fmla="*/ 207168 h 305278"/>
                  <a:gd name="connsiteX5" fmla="*/ 262527 w 732236"/>
                  <a:gd name="connsiteY5" fmla="*/ 219075 h 305278"/>
                  <a:gd name="connsiteX6" fmla="*/ 357777 w 732236"/>
                  <a:gd name="connsiteY6" fmla="*/ 195262 h 305278"/>
                  <a:gd name="connsiteX7" fmla="*/ 460171 w 732236"/>
                  <a:gd name="connsiteY7" fmla="*/ 159543 h 305278"/>
                  <a:gd name="connsiteX8" fmla="*/ 545896 w 732236"/>
                  <a:gd name="connsiteY8" fmla="*/ 102393 h 305278"/>
                  <a:gd name="connsiteX9" fmla="*/ 624477 w 732236"/>
                  <a:gd name="connsiteY9" fmla="*/ 40481 h 305278"/>
                  <a:gd name="connsiteX10" fmla="*/ 660196 w 732236"/>
                  <a:gd name="connsiteY10" fmla="*/ 4762 h 305278"/>
                  <a:gd name="connsiteX11" fmla="*/ 664958 w 732236"/>
                  <a:gd name="connsiteY11" fmla="*/ 0 h 305278"/>
                  <a:gd name="connsiteX12" fmla="*/ 688771 w 732236"/>
                  <a:gd name="connsiteY12" fmla="*/ 30956 h 305278"/>
                  <a:gd name="connsiteX13" fmla="*/ 707821 w 732236"/>
                  <a:gd name="connsiteY13" fmla="*/ 47625 h 305278"/>
                  <a:gd name="connsiteX14" fmla="*/ 729252 w 732236"/>
                  <a:gd name="connsiteY14" fmla="*/ 64293 h 305278"/>
                  <a:gd name="connsiteX15" fmla="*/ 729252 w 732236"/>
                  <a:gd name="connsiteY15" fmla="*/ 73818 h 305278"/>
                  <a:gd name="connsiteX16" fmla="*/ 703058 w 732236"/>
                  <a:gd name="connsiteY16" fmla="*/ 95250 h 305278"/>
                  <a:gd name="connsiteX17" fmla="*/ 500652 w 732236"/>
                  <a:gd name="connsiteY17" fmla="*/ 226218 h 305278"/>
                  <a:gd name="connsiteX18" fmla="*/ 379208 w 732236"/>
                  <a:gd name="connsiteY18" fmla="*/ 295275 h 305278"/>
                  <a:gd name="connsiteX19" fmla="*/ 152989 w 732236"/>
                  <a:gd name="connsiteY19" fmla="*/ 302418 h 305278"/>
                  <a:gd name="connsiteX20" fmla="*/ 81552 w 732236"/>
                  <a:gd name="connsiteY20" fmla="*/ 271462 h 305278"/>
                  <a:gd name="connsiteX21" fmla="*/ 589 w 732236"/>
                  <a:gd name="connsiteY21" fmla="*/ 209550 h 305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32236" h="305278">
                    <a:moveTo>
                      <a:pt x="589" y="209550"/>
                    </a:moveTo>
                    <a:cubicBezTo>
                      <a:pt x="-5364" y="192881"/>
                      <a:pt x="35514" y="179784"/>
                      <a:pt x="45833" y="171450"/>
                    </a:cubicBezTo>
                    <a:cubicBezTo>
                      <a:pt x="56152" y="163116"/>
                      <a:pt x="54168" y="157559"/>
                      <a:pt x="62502" y="159543"/>
                    </a:cubicBezTo>
                    <a:cubicBezTo>
                      <a:pt x="70836" y="161527"/>
                      <a:pt x="74805" y="175419"/>
                      <a:pt x="95839" y="183356"/>
                    </a:cubicBezTo>
                    <a:cubicBezTo>
                      <a:pt x="116873" y="191293"/>
                      <a:pt x="160927" y="201215"/>
                      <a:pt x="188708" y="207168"/>
                    </a:cubicBezTo>
                    <a:cubicBezTo>
                      <a:pt x="216489" y="213121"/>
                      <a:pt x="234349" y="221059"/>
                      <a:pt x="262527" y="219075"/>
                    </a:cubicBezTo>
                    <a:cubicBezTo>
                      <a:pt x="290705" y="217091"/>
                      <a:pt x="324836" y="205184"/>
                      <a:pt x="357777" y="195262"/>
                    </a:cubicBezTo>
                    <a:cubicBezTo>
                      <a:pt x="390718" y="185340"/>
                      <a:pt x="428818" y="175021"/>
                      <a:pt x="460171" y="159543"/>
                    </a:cubicBezTo>
                    <a:cubicBezTo>
                      <a:pt x="491524" y="144065"/>
                      <a:pt x="518512" y="122237"/>
                      <a:pt x="545896" y="102393"/>
                    </a:cubicBezTo>
                    <a:cubicBezTo>
                      <a:pt x="573280" y="82549"/>
                      <a:pt x="605427" y="56753"/>
                      <a:pt x="624477" y="40481"/>
                    </a:cubicBezTo>
                    <a:cubicBezTo>
                      <a:pt x="643527" y="24209"/>
                      <a:pt x="660196" y="4762"/>
                      <a:pt x="660196" y="4762"/>
                    </a:cubicBezTo>
                    <a:lnTo>
                      <a:pt x="664958" y="0"/>
                    </a:lnTo>
                    <a:cubicBezTo>
                      <a:pt x="669720" y="4366"/>
                      <a:pt x="681627" y="23018"/>
                      <a:pt x="688771" y="30956"/>
                    </a:cubicBezTo>
                    <a:cubicBezTo>
                      <a:pt x="695915" y="38893"/>
                      <a:pt x="701074" y="42069"/>
                      <a:pt x="707821" y="47625"/>
                    </a:cubicBezTo>
                    <a:cubicBezTo>
                      <a:pt x="714568" y="53181"/>
                      <a:pt x="725680" y="59928"/>
                      <a:pt x="729252" y="64293"/>
                    </a:cubicBezTo>
                    <a:cubicBezTo>
                      <a:pt x="732824" y="68658"/>
                      <a:pt x="733618" y="68658"/>
                      <a:pt x="729252" y="73818"/>
                    </a:cubicBezTo>
                    <a:cubicBezTo>
                      <a:pt x="724886" y="78977"/>
                      <a:pt x="741158" y="69850"/>
                      <a:pt x="703058" y="95250"/>
                    </a:cubicBezTo>
                    <a:cubicBezTo>
                      <a:pt x="664958" y="120650"/>
                      <a:pt x="554627" y="192881"/>
                      <a:pt x="500652" y="226218"/>
                    </a:cubicBezTo>
                    <a:cubicBezTo>
                      <a:pt x="446677" y="259555"/>
                      <a:pt x="437152" y="282575"/>
                      <a:pt x="379208" y="295275"/>
                    </a:cubicBezTo>
                    <a:cubicBezTo>
                      <a:pt x="321264" y="307975"/>
                      <a:pt x="202598" y="306387"/>
                      <a:pt x="152989" y="302418"/>
                    </a:cubicBezTo>
                    <a:cubicBezTo>
                      <a:pt x="103380" y="298449"/>
                      <a:pt x="103380" y="284559"/>
                      <a:pt x="81552" y="271462"/>
                    </a:cubicBezTo>
                    <a:cubicBezTo>
                      <a:pt x="59724" y="258365"/>
                      <a:pt x="6542" y="226219"/>
                      <a:pt x="589" y="20955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52" name="Freeform 51"/>
              <p:cNvSpPr/>
              <p:nvPr/>
            </p:nvSpPr>
            <p:spPr bwMode="auto">
              <a:xfrm rot="19914113">
                <a:off x="2556668" y="5736545"/>
                <a:ext cx="543202" cy="427233"/>
              </a:xfrm>
              <a:custGeom>
                <a:avLst/>
                <a:gdLst>
                  <a:gd name="connsiteX0" fmla="*/ 533664 w 543202"/>
                  <a:gd name="connsiteY0" fmla="*/ 422289 h 427233"/>
                  <a:gd name="connsiteX1" fmla="*/ 266964 w 543202"/>
                  <a:gd name="connsiteY1" fmla="*/ 272270 h 427233"/>
                  <a:gd name="connsiteX2" fmla="*/ 145520 w 543202"/>
                  <a:gd name="connsiteY2" fmla="*/ 172258 h 427233"/>
                  <a:gd name="connsiteX3" fmla="*/ 50270 w 543202"/>
                  <a:gd name="connsiteY3" fmla="*/ 79389 h 427233"/>
                  <a:gd name="connsiteX4" fmla="*/ 12170 w 543202"/>
                  <a:gd name="connsiteY4" fmla="*/ 10333 h 427233"/>
                  <a:gd name="connsiteX5" fmla="*/ 2645 w 543202"/>
                  <a:gd name="connsiteY5" fmla="*/ 10333 h 427233"/>
                  <a:gd name="connsiteX6" fmla="*/ 55033 w 543202"/>
                  <a:gd name="connsiteY6" fmla="*/ 105583 h 427233"/>
                  <a:gd name="connsiteX7" fmla="*/ 214577 w 543202"/>
                  <a:gd name="connsiteY7" fmla="*/ 241314 h 427233"/>
                  <a:gd name="connsiteX8" fmla="*/ 421745 w 543202"/>
                  <a:gd name="connsiteY8" fmla="*/ 381808 h 427233"/>
                  <a:gd name="connsiteX9" fmla="*/ 466989 w 543202"/>
                  <a:gd name="connsiteY9" fmla="*/ 396095 h 427233"/>
                  <a:gd name="connsiteX10" fmla="*/ 486039 w 543202"/>
                  <a:gd name="connsiteY10" fmla="*/ 393714 h 427233"/>
                  <a:gd name="connsiteX11" fmla="*/ 533664 w 543202"/>
                  <a:gd name="connsiteY11" fmla="*/ 422289 h 427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43202" h="427233">
                    <a:moveTo>
                      <a:pt x="533664" y="422289"/>
                    </a:moveTo>
                    <a:cubicBezTo>
                      <a:pt x="497152" y="402048"/>
                      <a:pt x="331655" y="313942"/>
                      <a:pt x="266964" y="272270"/>
                    </a:cubicBezTo>
                    <a:cubicBezTo>
                      <a:pt x="202273" y="230598"/>
                      <a:pt x="181636" y="204405"/>
                      <a:pt x="145520" y="172258"/>
                    </a:cubicBezTo>
                    <a:cubicBezTo>
                      <a:pt x="109404" y="140111"/>
                      <a:pt x="72495" y="106376"/>
                      <a:pt x="50270" y="79389"/>
                    </a:cubicBezTo>
                    <a:cubicBezTo>
                      <a:pt x="28045" y="52402"/>
                      <a:pt x="20107" y="21842"/>
                      <a:pt x="12170" y="10333"/>
                    </a:cubicBezTo>
                    <a:cubicBezTo>
                      <a:pt x="4232" y="-1176"/>
                      <a:pt x="-4499" y="-5542"/>
                      <a:pt x="2645" y="10333"/>
                    </a:cubicBezTo>
                    <a:cubicBezTo>
                      <a:pt x="9789" y="26208"/>
                      <a:pt x="19711" y="67086"/>
                      <a:pt x="55033" y="105583"/>
                    </a:cubicBezTo>
                    <a:cubicBezTo>
                      <a:pt x="90355" y="144080"/>
                      <a:pt x="153458" y="195277"/>
                      <a:pt x="214577" y="241314"/>
                    </a:cubicBezTo>
                    <a:cubicBezTo>
                      <a:pt x="275696" y="287351"/>
                      <a:pt x="379676" y="356011"/>
                      <a:pt x="421745" y="381808"/>
                    </a:cubicBezTo>
                    <a:cubicBezTo>
                      <a:pt x="463814" y="407605"/>
                      <a:pt x="456273" y="394111"/>
                      <a:pt x="466989" y="396095"/>
                    </a:cubicBezTo>
                    <a:cubicBezTo>
                      <a:pt x="477705" y="398079"/>
                      <a:pt x="481673" y="393317"/>
                      <a:pt x="486039" y="393714"/>
                    </a:cubicBezTo>
                    <a:cubicBezTo>
                      <a:pt x="490405" y="394111"/>
                      <a:pt x="570176" y="442530"/>
                      <a:pt x="533664" y="422289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53" name="Freeform 52"/>
              <p:cNvSpPr/>
              <p:nvPr/>
            </p:nvSpPr>
            <p:spPr bwMode="auto">
              <a:xfrm rot="19914113">
                <a:off x="3140538" y="5116488"/>
                <a:ext cx="165538" cy="350147"/>
              </a:xfrm>
              <a:custGeom>
                <a:avLst/>
                <a:gdLst>
                  <a:gd name="connsiteX0" fmla="*/ 2869 w 165538"/>
                  <a:gd name="connsiteY0" fmla="*/ 350044 h 350147"/>
                  <a:gd name="connsiteX1" fmla="*/ 95738 w 165538"/>
                  <a:gd name="connsiteY1" fmla="*/ 283369 h 350147"/>
                  <a:gd name="connsiteX2" fmla="*/ 157651 w 165538"/>
                  <a:gd name="connsiteY2" fmla="*/ 185738 h 350147"/>
                  <a:gd name="connsiteX3" fmla="*/ 155269 w 165538"/>
                  <a:gd name="connsiteY3" fmla="*/ 100013 h 350147"/>
                  <a:gd name="connsiteX4" fmla="*/ 71926 w 165538"/>
                  <a:gd name="connsiteY4" fmla="*/ 16669 h 350147"/>
                  <a:gd name="connsiteX5" fmla="*/ 31444 w 165538"/>
                  <a:gd name="connsiteY5" fmla="*/ 0 h 350147"/>
                  <a:gd name="connsiteX6" fmla="*/ 29063 w 165538"/>
                  <a:gd name="connsiteY6" fmla="*/ 9525 h 350147"/>
                  <a:gd name="connsiteX7" fmla="*/ 24301 w 165538"/>
                  <a:gd name="connsiteY7" fmla="*/ 45244 h 350147"/>
                  <a:gd name="connsiteX8" fmla="*/ 19538 w 165538"/>
                  <a:gd name="connsiteY8" fmla="*/ 59532 h 350147"/>
                  <a:gd name="connsiteX9" fmla="*/ 17157 w 165538"/>
                  <a:gd name="connsiteY9" fmla="*/ 69057 h 350147"/>
                  <a:gd name="connsiteX10" fmla="*/ 40969 w 165538"/>
                  <a:gd name="connsiteY10" fmla="*/ 95250 h 350147"/>
                  <a:gd name="connsiteX11" fmla="*/ 71926 w 165538"/>
                  <a:gd name="connsiteY11" fmla="*/ 161925 h 350147"/>
                  <a:gd name="connsiteX12" fmla="*/ 67163 w 165538"/>
                  <a:gd name="connsiteY12" fmla="*/ 250032 h 350147"/>
                  <a:gd name="connsiteX13" fmla="*/ 29063 w 165538"/>
                  <a:gd name="connsiteY13" fmla="*/ 297657 h 350147"/>
                  <a:gd name="connsiteX14" fmla="*/ 2869 w 165538"/>
                  <a:gd name="connsiteY14" fmla="*/ 350044 h 350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5538" h="350147">
                    <a:moveTo>
                      <a:pt x="2869" y="350044"/>
                    </a:moveTo>
                    <a:cubicBezTo>
                      <a:pt x="13981" y="347663"/>
                      <a:pt x="69941" y="310753"/>
                      <a:pt x="95738" y="283369"/>
                    </a:cubicBezTo>
                    <a:cubicBezTo>
                      <a:pt x="121535" y="255985"/>
                      <a:pt x="147729" y="216297"/>
                      <a:pt x="157651" y="185738"/>
                    </a:cubicBezTo>
                    <a:cubicBezTo>
                      <a:pt x="167573" y="155179"/>
                      <a:pt x="169556" y="128191"/>
                      <a:pt x="155269" y="100013"/>
                    </a:cubicBezTo>
                    <a:cubicBezTo>
                      <a:pt x="140982" y="71835"/>
                      <a:pt x="92564" y="33338"/>
                      <a:pt x="71926" y="16669"/>
                    </a:cubicBezTo>
                    <a:cubicBezTo>
                      <a:pt x="51288" y="0"/>
                      <a:pt x="38588" y="1191"/>
                      <a:pt x="31444" y="0"/>
                    </a:cubicBezTo>
                    <a:cubicBezTo>
                      <a:pt x="24300" y="-1191"/>
                      <a:pt x="30254" y="1984"/>
                      <a:pt x="29063" y="9525"/>
                    </a:cubicBezTo>
                    <a:cubicBezTo>
                      <a:pt x="27873" y="17066"/>
                      <a:pt x="25888" y="36910"/>
                      <a:pt x="24301" y="45244"/>
                    </a:cubicBezTo>
                    <a:cubicBezTo>
                      <a:pt x="22714" y="53578"/>
                      <a:pt x="20729" y="55563"/>
                      <a:pt x="19538" y="59532"/>
                    </a:cubicBezTo>
                    <a:cubicBezTo>
                      <a:pt x="18347" y="63501"/>
                      <a:pt x="13585" y="63104"/>
                      <a:pt x="17157" y="69057"/>
                    </a:cubicBezTo>
                    <a:cubicBezTo>
                      <a:pt x="20729" y="75010"/>
                      <a:pt x="31841" y="79772"/>
                      <a:pt x="40969" y="95250"/>
                    </a:cubicBezTo>
                    <a:cubicBezTo>
                      <a:pt x="50097" y="110728"/>
                      <a:pt x="67560" y="136128"/>
                      <a:pt x="71926" y="161925"/>
                    </a:cubicBezTo>
                    <a:cubicBezTo>
                      <a:pt x="76292" y="187722"/>
                      <a:pt x="74307" y="227410"/>
                      <a:pt x="67163" y="250032"/>
                    </a:cubicBezTo>
                    <a:cubicBezTo>
                      <a:pt x="60019" y="272654"/>
                      <a:pt x="42557" y="282179"/>
                      <a:pt x="29063" y="297657"/>
                    </a:cubicBezTo>
                    <a:cubicBezTo>
                      <a:pt x="15569" y="313135"/>
                      <a:pt x="-8243" y="352425"/>
                      <a:pt x="2869" y="350044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54" name="Freeform 53"/>
              <p:cNvSpPr/>
              <p:nvPr/>
            </p:nvSpPr>
            <p:spPr bwMode="auto">
              <a:xfrm rot="19914113">
                <a:off x="3045644" y="4931322"/>
                <a:ext cx="504693" cy="729146"/>
              </a:xfrm>
              <a:custGeom>
                <a:avLst/>
                <a:gdLst>
                  <a:gd name="connsiteX0" fmla="*/ 246718 w 504693"/>
                  <a:gd name="connsiteY0" fmla="*/ 31440 h 729146"/>
                  <a:gd name="connsiteX1" fmla="*/ 291962 w 504693"/>
                  <a:gd name="connsiteY1" fmla="*/ 5246 h 729146"/>
                  <a:gd name="connsiteX2" fmla="*/ 303868 w 504693"/>
                  <a:gd name="connsiteY2" fmla="*/ 484 h 729146"/>
                  <a:gd name="connsiteX3" fmla="*/ 330062 w 504693"/>
                  <a:gd name="connsiteY3" fmla="*/ 12390 h 729146"/>
                  <a:gd name="connsiteX4" fmla="*/ 384830 w 504693"/>
                  <a:gd name="connsiteY4" fmla="*/ 60015 h 729146"/>
                  <a:gd name="connsiteX5" fmla="*/ 430074 w 504693"/>
                  <a:gd name="connsiteY5" fmla="*/ 105259 h 729146"/>
                  <a:gd name="connsiteX6" fmla="*/ 477699 w 504693"/>
                  <a:gd name="connsiteY6" fmla="*/ 200509 h 729146"/>
                  <a:gd name="connsiteX7" fmla="*/ 503893 w 504693"/>
                  <a:gd name="connsiteY7" fmla="*/ 312427 h 729146"/>
                  <a:gd name="connsiteX8" fmla="*/ 494368 w 504693"/>
                  <a:gd name="connsiteY8" fmla="*/ 417202 h 729146"/>
                  <a:gd name="connsiteX9" fmla="*/ 458649 w 504693"/>
                  <a:gd name="connsiteY9" fmla="*/ 493402 h 729146"/>
                  <a:gd name="connsiteX10" fmla="*/ 325299 w 504693"/>
                  <a:gd name="connsiteY10" fmla="*/ 645802 h 729146"/>
                  <a:gd name="connsiteX11" fmla="*/ 210999 w 504693"/>
                  <a:gd name="connsiteY11" fmla="*/ 707715 h 729146"/>
                  <a:gd name="connsiteX12" fmla="*/ 134799 w 504693"/>
                  <a:gd name="connsiteY12" fmla="*/ 729146 h 729146"/>
                  <a:gd name="connsiteX13" fmla="*/ 56218 w 504693"/>
                  <a:gd name="connsiteY13" fmla="*/ 707715 h 729146"/>
                  <a:gd name="connsiteX14" fmla="*/ 1449 w 504693"/>
                  <a:gd name="connsiteY14" fmla="*/ 633896 h 729146"/>
                  <a:gd name="connsiteX15" fmla="*/ 22880 w 504693"/>
                  <a:gd name="connsiteY15" fmla="*/ 543409 h 729146"/>
                  <a:gd name="connsiteX16" fmla="*/ 96699 w 504693"/>
                  <a:gd name="connsiteY16" fmla="*/ 500546 h 729146"/>
                  <a:gd name="connsiteX17" fmla="*/ 165755 w 504693"/>
                  <a:gd name="connsiteY17" fmla="*/ 500546 h 729146"/>
                  <a:gd name="connsiteX18" fmla="*/ 227668 w 504693"/>
                  <a:gd name="connsiteY18" fmla="*/ 543409 h 729146"/>
                  <a:gd name="connsiteX19" fmla="*/ 241955 w 504693"/>
                  <a:gd name="connsiteY19" fmla="*/ 605321 h 729146"/>
                  <a:gd name="connsiteX20" fmla="*/ 241955 w 504693"/>
                  <a:gd name="connsiteY20" fmla="*/ 621990 h 729146"/>
                  <a:gd name="connsiteX21" fmla="*/ 234812 w 504693"/>
                  <a:gd name="connsiteY21" fmla="*/ 636277 h 729146"/>
                  <a:gd name="connsiteX22" fmla="*/ 256243 w 504693"/>
                  <a:gd name="connsiteY22" fmla="*/ 626752 h 729146"/>
                  <a:gd name="connsiteX23" fmla="*/ 301487 w 504693"/>
                  <a:gd name="connsiteY23" fmla="*/ 579127 h 729146"/>
                  <a:gd name="connsiteX24" fmla="*/ 356255 w 504693"/>
                  <a:gd name="connsiteY24" fmla="*/ 512452 h 729146"/>
                  <a:gd name="connsiteX25" fmla="*/ 418168 w 504693"/>
                  <a:gd name="connsiteY25" fmla="*/ 407677 h 729146"/>
                  <a:gd name="connsiteX26" fmla="*/ 427693 w 504693"/>
                  <a:gd name="connsiteY26" fmla="*/ 324334 h 729146"/>
                  <a:gd name="connsiteX27" fmla="*/ 422930 w 504693"/>
                  <a:gd name="connsiteY27" fmla="*/ 221940 h 729146"/>
                  <a:gd name="connsiteX28" fmla="*/ 380068 w 504693"/>
                  <a:gd name="connsiteY28" fmla="*/ 129071 h 729146"/>
                  <a:gd name="connsiteX29" fmla="*/ 301487 w 504693"/>
                  <a:gd name="connsiteY29" fmla="*/ 55252 h 729146"/>
                  <a:gd name="connsiteX30" fmla="*/ 246718 w 504693"/>
                  <a:gd name="connsiteY30" fmla="*/ 31440 h 729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504693" h="729146">
                    <a:moveTo>
                      <a:pt x="246718" y="31440"/>
                    </a:moveTo>
                    <a:cubicBezTo>
                      <a:pt x="245131" y="23106"/>
                      <a:pt x="282437" y="10405"/>
                      <a:pt x="291962" y="5246"/>
                    </a:cubicBezTo>
                    <a:cubicBezTo>
                      <a:pt x="301487" y="87"/>
                      <a:pt x="297518" y="-707"/>
                      <a:pt x="303868" y="484"/>
                    </a:cubicBezTo>
                    <a:cubicBezTo>
                      <a:pt x="310218" y="1675"/>
                      <a:pt x="316568" y="2468"/>
                      <a:pt x="330062" y="12390"/>
                    </a:cubicBezTo>
                    <a:cubicBezTo>
                      <a:pt x="343556" y="22312"/>
                      <a:pt x="368161" y="44537"/>
                      <a:pt x="384830" y="60015"/>
                    </a:cubicBezTo>
                    <a:cubicBezTo>
                      <a:pt x="401499" y="75493"/>
                      <a:pt x="414596" y="81843"/>
                      <a:pt x="430074" y="105259"/>
                    </a:cubicBezTo>
                    <a:cubicBezTo>
                      <a:pt x="445552" y="128675"/>
                      <a:pt x="465396" y="165981"/>
                      <a:pt x="477699" y="200509"/>
                    </a:cubicBezTo>
                    <a:cubicBezTo>
                      <a:pt x="490002" y="235037"/>
                      <a:pt x="501115" y="276312"/>
                      <a:pt x="503893" y="312427"/>
                    </a:cubicBezTo>
                    <a:cubicBezTo>
                      <a:pt x="506671" y="348542"/>
                      <a:pt x="501909" y="387040"/>
                      <a:pt x="494368" y="417202"/>
                    </a:cubicBezTo>
                    <a:cubicBezTo>
                      <a:pt x="486827" y="447364"/>
                      <a:pt x="486827" y="455302"/>
                      <a:pt x="458649" y="493402"/>
                    </a:cubicBezTo>
                    <a:cubicBezTo>
                      <a:pt x="430471" y="531502"/>
                      <a:pt x="366574" y="610083"/>
                      <a:pt x="325299" y="645802"/>
                    </a:cubicBezTo>
                    <a:cubicBezTo>
                      <a:pt x="284024" y="681521"/>
                      <a:pt x="242749" y="693824"/>
                      <a:pt x="210999" y="707715"/>
                    </a:cubicBezTo>
                    <a:cubicBezTo>
                      <a:pt x="179249" y="721606"/>
                      <a:pt x="160596" y="729146"/>
                      <a:pt x="134799" y="729146"/>
                    </a:cubicBezTo>
                    <a:cubicBezTo>
                      <a:pt x="109002" y="729146"/>
                      <a:pt x="78443" y="723590"/>
                      <a:pt x="56218" y="707715"/>
                    </a:cubicBezTo>
                    <a:cubicBezTo>
                      <a:pt x="33993" y="691840"/>
                      <a:pt x="7005" y="661280"/>
                      <a:pt x="1449" y="633896"/>
                    </a:cubicBezTo>
                    <a:cubicBezTo>
                      <a:pt x="-4107" y="606512"/>
                      <a:pt x="7005" y="565634"/>
                      <a:pt x="22880" y="543409"/>
                    </a:cubicBezTo>
                    <a:cubicBezTo>
                      <a:pt x="38755" y="521184"/>
                      <a:pt x="72887" y="507690"/>
                      <a:pt x="96699" y="500546"/>
                    </a:cubicBezTo>
                    <a:cubicBezTo>
                      <a:pt x="120511" y="493402"/>
                      <a:pt x="143927" y="493402"/>
                      <a:pt x="165755" y="500546"/>
                    </a:cubicBezTo>
                    <a:cubicBezTo>
                      <a:pt x="187583" y="507690"/>
                      <a:pt x="214968" y="525947"/>
                      <a:pt x="227668" y="543409"/>
                    </a:cubicBezTo>
                    <a:cubicBezTo>
                      <a:pt x="240368" y="560872"/>
                      <a:pt x="239574" y="592224"/>
                      <a:pt x="241955" y="605321"/>
                    </a:cubicBezTo>
                    <a:cubicBezTo>
                      <a:pt x="244336" y="618418"/>
                      <a:pt x="243145" y="616831"/>
                      <a:pt x="241955" y="621990"/>
                    </a:cubicBezTo>
                    <a:cubicBezTo>
                      <a:pt x="240765" y="627149"/>
                      <a:pt x="232431" y="635483"/>
                      <a:pt x="234812" y="636277"/>
                    </a:cubicBezTo>
                    <a:cubicBezTo>
                      <a:pt x="237193" y="637071"/>
                      <a:pt x="245130" y="636277"/>
                      <a:pt x="256243" y="626752"/>
                    </a:cubicBezTo>
                    <a:cubicBezTo>
                      <a:pt x="267356" y="617227"/>
                      <a:pt x="284818" y="598177"/>
                      <a:pt x="301487" y="579127"/>
                    </a:cubicBezTo>
                    <a:cubicBezTo>
                      <a:pt x="318156" y="560077"/>
                      <a:pt x="336808" y="541027"/>
                      <a:pt x="356255" y="512452"/>
                    </a:cubicBezTo>
                    <a:cubicBezTo>
                      <a:pt x="375702" y="483877"/>
                      <a:pt x="406262" y="439030"/>
                      <a:pt x="418168" y="407677"/>
                    </a:cubicBezTo>
                    <a:cubicBezTo>
                      <a:pt x="430074" y="376324"/>
                      <a:pt x="426899" y="355290"/>
                      <a:pt x="427693" y="324334"/>
                    </a:cubicBezTo>
                    <a:cubicBezTo>
                      <a:pt x="428487" y="293378"/>
                      <a:pt x="430868" y="254484"/>
                      <a:pt x="422930" y="221940"/>
                    </a:cubicBezTo>
                    <a:cubicBezTo>
                      <a:pt x="414993" y="189396"/>
                      <a:pt x="400309" y="156852"/>
                      <a:pt x="380068" y="129071"/>
                    </a:cubicBezTo>
                    <a:cubicBezTo>
                      <a:pt x="359827" y="101290"/>
                      <a:pt x="321728" y="70333"/>
                      <a:pt x="301487" y="55252"/>
                    </a:cubicBezTo>
                    <a:cubicBezTo>
                      <a:pt x="281246" y="40171"/>
                      <a:pt x="248305" y="39774"/>
                      <a:pt x="246718" y="3144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55" name="Freeform 54"/>
              <p:cNvSpPr/>
              <p:nvPr/>
            </p:nvSpPr>
            <p:spPr bwMode="auto">
              <a:xfrm rot="19914113">
                <a:off x="2793116" y="4576023"/>
                <a:ext cx="1354745" cy="741879"/>
              </a:xfrm>
              <a:custGeom>
                <a:avLst/>
                <a:gdLst>
                  <a:gd name="connsiteX0" fmla="*/ 157591 w 1354745"/>
                  <a:gd name="connsiteY0" fmla="*/ 740621 h 741879"/>
                  <a:gd name="connsiteX1" fmla="*/ 214741 w 1354745"/>
                  <a:gd name="connsiteY1" fmla="*/ 702521 h 741879"/>
                  <a:gd name="connsiteX2" fmla="*/ 214741 w 1354745"/>
                  <a:gd name="connsiteY2" fmla="*/ 695377 h 741879"/>
                  <a:gd name="connsiteX3" fmla="*/ 188547 w 1354745"/>
                  <a:gd name="connsiteY3" fmla="*/ 678708 h 741879"/>
                  <a:gd name="connsiteX4" fmla="*/ 126635 w 1354745"/>
                  <a:gd name="connsiteY4" fmla="*/ 638227 h 741879"/>
                  <a:gd name="connsiteX5" fmla="*/ 76629 w 1354745"/>
                  <a:gd name="connsiteY5" fmla="*/ 573933 h 741879"/>
                  <a:gd name="connsiteX6" fmla="*/ 52816 w 1354745"/>
                  <a:gd name="connsiteY6" fmla="*/ 514402 h 741879"/>
                  <a:gd name="connsiteX7" fmla="*/ 50435 w 1354745"/>
                  <a:gd name="connsiteY7" fmla="*/ 414390 h 741879"/>
                  <a:gd name="connsiteX8" fmla="*/ 145685 w 1354745"/>
                  <a:gd name="connsiteY8" fmla="*/ 197696 h 741879"/>
                  <a:gd name="connsiteX9" fmla="*/ 240935 w 1354745"/>
                  <a:gd name="connsiteY9" fmla="*/ 111971 h 741879"/>
                  <a:gd name="connsiteX10" fmla="*/ 386191 w 1354745"/>
                  <a:gd name="connsiteY10" fmla="*/ 61965 h 741879"/>
                  <a:gd name="connsiteX11" fmla="*/ 588597 w 1354745"/>
                  <a:gd name="connsiteY11" fmla="*/ 47677 h 741879"/>
                  <a:gd name="connsiteX12" fmla="*/ 812435 w 1354745"/>
                  <a:gd name="connsiteY12" fmla="*/ 57202 h 741879"/>
                  <a:gd name="connsiteX13" fmla="*/ 986266 w 1354745"/>
                  <a:gd name="connsiteY13" fmla="*/ 69108 h 741879"/>
                  <a:gd name="connsiteX14" fmla="*/ 1119616 w 1354745"/>
                  <a:gd name="connsiteY14" fmla="*/ 116733 h 741879"/>
                  <a:gd name="connsiteX15" fmla="*/ 1226772 w 1354745"/>
                  <a:gd name="connsiteY15" fmla="*/ 161977 h 741879"/>
                  <a:gd name="connsiteX16" fmla="*/ 1279160 w 1354745"/>
                  <a:gd name="connsiteY16" fmla="*/ 250083 h 741879"/>
                  <a:gd name="connsiteX17" fmla="*/ 1307735 w 1354745"/>
                  <a:gd name="connsiteY17" fmla="*/ 326283 h 741879"/>
                  <a:gd name="connsiteX18" fmla="*/ 1312497 w 1354745"/>
                  <a:gd name="connsiteY18" fmla="*/ 333427 h 741879"/>
                  <a:gd name="connsiteX19" fmla="*/ 1326785 w 1354745"/>
                  <a:gd name="connsiteY19" fmla="*/ 333427 h 741879"/>
                  <a:gd name="connsiteX20" fmla="*/ 1352979 w 1354745"/>
                  <a:gd name="connsiteY20" fmla="*/ 335808 h 741879"/>
                  <a:gd name="connsiteX21" fmla="*/ 1350597 w 1354745"/>
                  <a:gd name="connsiteY21" fmla="*/ 328665 h 741879"/>
                  <a:gd name="connsiteX22" fmla="*/ 1336310 w 1354745"/>
                  <a:gd name="connsiteY22" fmla="*/ 269133 h 741879"/>
                  <a:gd name="connsiteX23" fmla="*/ 1298210 w 1354745"/>
                  <a:gd name="connsiteY23" fmla="*/ 166740 h 741879"/>
                  <a:gd name="connsiteX24" fmla="*/ 1255347 w 1354745"/>
                  <a:gd name="connsiteY24" fmla="*/ 116733 h 741879"/>
                  <a:gd name="connsiteX25" fmla="*/ 1172004 w 1354745"/>
                  <a:gd name="connsiteY25" fmla="*/ 69108 h 741879"/>
                  <a:gd name="connsiteX26" fmla="*/ 1091041 w 1354745"/>
                  <a:gd name="connsiteY26" fmla="*/ 45296 h 741879"/>
                  <a:gd name="connsiteX27" fmla="*/ 974360 w 1354745"/>
                  <a:gd name="connsiteY27" fmla="*/ 26246 h 741879"/>
                  <a:gd name="connsiteX28" fmla="*/ 774335 w 1354745"/>
                  <a:gd name="connsiteY28" fmla="*/ 11958 h 741879"/>
                  <a:gd name="connsiteX29" fmla="*/ 564785 w 1354745"/>
                  <a:gd name="connsiteY29" fmla="*/ 52 h 741879"/>
                  <a:gd name="connsiteX30" fmla="*/ 362379 w 1354745"/>
                  <a:gd name="connsiteY30" fmla="*/ 16721 h 741879"/>
                  <a:gd name="connsiteX31" fmla="*/ 238554 w 1354745"/>
                  <a:gd name="connsiteY31" fmla="*/ 42915 h 741879"/>
                  <a:gd name="connsiteX32" fmla="*/ 133779 w 1354745"/>
                  <a:gd name="connsiteY32" fmla="*/ 131021 h 741879"/>
                  <a:gd name="connsiteX33" fmla="*/ 67104 w 1354745"/>
                  <a:gd name="connsiteY33" fmla="*/ 216746 h 741879"/>
                  <a:gd name="connsiteX34" fmla="*/ 33766 w 1354745"/>
                  <a:gd name="connsiteY34" fmla="*/ 269133 h 741879"/>
                  <a:gd name="connsiteX35" fmla="*/ 12335 w 1354745"/>
                  <a:gd name="connsiteY35" fmla="*/ 321521 h 741879"/>
                  <a:gd name="connsiteX36" fmla="*/ 429 w 1354745"/>
                  <a:gd name="connsiteY36" fmla="*/ 395340 h 741879"/>
                  <a:gd name="connsiteX37" fmla="*/ 5191 w 1354745"/>
                  <a:gd name="connsiteY37" fmla="*/ 495352 h 741879"/>
                  <a:gd name="connsiteX38" fmla="*/ 29004 w 1354745"/>
                  <a:gd name="connsiteY38" fmla="*/ 573933 h 741879"/>
                  <a:gd name="connsiteX39" fmla="*/ 62341 w 1354745"/>
                  <a:gd name="connsiteY39" fmla="*/ 650133 h 741879"/>
                  <a:gd name="connsiteX40" fmla="*/ 157591 w 1354745"/>
                  <a:gd name="connsiteY40" fmla="*/ 740621 h 741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354745" h="741879">
                    <a:moveTo>
                      <a:pt x="157591" y="740621"/>
                    </a:moveTo>
                    <a:cubicBezTo>
                      <a:pt x="182991" y="749352"/>
                      <a:pt x="205216" y="710062"/>
                      <a:pt x="214741" y="702521"/>
                    </a:cubicBezTo>
                    <a:cubicBezTo>
                      <a:pt x="224266" y="694980"/>
                      <a:pt x="219107" y="699346"/>
                      <a:pt x="214741" y="695377"/>
                    </a:cubicBezTo>
                    <a:cubicBezTo>
                      <a:pt x="210375" y="691408"/>
                      <a:pt x="188547" y="678708"/>
                      <a:pt x="188547" y="678708"/>
                    </a:cubicBezTo>
                    <a:cubicBezTo>
                      <a:pt x="173863" y="669183"/>
                      <a:pt x="145288" y="655689"/>
                      <a:pt x="126635" y="638227"/>
                    </a:cubicBezTo>
                    <a:cubicBezTo>
                      <a:pt x="107982" y="620765"/>
                      <a:pt x="88932" y="594571"/>
                      <a:pt x="76629" y="573933"/>
                    </a:cubicBezTo>
                    <a:cubicBezTo>
                      <a:pt x="64326" y="553295"/>
                      <a:pt x="57182" y="540992"/>
                      <a:pt x="52816" y="514402"/>
                    </a:cubicBezTo>
                    <a:cubicBezTo>
                      <a:pt x="48450" y="487812"/>
                      <a:pt x="34957" y="467174"/>
                      <a:pt x="50435" y="414390"/>
                    </a:cubicBezTo>
                    <a:cubicBezTo>
                      <a:pt x="65913" y="361606"/>
                      <a:pt x="113935" y="248099"/>
                      <a:pt x="145685" y="197696"/>
                    </a:cubicBezTo>
                    <a:cubicBezTo>
                      <a:pt x="177435" y="147293"/>
                      <a:pt x="200851" y="134593"/>
                      <a:pt x="240935" y="111971"/>
                    </a:cubicBezTo>
                    <a:cubicBezTo>
                      <a:pt x="281019" y="89349"/>
                      <a:pt x="328247" y="72681"/>
                      <a:pt x="386191" y="61965"/>
                    </a:cubicBezTo>
                    <a:cubicBezTo>
                      <a:pt x="444135" y="51249"/>
                      <a:pt x="517556" y="48471"/>
                      <a:pt x="588597" y="47677"/>
                    </a:cubicBezTo>
                    <a:cubicBezTo>
                      <a:pt x="659638" y="46883"/>
                      <a:pt x="746157" y="53630"/>
                      <a:pt x="812435" y="57202"/>
                    </a:cubicBezTo>
                    <a:cubicBezTo>
                      <a:pt x="878713" y="60774"/>
                      <a:pt x="935069" y="59186"/>
                      <a:pt x="986266" y="69108"/>
                    </a:cubicBezTo>
                    <a:cubicBezTo>
                      <a:pt x="1037463" y="79030"/>
                      <a:pt x="1079532" y="101255"/>
                      <a:pt x="1119616" y="116733"/>
                    </a:cubicBezTo>
                    <a:cubicBezTo>
                      <a:pt x="1159700" y="132211"/>
                      <a:pt x="1200181" y="139752"/>
                      <a:pt x="1226772" y="161977"/>
                    </a:cubicBezTo>
                    <a:cubicBezTo>
                      <a:pt x="1253363" y="184202"/>
                      <a:pt x="1265666" y="222699"/>
                      <a:pt x="1279160" y="250083"/>
                    </a:cubicBezTo>
                    <a:cubicBezTo>
                      <a:pt x="1292654" y="277467"/>
                      <a:pt x="1302179" y="312393"/>
                      <a:pt x="1307735" y="326283"/>
                    </a:cubicBezTo>
                    <a:cubicBezTo>
                      <a:pt x="1313291" y="340173"/>
                      <a:pt x="1309322" y="332236"/>
                      <a:pt x="1312497" y="333427"/>
                    </a:cubicBezTo>
                    <a:cubicBezTo>
                      <a:pt x="1315672" y="334618"/>
                      <a:pt x="1320038" y="333030"/>
                      <a:pt x="1326785" y="333427"/>
                    </a:cubicBezTo>
                    <a:cubicBezTo>
                      <a:pt x="1333532" y="333824"/>
                      <a:pt x="1349010" y="336602"/>
                      <a:pt x="1352979" y="335808"/>
                    </a:cubicBezTo>
                    <a:cubicBezTo>
                      <a:pt x="1356948" y="335014"/>
                      <a:pt x="1353375" y="339777"/>
                      <a:pt x="1350597" y="328665"/>
                    </a:cubicBezTo>
                    <a:cubicBezTo>
                      <a:pt x="1347819" y="317553"/>
                      <a:pt x="1345041" y="296120"/>
                      <a:pt x="1336310" y="269133"/>
                    </a:cubicBezTo>
                    <a:cubicBezTo>
                      <a:pt x="1327579" y="242145"/>
                      <a:pt x="1311704" y="192140"/>
                      <a:pt x="1298210" y="166740"/>
                    </a:cubicBezTo>
                    <a:cubicBezTo>
                      <a:pt x="1284716" y="141340"/>
                      <a:pt x="1276381" y="133005"/>
                      <a:pt x="1255347" y="116733"/>
                    </a:cubicBezTo>
                    <a:cubicBezTo>
                      <a:pt x="1234313" y="100461"/>
                      <a:pt x="1199388" y="81014"/>
                      <a:pt x="1172004" y="69108"/>
                    </a:cubicBezTo>
                    <a:cubicBezTo>
                      <a:pt x="1144620" y="57202"/>
                      <a:pt x="1123982" y="52440"/>
                      <a:pt x="1091041" y="45296"/>
                    </a:cubicBezTo>
                    <a:cubicBezTo>
                      <a:pt x="1058100" y="38152"/>
                      <a:pt x="1027144" y="31802"/>
                      <a:pt x="974360" y="26246"/>
                    </a:cubicBezTo>
                    <a:cubicBezTo>
                      <a:pt x="921576" y="20690"/>
                      <a:pt x="774335" y="11958"/>
                      <a:pt x="774335" y="11958"/>
                    </a:cubicBezTo>
                    <a:cubicBezTo>
                      <a:pt x="706073" y="7592"/>
                      <a:pt x="633444" y="-742"/>
                      <a:pt x="564785" y="52"/>
                    </a:cubicBezTo>
                    <a:cubicBezTo>
                      <a:pt x="496126" y="846"/>
                      <a:pt x="416751" y="9577"/>
                      <a:pt x="362379" y="16721"/>
                    </a:cubicBezTo>
                    <a:cubicBezTo>
                      <a:pt x="308007" y="23865"/>
                      <a:pt x="276654" y="23865"/>
                      <a:pt x="238554" y="42915"/>
                    </a:cubicBezTo>
                    <a:cubicBezTo>
                      <a:pt x="200454" y="61965"/>
                      <a:pt x="162354" y="102049"/>
                      <a:pt x="133779" y="131021"/>
                    </a:cubicBezTo>
                    <a:cubicBezTo>
                      <a:pt x="105204" y="159993"/>
                      <a:pt x="83773" y="193727"/>
                      <a:pt x="67104" y="216746"/>
                    </a:cubicBezTo>
                    <a:cubicBezTo>
                      <a:pt x="50435" y="239765"/>
                      <a:pt x="42894" y="251670"/>
                      <a:pt x="33766" y="269133"/>
                    </a:cubicBezTo>
                    <a:cubicBezTo>
                      <a:pt x="24638" y="286595"/>
                      <a:pt x="17891" y="300487"/>
                      <a:pt x="12335" y="321521"/>
                    </a:cubicBezTo>
                    <a:cubicBezTo>
                      <a:pt x="6779" y="342555"/>
                      <a:pt x="1620" y="366368"/>
                      <a:pt x="429" y="395340"/>
                    </a:cubicBezTo>
                    <a:cubicBezTo>
                      <a:pt x="-762" y="424312"/>
                      <a:pt x="429" y="465587"/>
                      <a:pt x="5191" y="495352"/>
                    </a:cubicBezTo>
                    <a:cubicBezTo>
                      <a:pt x="9953" y="525117"/>
                      <a:pt x="19479" y="548136"/>
                      <a:pt x="29004" y="573933"/>
                    </a:cubicBezTo>
                    <a:cubicBezTo>
                      <a:pt x="38529" y="599730"/>
                      <a:pt x="47657" y="627114"/>
                      <a:pt x="62341" y="650133"/>
                    </a:cubicBezTo>
                    <a:cubicBezTo>
                      <a:pt x="77025" y="673152"/>
                      <a:pt x="132191" y="731890"/>
                      <a:pt x="157591" y="74062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56" name="Freeform 55"/>
              <p:cNvSpPr/>
              <p:nvPr/>
            </p:nvSpPr>
            <p:spPr bwMode="auto">
              <a:xfrm rot="19914113">
                <a:off x="2969099" y="4740843"/>
                <a:ext cx="1034511" cy="393568"/>
              </a:xfrm>
              <a:custGeom>
                <a:avLst/>
                <a:gdLst>
                  <a:gd name="connsiteX0" fmla="*/ 98145 w 1034511"/>
                  <a:gd name="connsiteY0" fmla="*/ 393397 h 393568"/>
                  <a:gd name="connsiteX1" fmla="*/ 55282 w 1034511"/>
                  <a:gd name="connsiteY1" fmla="*/ 348153 h 393568"/>
                  <a:gd name="connsiteX2" fmla="*/ 29088 w 1034511"/>
                  <a:gd name="connsiteY2" fmla="*/ 293384 h 393568"/>
                  <a:gd name="connsiteX3" fmla="*/ 36232 w 1034511"/>
                  <a:gd name="connsiteY3" fmla="*/ 219565 h 393568"/>
                  <a:gd name="connsiteX4" fmla="*/ 71951 w 1034511"/>
                  <a:gd name="connsiteY4" fmla="*/ 133840 h 393568"/>
                  <a:gd name="connsiteX5" fmla="*/ 141007 w 1034511"/>
                  <a:gd name="connsiteY5" fmla="*/ 93359 h 393568"/>
                  <a:gd name="connsiteX6" fmla="*/ 219588 w 1034511"/>
                  <a:gd name="connsiteY6" fmla="*/ 50497 h 393568"/>
                  <a:gd name="connsiteX7" fmla="*/ 350557 w 1034511"/>
                  <a:gd name="connsiteY7" fmla="*/ 43353 h 393568"/>
                  <a:gd name="connsiteX8" fmla="*/ 519626 w 1034511"/>
                  <a:gd name="connsiteY8" fmla="*/ 45734 h 393568"/>
                  <a:gd name="connsiteX9" fmla="*/ 660120 w 1034511"/>
                  <a:gd name="connsiteY9" fmla="*/ 76690 h 393568"/>
                  <a:gd name="connsiteX10" fmla="*/ 774420 w 1034511"/>
                  <a:gd name="connsiteY10" fmla="*/ 88597 h 393568"/>
                  <a:gd name="connsiteX11" fmla="*/ 848238 w 1034511"/>
                  <a:gd name="connsiteY11" fmla="*/ 124315 h 393568"/>
                  <a:gd name="connsiteX12" fmla="*/ 910151 w 1034511"/>
                  <a:gd name="connsiteY12" fmla="*/ 181465 h 393568"/>
                  <a:gd name="connsiteX13" fmla="*/ 929201 w 1034511"/>
                  <a:gd name="connsiteY13" fmla="*/ 207659 h 393568"/>
                  <a:gd name="connsiteX14" fmla="*/ 972063 w 1034511"/>
                  <a:gd name="connsiteY14" fmla="*/ 202897 h 393568"/>
                  <a:gd name="connsiteX15" fmla="*/ 1026832 w 1034511"/>
                  <a:gd name="connsiteY15" fmla="*/ 202897 h 393568"/>
                  <a:gd name="connsiteX16" fmla="*/ 1031595 w 1034511"/>
                  <a:gd name="connsiteY16" fmla="*/ 198134 h 393568"/>
                  <a:gd name="connsiteX17" fmla="*/ 1003020 w 1034511"/>
                  <a:gd name="connsiteY17" fmla="*/ 148128 h 393568"/>
                  <a:gd name="connsiteX18" fmla="*/ 919676 w 1034511"/>
                  <a:gd name="connsiteY18" fmla="*/ 71928 h 393568"/>
                  <a:gd name="connsiteX19" fmla="*/ 779182 w 1034511"/>
                  <a:gd name="connsiteY19" fmla="*/ 36209 h 393568"/>
                  <a:gd name="connsiteX20" fmla="*/ 600588 w 1034511"/>
                  <a:gd name="connsiteY20" fmla="*/ 19540 h 393568"/>
                  <a:gd name="connsiteX21" fmla="*/ 405326 w 1034511"/>
                  <a:gd name="connsiteY21" fmla="*/ 490 h 393568"/>
                  <a:gd name="connsiteX22" fmla="*/ 250545 w 1034511"/>
                  <a:gd name="connsiteY22" fmla="*/ 7634 h 393568"/>
                  <a:gd name="connsiteX23" fmla="*/ 167201 w 1034511"/>
                  <a:gd name="connsiteY23" fmla="*/ 29065 h 393568"/>
                  <a:gd name="connsiteX24" fmla="*/ 79095 w 1034511"/>
                  <a:gd name="connsiteY24" fmla="*/ 86215 h 393568"/>
                  <a:gd name="connsiteX25" fmla="*/ 17182 w 1034511"/>
                  <a:gd name="connsiteY25" fmla="*/ 167178 h 393568"/>
                  <a:gd name="connsiteX26" fmla="*/ 513 w 1034511"/>
                  <a:gd name="connsiteY26" fmla="*/ 283859 h 393568"/>
                  <a:gd name="connsiteX27" fmla="*/ 31470 w 1034511"/>
                  <a:gd name="connsiteY27" fmla="*/ 360059 h 393568"/>
                  <a:gd name="connsiteX28" fmla="*/ 98145 w 1034511"/>
                  <a:gd name="connsiteY28" fmla="*/ 393397 h 393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34511" h="393568">
                    <a:moveTo>
                      <a:pt x="98145" y="393397"/>
                    </a:moveTo>
                    <a:cubicBezTo>
                      <a:pt x="102114" y="391413"/>
                      <a:pt x="66791" y="364822"/>
                      <a:pt x="55282" y="348153"/>
                    </a:cubicBezTo>
                    <a:cubicBezTo>
                      <a:pt x="43773" y="331484"/>
                      <a:pt x="32263" y="314815"/>
                      <a:pt x="29088" y="293384"/>
                    </a:cubicBezTo>
                    <a:cubicBezTo>
                      <a:pt x="25913" y="271953"/>
                      <a:pt x="29088" y="246156"/>
                      <a:pt x="36232" y="219565"/>
                    </a:cubicBezTo>
                    <a:cubicBezTo>
                      <a:pt x="43376" y="192974"/>
                      <a:pt x="54489" y="154874"/>
                      <a:pt x="71951" y="133840"/>
                    </a:cubicBezTo>
                    <a:cubicBezTo>
                      <a:pt x="89413" y="112806"/>
                      <a:pt x="116401" y="107249"/>
                      <a:pt x="141007" y="93359"/>
                    </a:cubicBezTo>
                    <a:cubicBezTo>
                      <a:pt x="165613" y="79469"/>
                      <a:pt x="184663" y="58831"/>
                      <a:pt x="219588" y="50497"/>
                    </a:cubicBezTo>
                    <a:cubicBezTo>
                      <a:pt x="254513" y="42163"/>
                      <a:pt x="350557" y="43353"/>
                      <a:pt x="350557" y="43353"/>
                    </a:cubicBezTo>
                    <a:cubicBezTo>
                      <a:pt x="400563" y="42559"/>
                      <a:pt x="468032" y="40178"/>
                      <a:pt x="519626" y="45734"/>
                    </a:cubicBezTo>
                    <a:cubicBezTo>
                      <a:pt x="571220" y="51290"/>
                      <a:pt x="617654" y="69546"/>
                      <a:pt x="660120" y="76690"/>
                    </a:cubicBezTo>
                    <a:cubicBezTo>
                      <a:pt x="702586" y="83834"/>
                      <a:pt x="743067" y="80659"/>
                      <a:pt x="774420" y="88597"/>
                    </a:cubicBezTo>
                    <a:cubicBezTo>
                      <a:pt x="805773" y="96534"/>
                      <a:pt x="825616" y="108837"/>
                      <a:pt x="848238" y="124315"/>
                    </a:cubicBezTo>
                    <a:cubicBezTo>
                      <a:pt x="870860" y="139793"/>
                      <a:pt x="896657" y="167574"/>
                      <a:pt x="910151" y="181465"/>
                    </a:cubicBezTo>
                    <a:cubicBezTo>
                      <a:pt x="923645" y="195356"/>
                      <a:pt x="918882" y="204087"/>
                      <a:pt x="929201" y="207659"/>
                    </a:cubicBezTo>
                    <a:cubicBezTo>
                      <a:pt x="939520" y="211231"/>
                      <a:pt x="955791" y="203691"/>
                      <a:pt x="972063" y="202897"/>
                    </a:cubicBezTo>
                    <a:cubicBezTo>
                      <a:pt x="988335" y="202103"/>
                      <a:pt x="1016910" y="203691"/>
                      <a:pt x="1026832" y="202897"/>
                    </a:cubicBezTo>
                    <a:cubicBezTo>
                      <a:pt x="1036754" y="202103"/>
                      <a:pt x="1035564" y="207262"/>
                      <a:pt x="1031595" y="198134"/>
                    </a:cubicBezTo>
                    <a:cubicBezTo>
                      <a:pt x="1027626" y="189006"/>
                      <a:pt x="1021673" y="169162"/>
                      <a:pt x="1003020" y="148128"/>
                    </a:cubicBezTo>
                    <a:cubicBezTo>
                      <a:pt x="984367" y="127094"/>
                      <a:pt x="956982" y="90581"/>
                      <a:pt x="919676" y="71928"/>
                    </a:cubicBezTo>
                    <a:cubicBezTo>
                      <a:pt x="882370" y="53275"/>
                      <a:pt x="832363" y="44940"/>
                      <a:pt x="779182" y="36209"/>
                    </a:cubicBezTo>
                    <a:cubicBezTo>
                      <a:pt x="726001" y="27478"/>
                      <a:pt x="600588" y="19540"/>
                      <a:pt x="600588" y="19540"/>
                    </a:cubicBezTo>
                    <a:cubicBezTo>
                      <a:pt x="538279" y="13587"/>
                      <a:pt x="463666" y="2474"/>
                      <a:pt x="405326" y="490"/>
                    </a:cubicBezTo>
                    <a:cubicBezTo>
                      <a:pt x="346986" y="-1494"/>
                      <a:pt x="290233" y="2871"/>
                      <a:pt x="250545" y="7634"/>
                    </a:cubicBezTo>
                    <a:cubicBezTo>
                      <a:pt x="210858" y="12396"/>
                      <a:pt x="195776" y="15968"/>
                      <a:pt x="167201" y="29065"/>
                    </a:cubicBezTo>
                    <a:cubicBezTo>
                      <a:pt x="138626" y="42162"/>
                      <a:pt x="104098" y="63196"/>
                      <a:pt x="79095" y="86215"/>
                    </a:cubicBezTo>
                    <a:cubicBezTo>
                      <a:pt x="54092" y="109234"/>
                      <a:pt x="30279" y="134237"/>
                      <a:pt x="17182" y="167178"/>
                    </a:cubicBezTo>
                    <a:cubicBezTo>
                      <a:pt x="4085" y="200119"/>
                      <a:pt x="-1868" y="251712"/>
                      <a:pt x="513" y="283859"/>
                    </a:cubicBezTo>
                    <a:cubicBezTo>
                      <a:pt x="2894" y="316006"/>
                      <a:pt x="17976" y="340215"/>
                      <a:pt x="31470" y="360059"/>
                    </a:cubicBezTo>
                    <a:cubicBezTo>
                      <a:pt x="44964" y="379903"/>
                      <a:pt x="94176" y="395381"/>
                      <a:pt x="98145" y="393397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57" name="Freeform 56"/>
              <p:cNvSpPr/>
              <p:nvPr/>
            </p:nvSpPr>
            <p:spPr bwMode="auto">
              <a:xfrm rot="19914113">
                <a:off x="1789378" y="6590699"/>
                <a:ext cx="162869" cy="92301"/>
              </a:xfrm>
              <a:custGeom>
                <a:avLst/>
                <a:gdLst>
                  <a:gd name="connsiteX0" fmla="*/ 4197 w 162869"/>
                  <a:gd name="connsiteY0" fmla="*/ 23812 h 92301"/>
                  <a:gd name="connsiteX1" fmla="*/ 106591 w 162869"/>
                  <a:gd name="connsiteY1" fmla="*/ 0 h 92301"/>
                  <a:gd name="connsiteX2" fmla="*/ 142309 w 162869"/>
                  <a:gd name="connsiteY2" fmla="*/ 23812 h 92301"/>
                  <a:gd name="connsiteX3" fmla="*/ 142309 w 162869"/>
                  <a:gd name="connsiteY3" fmla="*/ 21431 h 92301"/>
                  <a:gd name="connsiteX4" fmla="*/ 147072 w 162869"/>
                  <a:gd name="connsiteY4" fmla="*/ 38100 h 92301"/>
                  <a:gd name="connsiteX5" fmla="*/ 161359 w 162869"/>
                  <a:gd name="connsiteY5" fmla="*/ 57150 h 92301"/>
                  <a:gd name="connsiteX6" fmla="*/ 106591 w 162869"/>
                  <a:gd name="connsiteY6" fmla="*/ 76200 h 92301"/>
                  <a:gd name="connsiteX7" fmla="*/ 28009 w 162869"/>
                  <a:gd name="connsiteY7" fmla="*/ 90487 h 92301"/>
                  <a:gd name="connsiteX8" fmla="*/ 4197 w 162869"/>
                  <a:gd name="connsiteY8" fmla="*/ 23812 h 92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2869" h="92301">
                    <a:moveTo>
                      <a:pt x="4197" y="23812"/>
                    </a:moveTo>
                    <a:cubicBezTo>
                      <a:pt x="17294" y="8731"/>
                      <a:pt x="83572" y="0"/>
                      <a:pt x="106591" y="0"/>
                    </a:cubicBezTo>
                    <a:cubicBezTo>
                      <a:pt x="129610" y="0"/>
                      <a:pt x="136356" y="20240"/>
                      <a:pt x="142309" y="23812"/>
                    </a:cubicBezTo>
                    <a:cubicBezTo>
                      <a:pt x="148262" y="27384"/>
                      <a:pt x="141515" y="19050"/>
                      <a:pt x="142309" y="21431"/>
                    </a:cubicBezTo>
                    <a:cubicBezTo>
                      <a:pt x="143103" y="23812"/>
                      <a:pt x="143897" y="32147"/>
                      <a:pt x="147072" y="38100"/>
                    </a:cubicBezTo>
                    <a:cubicBezTo>
                      <a:pt x="150247" y="44053"/>
                      <a:pt x="168106" y="50800"/>
                      <a:pt x="161359" y="57150"/>
                    </a:cubicBezTo>
                    <a:cubicBezTo>
                      <a:pt x="154612" y="63500"/>
                      <a:pt x="128816" y="70644"/>
                      <a:pt x="106591" y="76200"/>
                    </a:cubicBezTo>
                    <a:cubicBezTo>
                      <a:pt x="84366" y="81756"/>
                      <a:pt x="44678" y="97631"/>
                      <a:pt x="28009" y="90487"/>
                    </a:cubicBezTo>
                    <a:cubicBezTo>
                      <a:pt x="11340" y="83343"/>
                      <a:pt x="-8900" y="38893"/>
                      <a:pt x="4197" y="23812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58" name="Freeform 57"/>
              <p:cNvSpPr/>
              <p:nvPr/>
            </p:nvSpPr>
            <p:spPr bwMode="auto">
              <a:xfrm rot="19914113">
                <a:off x="3520442" y="5064197"/>
                <a:ext cx="572664" cy="109175"/>
              </a:xfrm>
              <a:custGeom>
                <a:avLst/>
                <a:gdLst>
                  <a:gd name="connsiteX0" fmla="*/ 17550 w 572664"/>
                  <a:gd name="connsiteY0" fmla="*/ 40494 h 109175"/>
                  <a:gd name="connsiteX1" fmla="*/ 12788 w 572664"/>
                  <a:gd name="connsiteY1" fmla="*/ 90500 h 109175"/>
                  <a:gd name="connsiteX2" fmla="*/ 141375 w 572664"/>
                  <a:gd name="connsiteY2" fmla="*/ 104788 h 109175"/>
                  <a:gd name="connsiteX3" fmla="*/ 346163 w 572664"/>
                  <a:gd name="connsiteY3" fmla="*/ 102407 h 109175"/>
                  <a:gd name="connsiteX4" fmla="*/ 512850 w 572664"/>
                  <a:gd name="connsiteY4" fmla="*/ 107169 h 109175"/>
                  <a:gd name="connsiteX5" fmla="*/ 555713 w 572664"/>
                  <a:gd name="connsiteY5" fmla="*/ 64307 h 109175"/>
                  <a:gd name="connsiteX6" fmla="*/ 572381 w 572664"/>
                  <a:gd name="connsiteY6" fmla="*/ 54782 h 109175"/>
                  <a:gd name="connsiteX7" fmla="*/ 543806 w 572664"/>
                  <a:gd name="connsiteY7" fmla="*/ 40494 h 109175"/>
                  <a:gd name="connsiteX8" fmla="*/ 522375 w 572664"/>
                  <a:gd name="connsiteY8" fmla="*/ 16682 h 109175"/>
                  <a:gd name="connsiteX9" fmla="*/ 512850 w 572664"/>
                  <a:gd name="connsiteY9" fmla="*/ 13 h 109175"/>
                  <a:gd name="connsiteX10" fmla="*/ 498563 w 572664"/>
                  <a:gd name="connsiteY10" fmla="*/ 14300 h 109175"/>
                  <a:gd name="connsiteX11" fmla="*/ 479513 w 572664"/>
                  <a:gd name="connsiteY11" fmla="*/ 38113 h 109175"/>
                  <a:gd name="connsiteX12" fmla="*/ 405694 w 572664"/>
                  <a:gd name="connsiteY12" fmla="*/ 52400 h 109175"/>
                  <a:gd name="connsiteX13" fmla="*/ 219956 w 572664"/>
                  <a:gd name="connsiteY13" fmla="*/ 54782 h 109175"/>
                  <a:gd name="connsiteX14" fmla="*/ 127088 w 572664"/>
                  <a:gd name="connsiteY14" fmla="*/ 42875 h 109175"/>
                  <a:gd name="connsiteX15" fmla="*/ 17550 w 572664"/>
                  <a:gd name="connsiteY15" fmla="*/ 40494 h 109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72664" h="109175">
                    <a:moveTo>
                      <a:pt x="17550" y="40494"/>
                    </a:moveTo>
                    <a:cubicBezTo>
                      <a:pt x="-1500" y="48431"/>
                      <a:pt x="-7850" y="79784"/>
                      <a:pt x="12788" y="90500"/>
                    </a:cubicBezTo>
                    <a:cubicBezTo>
                      <a:pt x="33426" y="101216"/>
                      <a:pt x="85813" y="102804"/>
                      <a:pt x="141375" y="104788"/>
                    </a:cubicBezTo>
                    <a:cubicBezTo>
                      <a:pt x="196937" y="106772"/>
                      <a:pt x="284251" y="102010"/>
                      <a:pt x="346163" y="102407"/>
                    </a:cubicBezTo>
                    <a:cubicBezTo>
                      <a:pt x="408075" y="102804"/>
                      <a:pt x="477925" y="113519"/>
                      <a:pt x="512850" y="107169"/>
                    </a:cubicBezTo>
                    <a:cubicBezTo>
                      <a:pt x="547775" y="100819"/>
                      <a:pt x="545791" y="73038"/>
                      <a:pt x="555713" y="64307"/>
                    </a:cubicBezTo>
                    <a:cubicBezTo>
                      <a:pt x="565635" y="55576"/>
                      <a:pt x="574365" y="58751"/>
                      <a:pt x="572381" y="54782"/>
                    </a:cubicBezTo>
                    <a:cubicBezTo>
                      <a:pt x="570397" y="50813"/>
                      <a:pt x="552140" y="46844"/>
                      <a:pt x="543806" y="40494"/>
                    </a:cubicBezTo>
                    <a:cubicBezTo>
                      <a:pt x="535472" y="34144"/>
                      <a:pt x="527534" y="23429"/>
                      <a:pt x="522375" y="16682"/>
                    </a:cubicBezTo>
                    <a:cubicBezTo>
                      <a:pt x="517216" y="9935"/>
                      <a:pt x="516819" y="410"/>
                      <a:pt x="512850" y="13"/>
                    </a:cubicBezTo>
                    <a:cubicBezTo>
                      <a:pt x="508881" y="-384"/>
                      <a:pt x="504119" y="7950"/>
                      <a:pt x="498563" y="14300"/>
                    </a:cubicBezTo>
                    <a:cubicBezTo>
                      <a:pt x="493007" y="20650"/>
                      <a:pt x="494991" y="31763"/>
                      <a:pt x="479513" y="38113"/>
                    </a:cubicBezTo>
                    <a:cubicBezTo>
                      <a:pt x="464035" y="44463"/>
                      <a:pt x="448953" y="49622"/>
                      <a:pt x="405694" y="52400"/>
                    </a:cubicBezTo>
                    <a:cubicBezTo>
                      <a:pt x="362435" y="55178"/>
                      <a:pt x="266390" y="56369"/>
                      <a:pt x="219956" y="54782"/>
                    </a:cubicBezTo>
                    <a:cubicBezTo>
                      <a:pt x="173522" y="53195"/>
                      <a:pt x="160426" y="44860"/>
                      <a:pt x="127088" y="42875"/>
                    </a:cubicBezTo>
                    <a:cubicBezTo>
                      <a:pt x="93750" y="40890"/>
                      <a:pt x="36600" y="32557"/>
                      <a:pt x="17550" y="40494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59" name="Freeform 58"/>
              <p:cNvSpPr/>
              <p:nvPr/>
            </p:nvSpPr>
            <p:spPr bwMode="auto">
              <a:xfrm rot="19914113">
                <a:off x="3436335" y="5128965"/>
                <a:ext cx="912842" cy="243941"/>
              </a:xfrm>
              <a:custGeom>
                <a:avLst/>
                <a:gdLst>
                  <a:gd name="connsiteX0" fmla="*/ 71637 w 912842"/>
                  <a:gd name="connsiteY0" fmla="*/ 88918 h 243941"/>
                  <a:gd name="connsiteX1" fmla="*/ 33537 w 912842"/>
                  <a:gd name="connsiteY1" fmla="*/ 143686 h 243941"/>
                  <a:gd name="connsiteX2" fmla="*/ 2581 w 912842"/>
                  <a:gd name="connsiteY2" fmla="*/ 179405 h 243941"/>
                  <a:gd name="connsiteX3" fmla="*/ 2581 w 912842"/>
                  <a:gd name="connsiteY3" fmla="*/ 181786 h 243941"/>
                  <a:gd name="connsiteX4" fmla="*/ 9725 w 912842"/>
                  <a:gd name="connsiteY4" fmla="*/ 186549 h 243941"/>
                  <a:gd name="connsiteX5" fmla="*/ 88306 w 912842"/>
                  <a:gd name="connsiteY5" fmla="*/ 207980 h 243941"/>
                  <a:gd name="connsiteX6" fmla="*/ 307381 w 912842"/>
                  <a:gd name="connsiteY6" fmla="*/ 231793 h 243941"/>
                  <a:gd name="connsiteX7" fmla="*/ 552650 w 912842"/>
                  <a:gd name="connsiteY7" fmla="*/ 243699 h 243941"/>
                  <a:gd name="connsiteX8" fmla="*/ 755056 w 912842"/>
                  <a:gd name="connsiteY8" fmla="*/ 234174 h 243941"/>
                  <a:gd name="connsiteX9" fmla="*/ 836019 w 912842"/>
                  <a:gd name="connsiteY9" fmla="*/ 177024 h 243941"/>
                  <a:gd name="connsiteX10" fmla="*/ 890787 w 912842"/>
                  <a:gd name="connsiteY10" fmla="*/ 100824 h 243941"/>
                  <a:gd name="connsiteX11" fmla="*/ 909837 w 912842"/>
                  <a:gd name="connsiteY11" fmla="*/ 22243 h 243941"/>
                  <a:gd name="connsiteX12" fmla="*/ 909837 w 912842"/>
                  <a:gd name="connsiteY12" fmla="*/ 15099 h 243941"/>
                  <a:gd name="connsiteX13" fmla="*/ 881262 w 912842"/>
                  <a:gd name="connsiteY13" fmla="*/ 3193 h 243941"/>
                  <a:gd name="connsiteX14" fmla="*/ 857450 w 912842"/>
                  <a:gd name="connsiteY14" fmla="*/ 811 h 243941"/>
                  <a:gd name="connsiteX15" fmla="*/ 852687 w 912842"/>
                  <a:gd name="connsiteY15" fmla="*/ 15099 h 243941"/>
                  <a:gd name="connsiteX16" fmla="*/ 778869 w 912842"/>
                  <a:gd name="connsiteY16" fmla="*/ 117493 h 243941"/>
                  <a:gd name="connsiteX17" fmla="*/ 662187 w 912842"/>
                  <a:gd name="connsiteY17" fmla="*/ 148449 h 243941"/>
                  <a:gd name="connsiteX18" fmla="*/ 281187 w 912842"/>
                  <a:gd name="connsiteY18" fmla="*/ 150830 h 243941"/>
                  <a:gd name="connsiteX19" fmla="*/ 150219 w 912842"/>
                  <a:gd name="connsiteY19" fmla="*/ 124636 h 243941"/>
                  <a:gd name="connsiteX20" fmla="*/ 71637 w 912842"/>
                  <a:gd name="connsiteY20" fmla="*/ 88918 h 243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12842" h="243941">
                    <a:moveTo>
                      <a:pt x="71637" y="88918"/>
                    </a:moveTo>
                    <a:cubicBezTo>
                      <a:pt x="52190" y="92093"/>
                      <a:pt x="45046" y="128605"/>
                      <a:pt x="33537" y="143686"/>
                    </a:cubicBezTo>
                    <a:cubicBezTo>
                      <a:pt x="22028" y="158767"/>
                      <a:pt x="7740" y="173055"/>
                      <a:pt x="2581" y="179405"/>
                    </a:cubicBezTo>
                    <a:cubicBezTo>
                      <a:pt x="-2578" y="185755"/>
                      <a:pt x="1390" y="180595"/>
                      <a:pt x="2581" y="181786"/>
                    </a:cubicBezTo>
                    <a:cubicBezTo>
                      <a:pt x="3772" y="182977"/>
                      <a:pt x="-4562" y="182183"/>
                      <a:pt x="9725" y="186549"/>
                    </a:cubicBezTo>
                    <a:cubicBezTo>
                      <a:pt x="24012" y="190915"/>
                      <a:pt x="38697" y="200439"/>
                      <a:pt x="88306" y="207980"/>
                    </a:cubicBezTo>
                    <a:cubicBezTo>
                      <a:pt x="137915" y="215521"/>
                      <a:pt x="229990" y="225840"/>
                      <a:pt x="307381" y="231793"/>
                    </a:cubicBezTo>
                    <a:cubicBezTo>
                      <a:pt x="384772" y="237746"/>
                      <a:pt x="478038" y="243302"/>
                      <a:pt x="552650" y="243699"/>
                    </a:cubicBezTo>
                    <a:cubicBezTo>
                      <a:pt x="627262" y="244096"/>
                      <a:pt x="707828" y="245287"/>
                      <a:pt x="755056" y="234174"/>
                    </a:cubicBezTo>
                    <a:cubicBezTo>
                      <a:pt x="802284" y="223062"/>
                      <a:pt x="813397" y="199249"/>
                      <a:pt x="836019" y="177024"/>
                    </a:cubicBezTo>
                    <a:cubicBezTo>
                      <a:pt x="858641" y="154799"/>
                      <a:pt x="878484" y="126621"/>
                      <a:pt x="890787" y="100824"/>
                    </a:cubicBezTo>
                    <a:cubicBezTo>
                      <a:pt x="903090" y="75027"/>
                      <a:pt x="906662" y="36530"/>
                      <a:pt x="909837" y="22243"/>
                    </a:cubicBezTo>
                    <a:cubicBezTo>
                      <a:pt x="913012" y="7956"/>
                      <a:pt x="914599" y="18274"/>
                      <a:pt x="909837" y="15099"/>
                    </a:cubicBezTo>
                    <a:cubicBezTo>
                      <a:pt x="905075" y="11924"/>
                      <a:pt x="889993" y="5574"/>
                      <a:pt x="881262" y="3193"/>
                    </a:cubicBezTo>
                    <a:cubicBezTo>
                      <a:pt x="872531" y="812"/>
                      <a:pt x="862213" y="-1173"/>
                      <a:pt x="857450" y="811"/>
                    </a:cubicBezTo>
                    <a:cubicBezTo>
                      <a:pt x="852688" y="2795"/>
                      <a:pt x="865784" y="-4348"/>
                      <a:pt x="852687" y="15099"/>
                    </a:cubicBezTo>
                    <a:cubicBezTo>
                      <a:pt x="839590" y="34546"/>
                      <a:pt x="810619" y="95268"/>
                      <a:pt x="778869" y="117493"/>
                    </a:cubicBezTo>
                    <a:cubicBezTo>
                      <a:pt x="747119" y="139718"/>
                      <a:pt x="745134" y="142893"/>
                      <a:pt x="662187" y="148449"/>
                    </a:cubicBezTo>
                    <a:cubicBezTo>
                      <a:pt x="579240" y="154005"/>
                      <a:pt x="366515" y="154799"/>
                      <a:pt x="281187" y="150830"/>
                    </a:cubicBezTo>
                    <a:cubicBezTo>
                      <a:pt x="195859" y="146861"/>
                      <a:pt x="183953" y="133764"/>
                      <a:pt x="150219" y="124636"/>
                    </a:cubicBezTo>
                    <a:cubicBezTo>
                      <a:pt x="116485" y="115508"/>
                      <a:pt x="91084" y="85743"/>
                      <a:pt x="71637" y="88918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60" name="Freeform 59"/>
              <p:cNvSpPr/>
              <p:nvPr/>
            </p:nvSpPr>
            <p:spPr bwMode="auto">
              <a:xfrm rot="19914113">
                <a:off x="3886304" y="4646484"/>
                <a:ext cx="346901" cy="345617"/>
              </a:xfrm>
              <a:custGeom>
                <a:avLst/>
                <a:gdLst>
                  <a:gd name="connsiteX0" fmla="*/ 323879 w 346901"/>
                  <a:gd name="connsiteY0" fmla="*/ 1341 h 345617"/>
                  <a:gd name="connsiteX1" fmla="*/ 197673 w 346901"/>
                  <a:gd name="connsiteY1" fmla="*/ 13248 h 345617"/>
                  <a:gd name="connsiteX2" fmla="*/ 83373 w 346901"/>
                  <a:gd name="connsiteY2" fmla="*/ 22773 h 345617"/>
                  <a:gd name="connsiteX3" fmla="*/ 28604 w 346901"/>
                  <a:gd name="connsiteY3" fmla="*/ 37060 h 345617"/>
                  <a:gd name="connsiteX4" fmla="*/ 29 w 346901"/>
                  <a:gd name="connsiteY4" fmla="*/ 101354 h 345617"/>
                  <a:gd name="connsiteX5" fmla="*/ 23842 w 346901"/>
                  <a:gd name="connsiteY5" fmla="*/ 208510 h 345617"/>
                  <a:gd name="connsiteX6" fmla="*/ 54798 w 346901"/>
                  <a:gd name="connsiteY6" fmla="*/ 270423 h 345617"/>
                  <a:gd name="connsiteX7" fmla="*/ 154811 w 346901"/>
                  <a:gd name="connsiteY7" fmla="*/ 303760 h 345617"/>
                  <a:gd name="connsiteX8" fmla="*/ 252442 w 346901"/>
                  <a:gd name="connsiteY8" fmla="*/ 344241 h 345617"/>
                  <a:gd name="connsiteX9" fmla="*/ 340548 w 346901"/>
                  <a:gd name="connsiteY9" fmla="*/ 334716 h 345617"/>
                  <a:gd name="connsiteX10" fmla="*/ 340548 w 346901"/>
                  <a:gd name="connsiteY10" fmla="*/ 320429 h 345617"/>
                  <a:gd name="connsiteX11" fmla="*/ 345311 w 346901"/>
                  <a:gd name="connsiteY11" fmla="*/ 263279 h 345617"/>
                  <a:gd name="connsiteX12" fmla="*/ 345311 w 346901"/>
                  <a:gd name="connsiteY12" fmla="*/ 263279 h 345617"/>
                  <a:gd name="connsiteX13" fmla="*/ 316736 w 346901"/>
                  <a:gd name="connsiteY13" fmla="*/ 258516 h 345617"/>
                  <a:gd name="connsiteX14" fmla="*/ 190529 w 346901"/>
                  <a:gd name="connsiteY14" fmla="*/ 246610 h 345617"/>
                  <a:gd name="connsiteX15" fmla="*/ 121473 w 346901"/>
                  <a:gd name="connsiteY15" fmla="*/ 222798 h 345617"/>
                  <a:gd name="connsiteX16" fmla="*/ 85754 w 346901"/>
                  <a:gd name="connsiteY16" fmla="*/ 170410 h 345617"/>
                  <a:gd name="connsiteX17" fmla="*/ 54798 w 346901"/>
                  <a:gd name="connsiteY17" fmla="*/ 113260 h 345617"/>
                  <a:gd name="connsiteX18" fmla="*/ 66704 w 346901"/>
                  <a:gd name="connsiteY18" fmla="*/ 53729 h 345617"/>
                  <a:gd name="connsiteX19" fmla="*/ 66704 w 346901"/>
                  <a:gd name="connsiteY19" fmla="*/ 53729 h 345617"/>
                  <a:gd name="connsiteX20" fmla="*/ 102423 w 346901"/>
                  <a:gd name="connsiteY20" fmla="*/ 48966 h 345617"/>
                  <a:gd name="connsiteX21" fmla="*/ 223867 w 346901"/>
                  <a:gd name="connsiteY21" fmla="*/ 56110 h 345617"/>
                  <a:gd name="connsiteX22" fmla="*/ 309592 w 346901"/>
                  <a:gd name="connsiteY22" fmla="*/ 51348 h 345617"/>
                  <a:gd name="connsiteX23" fmla="*/ 323879 w 346901"/>
                  <a:gd name="connsiteY23" fmla="*/ 1341 h 345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46901" h="345617">
                    <a:moveTo>
                      <a:pt x="323879" y="1341"/>
                    </a:moveTo>
                    <a:cubicBezTo>
                      <a:pt x="305226" y="-5009"/>
                      <a:pt x="197673" y="13248"/>
                      <a:pt x="197673" y="13248"/>
                    </a:cubicBezTo>
                    <a:cubicBezTo>
                      <a:pt x="157589" y="16820"/>
                      <a:pt x="111551" y="18804"/>
                      <a:pt x="83373" y="22773"/>
                    </a:cubicBezTo>
                    <a:cubicBezTo>
                      <a:pt x="55195" y="26742"/>
                      <a:pt x="42495" y="23963"/>
                      <a:pt x="28604" y="37060"/>
                    </a:cubicBezTo>
                    <a:cubicBezTo>
                      <a:pt x="14713" y="50157"/>
                      <a:pt x="823" y="72779"/>
                      <a:pt x="29" y="101354"/>
                    </a:cubicBezTo>
                    <a:cubicBezTo>
                      <a:pt x="-765" y="129929"/>
                      <a:pt x="14714" y="180332"/>
                      <a:pt x="23842" y="208510"/>
                    </a:cubicBezTo>
                    <a:cubicBezTo>
                      <a:pt x="32970" y="236688"/>
                      <a:pt x="32970" y="254548"/>
                      <a:pt x="54798" y="270423"/>
                    </a:cubicBezTo>
                    <a:cubicBezTo>
                      <a:pt x="76626" y="286298"/>
                      <a:pt x="121870" y="291457"/>
                      <a:pt x="154811" y="303760"/>
                    </a:cubicBezTo>
                    <a:cubicBezTo>
                      <a:pt x="187752" y="316063"/>
                      <a:pt x="221486" y="339082"/>
                      <a:pt x="252442" y="344241"/>
                    </a:cubicBezTo>
                    <a:cubicBezTo>
                      <a:pt x="283398" y="349400"/>
                      <a:pt x="325864" y="338685"/>
                      <a:pt x="340548" y="334716"/>
                    </a:cubicBezTo>
                    <a:cubicBezTo>
                      <a:pt x="355232" y="330747"/>
                      <a:pt x="339754" y="332335"/>
                      <a:pt x="340548" y="320429"/>
                    </a:cubicBezTo>
                    <a:cubicBezTo>
                      <a:pt x="341342" y="308523"/>
                      <a:pt x="345311" y="263279"/>
                      <a:pt x="345311" y="263279"/>
                    </a:cubicBezTo>
                    <a:lnTo>
                      <a:pt x="345311" y="263279"/>
                    </a:lnTo>
                    <a:cubicBezTo>
                      <a:pt x="340549" y="262485"/>
                      <a:pt x="342533" y="261294"/>
                      <a:pt x="316736" y="258516"/>
                    </a:cubicBezTo>
                    <a:cubicBezTo>
                      <a:pt x="290939" y="255738"/>
                      <a:pt x="223073" y="252563"/>
                      <a:pt x="190529" y="246610"/>
                    </a:cubicBezTo>
                    <a:cubicBezTo>
                      <a:pt x="157985" y="240657"/>
                      <a:pt x="138935" y="235498"/>
                      <a:pt x="121473" y="222798"/>
                    </a:cubicBezTo>
                    <a:cubicBezTo>
                      <a:pt x="104010" y="210098"/>
                      <a:pt x="96866" y="188666"/>
                      <a:pt x="85754" y="170410"/>
                    </a:cubicBezTo>
                    <a:cubicBezTo>
                      <a:pt x="74641" y="152154"/>
                      <a:pt x="57973" y="132707"/>
                      <a:pt x="54798" y="113260"/>
                    </a:cubicBezTo>
                    <a:cubicBezTo>
                      <a:pt x="51623" y="93813"/>
                      <a:pt x="66704" y="53729"/>
                      <a:pt x="66704" y="53729"/>
                    </a:cubicBezTo>
                    <a:lnTo>
                      <a:pt x="66704" y="53729"/>
                    </a:lnTo>
                    <a:cubicBezTo>
                      <a:pt x="72657" y="52935"/>
                      <a:pt x="76229" y="48569"/>
                      <a:pt x="102423" y="48966"/>
                    </a:cubicBezTo>
                    <a:cubicBezTo>
                      <a:pt x="128617" y="49363"/>
                      <a:pt x="189339" y="55713"/>
                      <a:pt x="223867" y="56110"/>
                    </a:cubicBezTo>
                    <a:cubicBezTo>
                      <a:pt x="258395" y="56507"/>
                      <a:pt x="290939" y="52936"/>
                      <a:pt x="309592" y="51348"/>
                    </a:cubicBezTo>
                    <a:cubicBezTo>
                      <a:pt x="328245" y="49761"/>
                      <a:pt x="342532" y="7691"/>
                      <a:pt x="323879" y="1341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64873" name="Group 164872"/>
            <p:cNvGrpSpPr/>
            <p:nvPr/>
          </p:nvGrpSpPr>
          <p:grpSpPr>
            <a:xfrm>
              <a:off x="4111436" y="3090760"/>
              <a:ext cx="2892057" cy="1767135"/>
              <a:chOff x="4111436" y="3090760"/>
              <a:chExt cx="2892057" cy="1767135"/>
            </a:xfrm>
          </p:grpSpPr>
          <p:sp>
            <p:nvSpPr>
              <p:cNvPr id="62" name="Freeform 61"/>
              <p:cNvSpPr/>
              <p:nvPr/>
            </p:nvSpPr>
            <p:spPr bwMode="auto">
              <a:xfrm rot="20959369">
                <a:off x="4111436" y="3755145"/>
                <a:ext cx="1231204" cy="740363"/>
              </a:xfrm>
              <a:custGeom>
                <a:avLst/>
                <a:gdLst>
                  <a:gd name="connsiteX0" fmla="*/ 102249 w 1231204"/>
                  <a:gd name="connsiteY0" fmla="*/ 732822 h 740363"/>
                  <a:gd name="connsiteX1" fmla="*/ 11761 w 1231204"/>
                  <a:gd name="connsiteY1" fmla="*/ 558991 h 740363"/>
                  <a:gd name="connsiteX2" fmla="*/ 11761 w 1231204"/>
                  <a:gd name="connsiteY2" fmla="*/ 418497 h 740363"/>
                  <a:gd name="connsiteX3" fmla="*/ 109393 w 1231204"/>
                  <a:gd name="connsiteY3" fmla="*/ 292291 h 740363"/>
                  <a:gd name="connsiteX4" fmla="*/ 254649 w 1231204"/>
                  <a:gd name="connsiteY4" fmla="*/ 192279 h 740363"/>
                  <a:gd name="connsiteX5" fmla="*/ 395143 w 1231204"/>
                  <a:gd name="connsiteY5" fmla="*/ 111316 h 740363"/>
                  <a:gd name="connsiteX6" fmla="*/ 518968 w 1231204"/>
                  <a:gd name="connsiteY6" fmla="*/ 58929 h 740363"/>
                  <a:gd name="connsiteX7" fmla="*/ 628505 w 1231204"/>
                  <a:gd name="connsiteY7" fmla="*/ 23210 h 740363"/>
                  <a:gd name="connsiteX8" fmla="*/ 714230 w 1231204"/>
                  <a:gd name="connsiteY8" fmla="*/ 1779 h 740363"/>
                  <a:gd name="connsiteX9" fmla="*/ 776143 w 1231204"/>
                  <a:gd name="connsiteY9" fmla="*/ 1779 h 740363"/>
                  <a:gd name="connsiteX10" fmla="*/ 838055 w 1231204"/>
                  <a:gd name="connsiteY10" fmla="*/ 6541 h 740363"/>
                  <a:gd name="connsiteX11" fmla="*/ 892824 w 1231204"/>
                  <a:gd name="connsiteY11" fmla="*/ 18447 h 740363"/>
                  <a:gd name="connsiteX12" fmla="*/ 928543 w 1231204"/>
                  <a:gd name="connsiteY12" fmla="*/ 37497 h 740363"/>
                  <a:gd name="connsiteX13" fmla="*/ 961880 w 1231204"/>
                  <a:gd name="connsiteY13" fmla="*/ 63691 h 740363"/>
                  <a:gd name="connsiteX14" fmla="*/ 995218 w 1231204"/>
                  <a:gd name="connsiteY14" fmla="*/ 94647 h 740363"/>
                  <a:gd name="connsiteX15" fmla="*/ 1121424 w 1231204"/>
                  <a:gd name="connsiteY15" fmla="*/ 211329 h 740363"/>
                  <a:gd name="connsiteX16" fmla="*/ 1176193 w 1231204"/>
                  <a:gd name="connsiteY16" fmla="*/ 289910 h 740363"/>
                  <a:gd name="connsiteX17" fmla="*/ 1214293 w 1231204"/>
                  <a:gd name="connsiteY17" fmla="*/ 351822 h 740363"/>
                  <a:gd name="connsiteX18" fmla="*/ 1223818 w 1231204"/>
                  <a:gd name="connsiteY18" fmla="*/ 368491 h 740363"/>
                  <a:gd name="connsiteX19" fmla="*/ 1230961 w 1231204"/>
                  <a:gd name="connsiteY19" fmla="*/ 392304 h 740363"/>
                  <a:gd name="connsiteX20" fmla="*/ 1228580 w 1231204"/>
                  <a:gd name="connsiteY20" fmla="*/ 413735 h 740363"/>
                  <a:gd name="connsiteX21" fmla="*/ 1230961 w 1231204"/>
                  <a:gd name="connsiteY21" fmla="*/ 480410 h 740363"/>
                  <a:gd name="connsiteX22" fmla="*/ 1221436 w 1231204"/>
                  <a:gd name="connsiteY22" fmla="*/ 511366 h 740363"/>
                  <a:gd name="connsiteX23" fmla="*/ 1202386 w 1231204"/>
                  <a:gd name="connsiteY23" fmla="*/ 566135 h 740363"/>
                  <a:gd name="connsiteX24" fmla="*/ 1178574 w 1231204"/>
                  <a:gd name="connsiteY24" fmla="*/ 604235 h 740363"/>
                  <a:gd name="connsiteX25" fmla="*/ 1173811 w 1231204"/>
                  <a:gd name="connsiteY25" fmla="*/ 608997 h 740363"/>
                  <a:gd name="connsiteX26" fmla="*/ 1169049 w 1231204"/>
                  <a:gd name="connsiteY26" fmla="*/ 613760 h 740363"/>
                  <a:gd name="connsiteX27" fmla="*/ 1164286 w 1231204"/>
                  <a:gd name="connsiteY27" fmla="*/ 623285 h 740363"/>
                  <a:gd name="connsiteX28" fmla="*/ 1157143 w 1231204"/>
                  <a:gd name="connsiteY28" fmla="*/ 618522 h 740363"/>
                  <a:gd name="connsiteX29" fmla="*/ 1149999 w 1231204"/>
                  <a:gd name="connsiteY29" fmla="*/ 611379 h 740363"/>
                  <a:gd name="connsiteX30" fmla="*/ 1140474 w 1231204"/>
                  <a:gd name="connsiteY30" fmla="*/ 606616 h 740363"/>
                  <a:gd name="connsiteX31" fmla="*/ 1126186 w 1231204"/>
                  <a:gd name="connsiteY31" fmla="*/ 592329 h 740363"/>
                  <a:gd name="connsiteX32" fmla="*/ 1109518 w 1231204"/>
                  <a:gd name="connsiteY32" fmla="*/ 587566 h 740363"/>
                  <a:gd name="connsiteX33" fmla="*/ 1107136 w 1231204"/>
                  <a:gd name="connsiteY33" fmla="*/ 580422 h 740363"/>
                  <a:gd name="connsiteX34" fmla="*/ 1109518 w 1231204"/>
                  <a:gd name="connsiteY34" fmla="*/ 568516 h 740363"/>
                  <a:gd name="connsiteX35" fmla="*/ 1116661 w 1231204"/>
                  <a:gd name="connsiteY35" fmla="*/ 554229 h 740363"/>
                  <a:gd name="connsiteX36" fmla="*/ 1128568 w 1231204"/>
                  <a:gd name="connsiteY36" fmla="*/ 525654 h 740363"/>
                  <a:gd name="connsiteX37" fmla="*/ 1138093 w 1231204"/>
                  <a:gd name="connsiteY37" fmla="*/ 497079 h 740363"/>
                  <a:gd name="connsiteX38" fmla="*/ 1147618 w 1231204"/>
                  <a:gd name="connsiteY38" fmla="*/ 475647 h 740363"/>
                  <a:gd name="connsiteX39" fmla="*/ 1149999 w 1231204"/>
                  <a:gd name="connsiteY39" fmla="*/ 439929 h 740363"/>
                  <a:gd name="connsiteX40" fmla="*/ 1152380 w 1231204"/>
                  <a:gd name="connsiteY40" fmla="*/ 392304 h 740363"/>
                  <a:gd name="connsiteX41" fmla="*/ 1152380 w 1231204"/>
                  <a:gd name="connsiteY41" fmla="*/ 375635 h 740363"/>
                  <a:gd name="connsiteX42" fmla="*/ 1147618 w 1231204"/>
                  <a:gd name="connsiteY42" fmla="*/ 363729 h 740363"/>
                  <a:gd name="connsiteX43" fmla="*/ 1130949 w 1231204"/>
                  <a:gd name="connsiteY43" fmla="*/ 337535 h 740363"/>
                  <a:gd name="connsiteX44" fmla="*/ 999980 w 1231204"/>
                  <a:gd name="connsiteY44" fmla="*/ 170847 h 740363"/>
                  <a:gd name="connsiteX45" fmla="*/ 954736 w 1231204"/>
                  <a:gd name="connsiteY45" fmla="*/ 137510 h 740363"/>
                  <a:gd name="connsiteX46" fmla="*/ 926161 w 1231204"/>
                  <a:gd name="connsiteY46" fmla="*/ 108935 h 740363"/>
                  <a:gd name="connsiteX47" fmla="*/ 890443 w 1231204"/>
                  <a:gd name="connsiteY47" fmla="*/ 77979 h 740363"/>
                  <a:gd name="connsiteX48" fmla="*/ 859486 w 1231204"/>
                  <a:gd name="connsiteY48" fmla="*/ 63691 h 740363"/>
                  <a:gd name="connsiteX49" fmla="*/ 833293 w 1231204"/>
                  <a:gd name="connsiteY49" fmla="*/ 58929 h 740363"/>
                  <a:gd name="connsiteX50" fmla="*/ 780905 w 1231204"/>
                  <a:gd name="connsiteY50" fmla="*/ 51785 h 740363"/>
                  <a:gd name="connsiteX51" fmla="*/ 730899 w 1231204"/>
                  <a:gd name="connsiteY51" fmla="*/ 47022 h 740363"/>
                  <a:gd name="connsiteX52" fmla="*/ 688036 w 1231204"/>
                  <a:gd name="connsiteY52" fmla="*/ 44641 h 740363"/>
                  <a:gd name="connsiteX53" fmla="*/ 628505 w 1231204"/>
                  <a:gd name="connsiteY53" fmla="*/ 54166 h 740363"/>
                  <a:gd name="connsiteX54" fmla="*/ 538018 w 1231204"/>
                  <a:gd name="connsiteY54" fmla="*/ 92266 h 740363"/>
                  <a:gd name="connsiteX55" fmla="*/ 480868 w 1231204"/>
                  <a:gd name="connsiteY55" fmla="*/ 108935 h 740363"/>
                  <a:gd name="connsiteX56" fmla="*/ 380855 w 1231204"/>
                  <a:gd name="connsiteY56" fmla="*/ 158941 h 740363"/>
                  <a:gd name="connsiteX57" fmla="*/ 290368 w 1231204"/>
                  <a:gd name="connsiteY57" fmla="*/ 213710 h 740363"/>
                  <a:gd name="connsiteX58" fmla="*/ 192736 w 1231204"/>
                  <a:gd name="connsiteY58" fmla="*/ 273241 h 740363"/>
                  <a:gd name="connsiteX59" fmla="*/ 123680 w 1231204"/>
                  <a:gd name="connsiteY59" fmla="*/ 332772 h 740363"/>
                  <a:gd name="connsiteX60" fmla="*/ 87961 w 1231204"/>
                  <a:gd name="connsiteY60" fmla="*/ 375635 h 740363"/>
                  <a:gd name="connsiteX61" fmla="*/ 64149 w 1231204"/>
                  <a:gd name="connsiteY61" fmla="*/ 447072 h 740363"/>
                  <a:gd name="connsiteX62" fmla="*/ 71293 w 1231204"/>
                  <a:gd name="connsiteY62" fmla="*/ 523272 h 740363"/>
                  <a:gd name="connsiteX63" fmla="*/ 99868 w 1231204"/>
                  <a:gd name="connsiteY63" fmla="*/ 601854 h 740363"/>
                  <a:gd name="connsiteX64" fmla="*/ 123680 w 1231204"/>
                  <a:gd name="connsiteY64" fmla="*/ 635191 h 740363"/>
                  <a:gd name="connsiteX65" fmla="*/ 145111 w 1231204"/>
                  <a:gd name="connsiteY65" fmla="*/ 663766 h 740363"/>
                  <a:gd name="connsiteX66" fmla="*/ 157018 w 1231204"/>
                  <a:gd name="connsiteY66" fmla="*/ 689960 h 740363"/>
                  <a:gd name="connsiteX67" fmla="*/ 161780 w 1231204"/>
                  <a:gd name="connsiteY67" fmla="*/ 697104 h 740363"/>
                  <a:gd name="connsiteX68" fmla="*/ 147493 w 1231204"/>
                  <a:gd name="connsiteY68" fmla="*/ 709010 h 740363"/>
                  <a:gd name="connsiteX69" fmla="*/ 102249 w 1231204"/>
                  <a:gd name="connsiteY69" fmla="*/ 732822 h 740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1231204" h="740363">
                    <a:moveTo>
                      <a:pt x="102249" y="732822"/>
                    </a:moveTo>
                    <a:cubicBezTo>
                      <a:pt x="79627" y="707819"/>
                      <a:pt x="26842" y="611378"/>
                      <a:pt x="11761" y="558991"/>
                    </a:cubicBezTo>
                    <a:cubicBezTo>
                      <a:pt x="-3320" y="506604"/>
                      <a:pt x="-4511" y="462947"/>
                      <a:pt x="11761" y="418497"/>
                    </a:cubicBezTo>
                    <a:cubicBezTo>
                      <a:pt x="28033" y="374047"/>
                      <a:pt x="68912" y="329994"/>
                      <a:pt x="109393" y="292291"/>
                    </a:cubicBezTo>
                    <a:cubicBezTo>
                      <a:pt x="149874" y="254588"/>
                      <a:pt x="207024" y="222441"/>
                      <a:pt x="254649" y="192279"/>
                    </a:cubicBezTo>
                    <a:cubicBezTo>
                      <a:pt x="302274" y="162117"/>
                      <a:pt x="351090" y="133541"/>
                      <a:pt x="395143" y="111316"/>
                    </a:cubicBezTo>
                    <a:cubicBezTo>
                      <a:pt x="439196" y="89091"/>
                      <a:pt x="480074" y="73613"/>
                      <a:pt x="518968" y="58929"/>
                    </a:cubicBezTo>
                    <a:cubicBezTo>
                      <a:pt x="557862" y="44245"/>
                      <a:pt x="595961" y="32735"/>
                      <a:pt x="628505" y="23210"/>
                    </a:cubicBezTo>
                    <a:cubicBezTo>
                      <a:pt x="661049" y="13685"/>
                      <a:pt x="689624" y="5351"/>
                      <a:pt x="714230" y="1779"/>
                    </a:cubicBezTo>
                    <a:cubicBezTo>
                      <a:pt x="738836" y="-1793"/>
                      <a:pt x="755506" y="985"/>
                      <a:pt x="776143" y="1779"/>
                    </a:cubicBezTo>
                    <a:cubicBezTo>
                      <a:pt x="796780" y="2573"/>
                      <a:pt x="818608" y="3763"/>
                      <a:pt x="838055" y="6541"/>
                    </a:cubicBezTo>
                    <a:cubicBezTo>
                      <a:pt x="857502" y="9319"/>
                      <a:pt x="877743" y="13288"/>
                      <a:pt x="892824" y="18447"/>
                    </a:cubicBezTo>
                    <a:cubicBezTo>
                      <a:pt x="907905" y="23606"/>
                      <a:pt x="917034" y="29956"/>
                      <a:pt x="928543" y="37497"/>
                    </a:cubicBezTo>
                    <a:cubicBezTo>
                      <a:pt x="940052" y="45038"/>
                      <a:pt x="950768" y="54166"/>
                      <a:pt x="961880" y="63691"/>
                    </a:cubicBezTo>
                    <a:cubicBezTo>
                      <a:pt x="972993" y="73216"/>
                      <a:pt x="995218" y="94647"/>
                      <a:pt x="995218" y="94647"/>
                    </a:cubicBezTo>
                    <a:cubicBezTo>
                      <a:pt x="1021809" y="119253"/>
                      <a:pt x="1091262" y="178785"/>
                      <a:pt x="1121424" y="211329"/>
                    </a:cubicBezTo>
                    <a:cubicBezTo>
                      <a:pt x="1151587" y="243873"/>
                      <a:pt x="1160715" y="266494"/>
                      <a:pt x="1176193" y="289910"/>
                    </a:cubicBezTo>
                    <a:cubicBezTo>
                      <a:pt x="1191671" y="313325"/>
                      <a:pt x="1206356" y="338725"/>
                      <a:pt x="1214293" y="351822"/>
                    </a:cubicBezTo>
                    <a:cubicBezTo>
                      <a:pt x="1222230" y="364919"/>
                      <a:pt x="1221040" y="361744"/>
                      <a:pt x="1223818" y="368491"/>
                    </a:cubicBezTo>
                    <a:cubicBezTo>
                      <a:pt x="1226596" y="375238"/>
                      <a:pt x="1230167" y="384763"/>
                      <a:pt x="1230961" y="392304"/>
                    </a:cubicBezTo>
                    <a:cubicBezTo>
                      <a:pt x="1231755" y="399845"/>
                      <a:pt x="1228580" y="399051"/>
                      <a:pt x="1228580" y="413735"/>
                    </a:cubicBezTo>
                    <a:cubicBezTo>
                      <a:pt x="1228580" y="428419"/>
                      <a:pt x="1232152" y="464138"/>
                      <a:pt x="1230961" y="480410"/>
                    </a:cubicBezTo>
                    <a:cubicBezTo>
                      <a:pt x="1229770" y="496682"/>
                      <a:pt x="1226199" y="497078"/>
                      <a:pt x="1221436" y="511366"/>
                    </a:cubicBezTo>
                    <a:cubicBezTo>
                      <a:pt x="1216673" y="525654"/>
                      <a:pt x="1209530" y="550657"/>
                      <a:pt x="1202386" y="566135"/>
                    </a:cubicBezTo>
                    <a:cubicBezTo>
                      <a:pt x="1195242" y="581613"/>
                      <a:pt x="1183336" y="597091"/>
                      <a:pt x="1178574" y="604235"/>
                    </a:cubicBezTo>
                    <a:cubicBezTo>
                      <a:pt x="1173812" y="611379"/>
                      <a:pt x="1173811" y="608997"/>
                      <a:pt x="1173811" y="608997"/>
                    </a:cubicBezTo>
                    <a:cubicBezTo>
                      <a:pt x="1172224" y="610584"/>
                      <a:pt x="1170636" y="611379"/>
                      <a:pt x="1169049" y="613760"/>
                    </a:cubicBezTo>
                    <a:cubicBezTo>
                      <a:pt x="1167462" y="616141"/>
                      <a:pt x="1166270" y="622491"/>
                      <a:pt x="1164286" y="623285"/>
                    </a:cubicBezTo>
                    <a:cubicBezTo>
                      <a:pt x="1162302" y="624079"/>
                      <a:pt x="1159524" y="620506"/>
                      <a:pt x="1157143" y="618522"/>
                    </a:cubicBezTo>
                    <a:cubicBezTo>
                      <a:pt x="1154762" y="616538"/>
                      <a:pt x="1152777" y="613363"/>
                      <a:pt x="1149999" y="611379"/>
                    </a:cubicBezTo>
                    <a:cubicBezTo>
                      <a:pt x="1147221" y="609395"/>
                      <a:pt x="1144443" y="609791"/>
                      <a:pt x="1140474" y="606616"/>
                    </a:cubicBezTo>
                    <a:cubicBezTo>
                      <a:pt x="1136505" y="603441"/>
                      <a:pt x="1131345" y="595504"/>
                      <a:pt x="1126186" y="592329"/>
                    </a:cubicBezTo>
                    <a:cubicBezTo>
                      <a:pt x="1121027" y="589154"/>
                      <a:pt x="1112693" y="589550"/>
                      <a:pt x="1109518" y="587566"/>
                    </a:cubicBezTo>
                    <a:cubicBezTo>
                      <a:pt x="1106343" y="585582"/>
                      <a:pt x="1107136" y="583597"/>
                      <a:pt x="1107136" y="580422"/>
                    </a:cubicBezTo>
                    <a:cubicBezTo>
                      <a:pt x="1107136" y="577247"/>
                      <a:pt x="1107931" y="572881"/>
                      <a:pt x="1109518" y="568516"/>
                    </a:cubicBezTo>
                    <a:cubicBezTo>
                      <a:pt x="1111105" y="564151"/>
                      <a:pt x="1113486" y="561373"/>
                      <a:pt x="1116661" y="554229"/>
                    </a:cubicBezTo>
                    <a:cubicBezTo>
                      <a:pt x="1119836" y="547085"/>
                      <a:pt x="1124996" y="535179"/>
                      <a:pt x="1128568" y="525654"/>
                    </a:cubicBezTo>
                    <a:cubicBezTo>
                      <a:pt x="1132140" y="516129"/>
                      <a:pt x="1134918" y="505413"/>
                      <a:pt x="1138093" y="497079"/>
                    </a:cubicBezTo>
                    <a:cubicBezTo>
                      <a:pt x="1141268" y="488745"/>
                      <a:pt x="1145634" y="485172"/>
                      <a:pt x="1147618" y="475647"/>
                    </a:cubicBezTo>
                    <a:cubicBezTo>
                      <a:pt x="1149602" y="466122"/>
                      <a:pt x="1149205" y="453819"/>
                      <a:pt x="1149999" y="439929"/>
                    </a:cubicBezTo>
                    <a:cubicBezTo>
                      <a:pt x="1150793" y="426039"/>
                      <a:pt x="1151983" y="403020"/>
                      <a:pt x="1152380" y="392304"/>
                    </a:cubicBezTo>
                    <a:cubicBezTo>
                      <a:pt x="1152777" y="381588"/>
                      <a:pt x="1153174" y="380397"/>
                      <a:pt x="1152380" y="375635"/>
                    </a:cubicBezTo>
                    <a:cubicBezTo>
                      <a:pt x="1151586" y="370873"/>
                      <a:pt x="1151190" y="370079"/>
                      <a:pt x="1147618" y="363729"/>
                    </a:cubicBezTo>
                    <a:cubicBezTo>
                      <a:pt x="1144046" y="357379"/>
                      <a:pt x="1155555" y="369682"/>
                      <a:pt x="1130949" y="337535"/>
                    </a:cubicBezTo>
                    <a:cubicBezTo>
                      <a:pt x="1106343" y="305388"/>
                      <a:pt x="1029349" y="204184"/>
                      <a:pt x="999980" y="170847"/>
                    </a:cubicBezTo>
                    <a:cubicBezTo>
                      <a:pt x="970611" y="137509"/>
                      <a:pt x="967039" y="147829"/>
                      <a:pt x="954736" y="137510"/>
                    </a:cubicBezTo>
                    <a:cubicBezTo>
                      <a:pt x="942433" y="127191"/>
                      <a:pt x="936876" y="118857"/>
                      <a:pt x="926161" y="108935"/>
                    </a:cubicBezTo>
                    <a:cubicBezTo>
                      <a:pt x="915446" y="99013"/>
                      <a:pt x="901556" y="85520"/>
                      <a:pt x="890443" y="77979"/>
                    </a:cubicBezTo>
                    <a:cubicBezTo>
                      <a:pt x="879331" y="70438"/>
                      <a:pt x="869011" y="66866"/>
                      <a:pt x="859486" y="63691"/>
                    </a:cubicBezTo>
                    <a:cubicBezTo>
                      <a:pt x="849961" y="60516"/>
                      <a:pt x="846390" y="60913"/>
                      <a:pt x="833293" y="58929"/>
                    </a:cubicBezTo>
                    <a:cubicBezTo>
                      <a:pt x="820196" y="56945"/>
                      <a:pt x="797971" y="53769"/>
                      <a:pt x="780905" y="51785"/>
                    </a:cubicBezTo>
                    <a:cubicBezTo>
                      <a:pt x="763839" y="49801"/>
                      <a:pt x="746377" y="48213"/>
                      <a:pt x="730899" y="47022"/>
                    </a:cubicBezTo>
                    <a:cubicBezTo>
                      <a:pt x="715421" y="45831"/>
                      <a:pt x="705102" y="43450"/>
                      <a:pt x="688036" y="44641"/>
                    </a:cubicBezTo>
                    <a:cubicBezTo>
                      <a:pt x="670970" y="45832"/>
                      <a:pt x="653508" y="46228"/>
                      <a:pt x="628505" y="54166"/>
                    </a:cubicBezTo>
                    <a:cubicBezTo>
                      <a:pt x="603502" y="62103"/>
                      <a:pt x="562624" y="83138"/>
                      <a:pt x="538018" y="92266"/>
                    </a:cubicBezTo>
                    <a:cubicBezTo>
                      <a:pt x="513412" y="101394"/>
                      <a:pt x="507062" y="97823"/>
                      <a:pt x="480868" y="108935"/>
                    </a:cubicBezTo>
                    <a:cubicBezTo>
                      <a:pt x="454674" y="120047"/>
                      <a:pt x="412605" y="141479"/>
                      <a:pt x="380855" y="158941"/>
                    </a:cubicBezTo>
                    <a:cubicBezTo>
                      <a:pt x="349105" y="176403"/>
                      <a:pt x="290368" y="213710"/>
                      <a:pt x="290368" y="213710"/>
                    </a:cubicBezTo>
                    <a:cubicBezTo>
                      <a:pt x="259015" y="232760"/>
                      <a:pt x="220517" y="253397"/>
                      <a:pt x="192736" y="273241"/>
                    </a:cubicBezTo>
                    <a:cubicBezTo>
                      <a:pt x="164955" y="293085"/>
                      <a:pt x="141142" y="315706"/>
                      <a:pt x="123680" y="332772"/>
                    </a:cubicBezTo>
                    <a:cubicBezTo>
                      <a:pt x="106218" y="349838"/>
                      <a:pt x="97883" y="356585"/>
                      <a:pt x="87961" y="375635"/>
                    </a:cubicBezTo>
                    <a:cubicBezTo>
                      <a:pt x="78039" y="394685"/>
                      <a:pt x="66927" y="422466"/>
                      <a:pt x="64149" y="447072"/>
                    </a:cubicBezTo>
                    <a:cubicBezTo>
                      <a:pt x="61371" y="471678"/>
                      <a:pt x="65340" y="497475"/>
                      <a:pt x="71293" y="523272"/>
                    </a:cubicBezTo>
                    <a:cubicBezTo>
                      <a:pt x="77246" y="549069"/>
                      <a:pt x="91137" y="583201"/>
                      <a:pt x="99868" y="601854"/>
                    </a:cubicBezTo>
                    <a:cubicBezTo>
                      <a:pt x="108599" y="620507"/>
                      <a:pt x="116140" y="624872"/>
                      <a:pt x="123680" y="635191"/>
                    </a:cubicBezTo>
                    <a:cubicBezTo>
                      <a:pt x="131220" y="645510"/>
                      <a:pt x="139555" y="654638"/>
                      <a:pt x="145111" y="663766"/>
                    </a:cubicBezTo>
                    <a:cubicBezTo>
                      <a:pt x="150667" y="672894"/>
                      <a:pt x="154240" y="684404"/>
                      <a:pt x="157018" y="689960"/>
                    </a:cubicBezTo>
                    <a:cubicBezTo>
                      <a:pt x="159796" y="695516"/>
                      <a:pt x="163367" y="693929"/>
                      <a:pt x="161780" y="697104"/>
                    </a:cubicBezTo>
                    <a:cubicBezTo>
                      <a:pt x="160193" y="700279"/>
                      <a:pt x="153843" y="705041"/>
                      <a:pt x="147493" y="709010"/>
                    </a:cubicBezTo>
                    <a:cubicBezTo>
                      <a:pt x="141143" y="712979"/>
                      <a:pt x="124871" y="757825"/>
                      <a:pt x="102249" y="732822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63" name="Freeform 62"/>
              <p:cNvSpPr/>
              <p:nvPr/>
            </p:nvSpPr>
            <p:spPr bwMode="auto">
              <a:xfrm rot="20959369">
                <a:off x="4877536" y="3396272"/>
                <a:ext cx="781732" cy="271981"/>
              </a:xfrm>
              <a:custGeom>
                <a:avLst/>
                <a:gdLst>
                  <a:gd name="connsiteX0" fmla="*/ 23 w 781732"/>
                  <a:gd name="connsiteY0" fmla="*/ 247701 h 271981"/>
                  <a:gd name="connsiteX1" fmla="*/ 59554 w 781732"/>
                  <a:gd name="connsiteY1" fmla="*/ 183408 h 271981"/>
                  <a:gd name="connsiteX2" fmla="*/ 102417 w 781732"/>
                  <a:gd name="connsiteY2" fmla="*/ 145308 h 271981"/>
                  <a:gd name="connsiteX3" fmla="*/ 140517 w 781732"/>
                  <a:gd name="connsiteY3" fmla="*/ 126258 h 271981"/>
                  <a:gd name="connsiteX4" fmla="*/ 200048 w 781732"/>
                  <a:gd name="connsiteY4" fmla="*/ 95301 h 271981"/>
                  <a:gd name="connsiteX5" fmla="*/ 259579 w 781732"/>
                  <a:gd name="connsiteY5" fmla="*/ 64345 h 271981"/>
                  <a:gd name="connsiteX6" fmla="*/ 326254 w 781732"/>
                  <a:gd name="connsiteY6" fmla="*/ 45295 h 271981"/>
                  <a:gd name="connsiteX7" fmla="*/ 381023 w 781732"/>
                  <a:gd name="connsiteY7" fmla="*/ 31008 h 271981"/>
                  <a:gd name="connsiteX8" fmla="*/ 466748 w 781732"/>
                  <a:gd name="connsiteY8" fmla="*/ 14339 h 271981"/>
                  <a:gd name="connsiteX9" fmla="*/ 514373 w 781732"/>
                  <a:gd name="connsiteY9" fmla="*/ 9576 h 271981"/>
                  <a:gd name="connsiteX10" fmla="*/ 583429 w 781732"/>
                  <a:gd name="connsiteY10" fmla="*/ 4814 h 271981"/>
                  <a:gd name="connsiteX11" fmla="*/ 681061 w 781732"/>
                  <a:gd name="connsiteY11" fmla="*/ 51 h 271981"/>
                  <a:gd name="connsiteX12" fmla="*/ 752498 w 781732"/>
                  <a:gd name="connsiteY12" fmla="*/ 2433 h 271981"/>
                  <a:gd name="connsiteX13" fmla="*/ 781073 w 781732"/>
                  <a:gd name="connsiteY13" fmla="*/ 4814 h 271981"/>
                  <a:gd name="connsiteX14" fmla="*/ 771548 w 781732"/>
                  <a:gd name="connsiteY14" fmla="*/ 19101 h 271981"/>
                  <a:gd name="connsiteX15" fmla="*/ 759642 w 781732"/>
                  <a:gd name="connsiteY15" fmla="*/ 35770 h 271981"/>
                  <a:gd name="connsiteX16" fmla="*/ 754879 w 781732"/>
                  <a:gd name="connsiteY16" fmla="*/ 45295 h 271981"/>
                  <a:gd name="connsiteX17" fmla="*/ 745354 w 781732"/>
                  <a:gd name="connsiteY17" fmla="*/ 52439 h 271981"/>
                  <a:gd name="connsiteX18" fmla="*/ 738211 w 781732"/>
                  <a:gd name="connsiteY18" fmla="*/ 52439 h 271981"/>
                  <a:gd name="connsiteX19" fmla="*/ 719161 w 781732"/>
                  <a:gd name="connsiteY19" fmla="*/ 54820 h 271981"/>
                  <a:gd name="connsiteX20" fmla="*/ 678679 w 781732"/>
                  <a:gd name="connsiteY20" fmla="*/ 47676 h 271981"/>
                  <a:gd name="connsiteX21" fmla="*/ 635817 w 781732"/>
                  <a:gd name="connsiteY21" fmla="*/ 47676 h 271981"/>
                  <a:gd name="connsiteX22" fmla="*/ 581048 w 781732"/>
                  <a:gd name="connsiteY22" fmla="*/ 45295 h 271981"/>
                  <a:gd name="connsiteX23" fmla="*/ 526279 w 781732"/>
                  <a:gd name="connsiteY23" fmla="*/ 54820 h 271981"/>
                  <a:gd name="connsiteX24" fmla="*/ 450079 w 781732"/>
                  <a:gd name="connsiteY24" fmla="*/ 61964 h 271981"/>
                  <a:gd name="connsiteX25" fmla="*/ 414361 w 781732"/>
                  <a:gd name="connsiteY25" fmla="*/ 76251 h 271981"/>
                  <a:gd name="connsiteX26" fmla="*/ 361973 w 781732"/>
                  <a:gd name="connsiteY26" fmla="*/ 90539 h 271981"/>
                  <a:gd name="connsiteX27" fmla="*/ 302442 w 781732"/>
                  <a:gd name="connsiteY27" fmla="*/ 114351 h 271981"/>
                  <a:gd name="connsiteX28" fmla="*/ 252436 w 781732"/>
                  <a:gd name="connsiteY28" fmla="*/ 142926 h 271981"/>
                  <a:gd name="connsiteX29" fmla="*/ 209573 w 781732"/>
                  <a:gd name="connsiteY29" fmla="*/ 161976 h 271981"/>
                  <a:gd name="connsiteX30" fmla="*/ 166711 w 781732"/>
                  <a:gd name="connsiteY30" fmla="*/ 190551 h 271981"/>
                  <a:gd name="connsiteX31" fmla="*/ 126229 w 781732"/>
                  <a:gd name="connsiteY31" fmla="*/ 219126 h 271981"/>
                  <a:gd name="connsiteX32" fmla="*/ 97654 w 781732"/>
                  <a:gd name="connsiteY32" fmla="*/ 242939 h 271981"/>
                  <a:gd name="connsiteX33" fmla="*/ 80986 w 781732"/>
                  <a:gd name="connsiteY33" fmla="*/ 257226 h 271981"/>
                  <a:gd name="connsiteX34" fmla="*/ 69079 w 781732"/>
                  <a:gd name="connsiteY34" fmla="*/ 269133 h 271981"/>
                  <a:gd name="connsiteX35" fmla="*/ 66698 w 781732"/>
                  <a:gd name="connsiteY35" fmla="*/ 271514 h 271981"/>
                  <a:gd name="connsiteX36" fmla="*/ 23 w 781732"/>
                  <a:gd name="connsiteY36" fmla="*/ 247701 h 27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781732" h="271981">
                    <a:moveTo>
                      <a:pt x="23" y="247701"/>
                    </a:moveTo>
                    <a:cubicBezTo>
                      <a:pt x="-1168" y="233017"/>
                      <a:pt x="42488" y="200473"/>
                      <a:pt x="59554" y="183408"/>
                    </a:cubicBezTo>
                    <a:cubicBezTo>
                      <a:pt x="76620" y="166343"/>
                      <a:pt x="88923" y="154833"/>
                      <a:pt x="102417" y="145308"/>
                    </a:cubicBezTo>
                    <a:cubicBezTo>
                      <a:pt x="115911" y="135783"/>
                      <a:pt x="140517" y="126258"/>
                      <a:pt x="140517" y="126258"/>
                    </a:cubicBezTo>
                    <a:lnTo>
                      <a:pt x="200048" y="95301"/>
                    </a:lnTo>
                    <a:cubicBezTo>
                      <a:pt x="219892" y="84982"/>
                      <a:pt x="238545" y="72679"/>
                      <a:pt x="259579" y="64345"/>
                    </a:cubicBezTo>
                    <a:cubicBezTo>
                      <a:pt x="280613" y="56011"/>
                      <a:pt x="306013" y="50851"/>
                      <a:pt x="326254" y="45295"/>
                    </a:cubicBezTo>
                    <a:cubicBezTo>
                      <a:pt x="346495" y="39739"/>
                      <a:pt x="357607" y="36167"/>
                      <a:pt x="381023" y="31008"/>
                    </a:cubicBezTo>
                    <a:cubicBezTo>
                      <a:pt x="404439" y="25849"/>
                      <a:pt x="444523" y="17911"/>
                      <a:pt x="466748" y="14339"/>
                    </a:cubicBezTo>
                    <a:cubicBezTo>
                      <a:pt x="488973" y="10767"/>
                      <a:pt x="494926" y="11163"/>
                      <a:pt x="514373" y="9576"/>
                    </a:cubicBezTo>
                    <a:cubicBezTo>
                      <a:pt x="533820" y="7989"/>
                      <a:pt x="583429" y="4814"/>
                      <a:pt x="583429" y="4814"/>
                    </a:cubicBezTo>
                    <a:cubicBezTo>
                      <a:pt x="611210" y="3227"/>
                      <a:pt x="652883" y="448"/>
                      <a:pt x="681061" y="51"/>
                    </a:cubicBezTo>
                    <a:cubicBezTo>
                      <a:pt x="709239" y="-346"/>
                      <a:pt x="735829" y="1639"/>
                      <a:pt x="752498" y="2433"/>
                    </a:cubicBezTo>
                    <a:cubicBezTo>
                      <a:pt x="769167" y="3227"/>
                      <a:pt x="777898" y="2036"/>
                      <a:pt x="781073" y="4814"/>
                    </a:cubicBezTo>
                    <a:cubicBezTo>
                      <a:pt x="784248" y="7592"/>
                      <a:pt x="775120" y="13942"/>
                      <a:pt x="771548" y="19101"/>
                    </a:cubicBezTo>
                    <a:cubicBezTo>
                      <a:pt x="767976" y="24260"/>
                      <a:pt x="762420" y="31404"/>
                      <a:pt x="759642" y="35770"/>
                    </a:cubicBezTo>
                    <a:cubicBezTo>
                      <a:pt x="756864" y="40136"/>
                      <a:pt x="757260" y="42517"/>
                      <a:pt x="754879" y="45295"/>
                    </a:cubicBezTo>
                    <a:cubicBezTo>
                      <a:pt x="752498" y="48073"/>
                      <a:pt x="748132" y="51248"/>
                      <a:pt x="745354" y="52439"/>
                    </a:cubicBezTo>
                    <a:cubicBezTo>
                      <a:pt x="742576" y="53630"/>
                      <a:pt x="742576" y="52042"/>
                      <a:pt x="738211" y="52439"/>
                    </a:cubicBezTo>
                    <a:cubicBezTo>
                      <a:pt x="733846" y="52836"/>
                      <a:pt x="729083" y="55614"/>
                      <a:pt x="719161" y="54820"/>
                    </a:cubicBezTo>
                    <a:cubicBezTo>
                      <a:pt x="709239" y="54026"/>
                      <a:pt x="692570" y="48867"/>
                      <a:pt x="678679" y="47676"/>
                    </a:cubicBezTo>
                    <a:cubicBezTo>
                      <a:pt x="664788" y="46485"/>
                      <a:pt x="652089" y="48073"/>
                      <a:pt x="635817" y="47676"/>
                    </a:cubicBezTo>
                    <a:cubicBezTo>
                      <a:pt x="619545" y="47279"/>
                      <a:pt x="599304" y="44104"/>
                      <a:pt x="581048" y="45295"/>
                    </a:cubicBezTo>
                    <a:cubicBezTo>
                      <a:pt x="562792" y="46486"/>
                      <a:pt x="548107" y="52042"/>
                      <a:pt x="526279" y="54820"/>
                    </a:cubicBezTo>
                    <a:cubicBezTo>
                      <a:pt x="504451" y="57598"/>
                      <a:pt x="468732" y="58392"/>
                      <a:pt x="450079" y="61964"/>
                    </a:cubicBezTo>
                    <a:cubicBezTo>
                      <a:pt x="431426" y="65536"/>
                      <a:pt x="429045" y="71488"/>
                      <a:pt x="414361" y="76251"/>
                    </a:cubicBezTo>
                    <a:cubicBezTo>
                      <a:pt x="399677" y="81014"/>
                      <a:pt x="380626" y="84189"/>
                      <a:pt x="361973" y="90539"/>
                    </a:cubicBezTo>
                    <a:cubicBezTo>
                      <a:pt x="343320" y="96889"/>
                      <a:pt x="320698" y="105620"/>
                      <a:pt x="302442" y="114351"/>
                    </a:cubicBezTo>
                    <a:cubicBezTo>
                      <a:pt x="284186" y="123082"/>
                      <a:pt x="267914" y="134989"/>
                      <a:pt x="252436" y="142926"/>
                    </a:cubicBezTo>
                    <a:cubicBezTo>
                      <a:pt x="236958" y="150863"/>
                      <a:pt x="223860" y="154039"/>
                      <a:pt x="209573" y="161976"/>
                    </a:cubicBezTo>
                    <a:cubicBezTo>
                      <a:pt x="195286" y="169913"/>
                      <a:pt x="180602" y="181026"/>
                      <a:pt x="166711" y="190551"/>
                    </a:cubicBezTo>
                    <a:cubicBezTo>
                      <a:pt x="152820" y="200076"/>
                      <a:pt x="137738" y="210395"/>
                      <a:pt x="126229" y="219126"/>
                    </a:cubicBezTo>
                    <a:cubicBezTo>
                      <a:pt x="114720" y="227857"/>
                      <a:pt x="105194" y="236589"/>
                      <a:pt x="97654" y="242939"/>
                    </a:cubicBezTo>
                    <a:cubicBezTo>
                      <a:pt x="90114" y="249289"/>
                      <a:pt x="85748" y="252860"/>
                      <a:pt x="80986" y="257226"/>
                    </a:cubicBezTo>
                    <a:cubicBezTo>
                      <a:pt x="76224" y="261592"/>
                      <a:pt x="69079" y="269133"/>
                      <a:pt x="69079" y="269133"/>
                    </a:cubicBezTo>
                    <a:cubicBezTo>
                      <a:pt x="66698" y="271514"/>
                      <a:pt x="70270" y="272705"/>
                      <a:pt x="66698" y="271514"/>
                    </a:cubicBezTo>
                    <a:cubicBezTo>
                      <a:pt x="63126" y="270323"/>
                      <a:pt x="1214" y="262385"/>
                      <a:pt x="23" y="247701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64" name="Freeform 63"/>
              <p:cNvSpPr/>
              <p:nvPr/>
            </p:nvSpPr>
            <p:spPr bwMode="auto">
              <a:xfrm rot="20959369">
                <a:off x="5094303" y="3607249"/>
                <a:ext cx="480048" cy="227863"/>
              </a:xfrm>
              <a:custGeom>
                <a:avLst/>
                <a:gdLst>
                  <a:gd name="connsiteX0" fmla="*/ 81337 w 480048"/>
                  <a:gd name="connsiteY0" fmla="*/ 227805 h 227863"/>
                  <a:gd name="connsiteX1" fmla="*/ 12280 w 480048"/>
                  <a:gd name="connsiteY1" fmla="*/ 161130 h 227863"/>
                  <a:gd name="connsiteX2" fmla="*/ 374 w 480048"/>
                  <a:gd name="connsiteY2" fmla="*/ 149224 h 227863"/>
                  <a:gd name="connsiteX3" fmla="*/ 17043 w 480048"/>
                  <a:gd name="connsiteY3" fmla="*/ 130174 h 227863"/>
                  <a:gd name="connsiteX4" fmla="*/ 59905 w 480048"/>
                  <a:gd name="connsiteY4" fmla="*/ 101599 h 227863"/>
                  <a:gd name="connsiteX5" fmla="*/ 121818 w 480048"/>
                  <a:gd name="connsiteY5" fmla="*/ 75405 h 227863"/>
                  <a:gd name="connsiteX6" fmla="*/ 186112 w 480048"/>
                  <a:gd name="connsiteY6" fmla="*/ 51593 h 227863"/>
                  <a:gd name="connsiteX7" fmla="*/ 245643 w 480048"/>
                  <a:gd name="connsiteY7" fmla="*/ 25399 h 227863"/>
                  <a:gd name="connsiteX8" fmla="*/ 302793 w 480048"/>
                  <a:gd name="connsiteY8" fmla="*/ 11112 h 227863"/>
                  <a:gd name="connsiteX9" fmla="*/ 364705 w 480048"/>
                  <a:gd name="connsiteY9" fmla="*/ 8730 h 227863"/>
                  <a:gd name="connsiteX10" fmla="*/ 421855 w 480048"/>
                  <a:gd name="connsiteY10" fmla="*/ 1587 h 227863"/>
                  <a:gd name="connsiteX11" fmla="*/ 474243 w 480048"/>
                  <a:gd name="connsiteY11" fmla="*/ 1587 h 227863"/>
                  <a:gd name="connsiteX12" fmla="*/ 479005 w 480048"/>
                  <a:gd name="connsiteY12" fmla="*/ 1587 h 227863"/>
                  <a:gd name="connsiteX13" fmla="*/ 476624 w 480048"/>
                  <a:gd name="connsiteY13" fmla="*/ 23018 h 227863"/>
                  <a:gd name="connsiteX14" fmla="*/ 476624 w 480048"/>
                  <a:gd name="connsiteY14" fmla="*/ 42068 h 227863"/>
                  <a:gd name="connsiteX15" fmla="*/ 474243 w 480048"/>
                  <a:gd name="connsiteY15" fmla="*/ 68262 h 227863"/>
                  <a:gd name="connsiteX16" fmla="*/ 476624 w 480048"/>
                  <a:gd name="connsiteY16" fmla="*/ 80168 h 227863"/>
                  <a:gd name="connsiteX17" fmla="*/ 476624 w 480048"/>
                  <a:gd name="connsiteY17" fmla="*/ 94455 h 227863"/>
                  <a:gd name="connsiteX18" fmla="*/ 457574 w 480048"/>
                  <a:gd name="connsiteY18" fmla="*/ 94455 h 227863"/>
                  <a:gd name="connsiteX19" fmla="*/ 424237 w 480048"/>
                  <a:gd name="connsiteY19" fmla="*/ 94455 h 227863"/>
                  <a:gd name="connsiteX20" fmla="*/ 348037 w 480048"/>
                  <a:gd name="connsiteY20" fmla="*/ 94455 h 227863"/>
                  <a:gd name="connsiteX21" fmla="*/ 281362 w 480048"/>
                  <a:gd name="connsiteY21" fmla="*/ 108743 h 227863"/>
                  <a:gd name="connsiteX22" fmla="*/ 205162 w 480048"/>
                  <a:gd name="connsiteY22" fmla="*/ 127793 h 227863"/>
                  <a:gd name="connsiteX23" fmla="*/ 174205 w 480048"/>
                  <a:gd name="connsiteY23" fmla="*/ 146843 h 227863"/>
                  <a:gd name="connsiteX24" fmla="*/ 117055 w 480048"/>
                  <a:gd name="connsiteY24" fmla="*/ 173037 h 227863"/>
                  <a:gd name="connsiteX25" fmla="*/ 81337 w 480048"/>
                  <a:gd name="connsiteY25" fmla="*/ 227805 h 22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80048" h="227863">
                    <a:moveTo>
                      <a:pt x="81337" y="227805"/>
                    </a:moveTo>
                    <a:cubicBezTo>
                      <a:pt x="63874" y="225820"/>
                      <a:pt x="25774" y="174227"/>
                      <a:pt x="12280" y="161130"/>
                    </a:cubicBezTo>
                    <a:cubicBezTo>
                      <a:pt x="-1214" y="148033"/>
                      <a:pt x="-420" y="154383"/>
                      <a:pt x="374" y="149224"/>
                    </a:cubicBezTo>
                    <a:cubicBezTo>
                      <a:pt x="1168" y="144065"/>
                      <a:pt x="7121" y="138112"/>
                      <a:pt x="17043" y="130174"/>
                    </a:cubicBezTo>
                    <a:cubicBezTo>
                      <a:pt x="26965" y="122236"/>
                      <a:pt x="42442" y="110727"/>
                      <a:pt x="59905" y="101599"/>
                    </a:cubicBezTo>
                    <a:cubicBezTo>
                      <a:pt x="77367" y="92471"/>
                      <a:pt x="100783" y="83739"/>
                      <a:pt x="121818" y="75405"/>
                    </a:cubicBezTo>
                    <a:cubicBezTo>
                      <a:pt x="142853" y="67071"/>
                      <a:pt x="165475" y="59927"/>
                      <a:pt x="186112" y="51593"/>
                    </a:cubicBezTo>
                    <a:cubicBezTo>
                      <a:pt x="206749" y="43259"/>
                      <a:pt x="226196" y="32146"/>
                      <a:pt x="245643" y="25399"/>
                    </a:cubicBezTo>
                    <a:cubicBezTo>
                      <a:pt x="265090" y="18652"/>
                      <a:pt x="282949" y="13890"/>
                      <a:pt x="302793" y="11112"/>
                    </a:cubicBezTo>
                    <a:cubicBezTo>
                      <a:pt x="322637" y="8334"/>
                      <a:pt x="344861" y="10317"/>
                      <a:pt x="364705" y="8730"/>
                    </a:cubicBezTo>
                    <a:cubicBezTo>
                      <a:pt x="384549" y="7142"/>
                      <a:pt x="403599" y="2777"/>
                      <a:pt x="421855" y="1587"/>
                    </a:cubicBezTo>
                    <a:cubicBezTo>
                      <a:pt x="440111" y="397"/>
                      <a:pt x="474243" y="1587"/>
                      <a:pt x="474243" y="1587"/>
                    </a:cubicBezTo>
                    <a:cubicBezTo>
                      <a:pt x="483768" y="1587"/>
                      <a:pt x="478608" y="-1985"/>
                      <a:pt x="479005" y="1587"/>
                    </a:cubicBezTo>
                    <a:cubicBezTo>
                      <a:pt x="479402" y="5159"/>
                      <a:pt x="477021" y="16271"/>
                      <a:pt x="476624" y="23018"/>
                    </a:cubicBezTo>
                    <a:cubicBezTo>
                      <a:pt x="476227" y="29765"/>
                      <a:pt x="477021" y="34527"/>
                      <a:pt x="476624" y="42068"/>
                    </a:cubicBezTo>
                    <a:cubicBezTo>
                      <a:pt x="476227" y="49609"/>
                      <a:pt x="474243" y="61912"/>
                      <a:pt x="474243" y="68262"/>
                    </a:cubicBezTo>
                    <a:cubicBezTo>
                      <a:pt x="474243" y="74612"/>
                      <a:pt x="476227" y="75803"/>
                      <a:pt x="476624" y="80168"/>
                    </a:cubicBezTo>
                    <a:cubicBezTo>
                      <a:pt x="477021" y="84533"/>
                      <a:pt x="479799" y="92074"/>
                      <a:pt x="476624" y="94455"/>
                    </a:cubicBezTo>
                    <a:cubicBezTo>
                      <a:pt x="473449" y="96836"/>
                      <a:pt x="457574" y="94455"/>
                      <a:pt x="457574" y="94455"/>
                    </a:cubicBezTo>
                    <a:lnTo>
                      <a:pt x="424237" y="94455"/>
                    </a:lnTo>
                    <a:cubicBezTo>
                      <a:pt x="405981" y="94455"/>
                      <a:pt x="371850" y="92074"/>
                      <a:pt x="348037" y="94455"/>
                    </a:cubicBezTo>
                    <a:cubicBezTo>
                      <a:pt x="324224" y="96836"/>
                      <a:pt x="305174" y="103187"/>
                      <a:pt x="281362" y="108743"/>
                    </a:cubicBezTo>
                    <a:cubicBezTo>
                      <a:pt x="257550" y="114299"/>
                      <a:pt x="223021" y="121443"/>
                      <a:pt x="205162" y="127793"/>
                    </a:cubicBezTo>
                    <a:cubicBezTo>
                      <a:pt x="187303" y="134143"/>
                      <a:pt x="188889" y="139302"/>
                      <a:pt x="174205" y="146843"/>
                    </a:cubicBezTo>
                    <a:cubicBezTo>
                      <a:pt x="159521" y="154384"/>
                      <a:pt x="129755" y="165100"/>
                      <a:pt x="117055" y="173037"/>
                    </a:cubicBezTo>
                    <a:cubicBezTo>
                      <a:pt x="104355" y="180974"/>
                      <a:pt x="98800" y="229790"/>
                      <a:pt x="81337" y="227805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65" name="Freeform 64"/>
              <p:cNvSpPr/>
              <p:nvPr/>
            </p:nvSpPr>
            <p:spPr bwMode="auto">
              <a:xfrm rot="20959369">
                <a:off x="4869217" y="3925568"/>
                <a:ext cx="782093" cy="769978"/>
              </a:xfrm>
              <a:custGeom>
                <a:avLst/>
                <a:gdLst>
                  <a:gd name="connsiteX0" fmla="*/ 135731 w 782093"/>
                  <a:gd name="connsiteY0" fmla="*/ 78670 h 769978"/>
                  <a:gd name="connsiteX1" fmla="*/ 102394 w 782093"/>
                  <a:gd name="connsiteY1" fmla="*/ 19138 h 769978"/>
                  <a:gd name="connsiteX2" fmla="*/ 78581 w 782093"/>
                  <a:gd name="connsiteY2" fmla="*/ 2470 h 769978"/>
                  <a:gd name="connsiteX3" fmla="*/ 57150 w 782093"/>
                  <a:gd name="connsiteY3" fmla="*/ 88 h 769978"/>
                  <a:gd name="connsiteX4" fmla="*/ 40481 w 782093"/>
                  <a:gd name="connsiteY4" fmla="*/ 2470 h 769978"/>
                  <a:gd name="connsiteX5" fmla="*/ 16669 w 782093"/>
                  <a:gd name="connsiteY5" fmla="*/ 4851 h 769978"/>
                  <a:gd name="connsiteX6" fmla="*/ 9525 w 782093"/>
                  <a:gd name="connsiteY6" fmla="*/ 7232 h 769978"/>
                  <a:gd name="connsiteX7" fmla="*/ 2381 w 782093"/>
                  <a:gd name="connsiteY7" fmla="*/ 4851 h 769978"/>
                  <a:gd name="connsiteX8" fmla="*/ 0 w 782093"/>
                  <a:gd name="connsiteY8" fmla="*/ 23901 h 769978"/>
                  <a:gd name="connsiteX9" fmla="*/ 0 w 782093"/>
                  <a:gd name="connsiteY9" fmla="*/ 57238 h 769978"/>
                  <a:gd name="connsiteX10" fmla="*/ 2381 w 782093"/>
                  <a:gd name="connsiteY10" fmla="*/ 114388 h 769978"/>
                  <a:gd name="connsiteX11" fmla="*/ 4763 w 782093"/>
                  <a:gd name="connsiteY11" fmla="*/ 169157 h 769978"/>
                  <a:gd name="connsiteX12" fmla="*/ 38100 w 782093"/>
                  <a:gd name="connsiteY12" fmla="*/ 238213 h 769978"/>
                  <a:gd name="connsiteX13" fmla="*/ 71438 w 782093"/>
                  <a:gd name="connsiteY13" fmla="*/ 307270 h 769978"/>
                  <a:gd name="connsiteX14" fmla="*/ 128588 w 782093"/>
                  <a:gd name="connsiteY14" fmla="*/ 390613 h 769978"/>
                  <a:gd name="connsiteX15" fmla="*/ 219075 w 782093"/>
                  <a:gd name="connsiteY15" fmla="*/ 485863 h 769978"/>
                  <a:gd name="connsiteX16" fmla="*/ 345281 w 782093"/>
                  <a:gd name="connsiteY16" fmla="*/ 588257 h 769978"/>
                  <a:gd name="connsiteX17" fmla="*/ 450056 w 782093"/>
                  <a:gd name="connsiteY17" fmla="*/ 664457 h 769978"/>
                  <a:gd name="connsiteX18" fmla="*/ 514350 w 782093"/>
                  <a:gd name="connsiteY18" fmla="*/ 716845 h 769978"/>
                  <a:gd name="connsiteX19" fmla="*/ 571500 w 782093"/>
                  <a:gd name="connsiteY19" fmla="*/ 764470 h 769978"/>
                  <a:gd name="connsiteX20" fmla="*/ 626269 w 782093"/>
                  <a:gd name="connsiteY20" fmla="*/ 769232 h 769978"/>
                  <a:gd name="connsiteX21" fmla="*/ 683419 w 782093"/>
                  <a:gd name="connsiteY21" fmla="*/ 766851 h 769978"/>
                  <a:gd name="connsiteX22" fmla="*/ 721519 w 782093"/>
                  <a:gd name="connsiteY22" fmla="*/ 747801 h 769978"/>
                  <a:gd name="connsiteX23" fmla="*/ 759619 w 782093"/>
                  <a:gd name="connsiteY23" fmla="*/ 712082 h 769978"/>
                  <a:gd name="connsiteX24" fmla="*/ 781050 w 782093"/>
                  <a:gd name="connsiteY24" fmla="*/ 666838 h 769978"/>
                  <a:gd name="connsiteX25" fmla="*/ 776288 w 782093"/>
                  <a:gd name="connsiteY25" fmla="*/ 604926 h 769978"/>
                  <a:gd name="connsiteX26" fmla="*/ 754856 w 782093"/>
                  <a:gd name="connsiteY26" fmla="*/ 552538 h 769978"/>
                  <a:gd name="connsiteX27" fmla="*/ 726281 w 782093"/>
                  <a:gd name="connsiteY27" fmla="*/ 531107 h 769978"/>
                  <a:gd name="connsiteX28" fmla="*/ 681038 w 782093"/>
                  <a:gd name="connsiteY28" fmla="*/ 502532 h 769978"/>
                  <a:gd name="connsiteX29" fmla="*/ 640556 w 782093"/>
                  <a:gd name="connsiteY29" fmla="*/ 502532 h 769978"/>
                  <a:gd name="connsiteX30" fmla="*/ 602456 w 782093"/>
                  <a:gd name="connsiteY30" fmla="*/ 512057 h 769978"/>
                  <a:gd name="connsiteX31" fmla="*/ 564356 w 782093"/>
                  <a:gd name="connsiteY31" fmla="*/ 526345 h 769978"/>
                  <a:gd name="connsiteX32" fmla="*/ 540544 w 782093"/>
                  <a:gd name="connsiteY32" fmla="*/ 554920 h 769978"/>
                  <a:gd name="connsiteX33" fmla="*/ 528638 w 782093"/>
                  <a:gd name="connsiteY33" fmla="*/ 576351 h 769978"/>
                  <a:gd name="connsiteX34" fmla="*/ 514350 w 782093"/>
                  <a:gd name="connsiteY34" fmla="*/ 583495 h 769978"/>
                  <a:gd name="connsiteX35" fmla="*/ 514350 w 782093"/>
                  <a:gd name="connsiteY35" fmla="*/ 583495 h 769978"/>
                  <a:gd name="connsiteX36" fmla="*/ 481013 w 782093"/>
                  <a:gd name="connsiteY36" fmla="*/ 566826 h 769978"/>
                  <a:gd name="connsiteX37" fmla="*/ 426244 w 782093"/>
                  <a:gd name="connsiteY37" fmla="*/ 535870 h 769978"/>
                  <a:gd name="connsiteX38" fmla="*/ 330994 w 782093"/>
                  <a:gd name="connsiteY38" fmla="*/ 478720 h 769978"/>
                  <a:gd name="connsiteX39" fmla="*/ 257175 w 782093"/>
                  <a:gd name="connsiteY39" fmla="*/ 412045 h 769978"/>
                  <a:gd name="connsiteX40" fmla="*/ 166688 w 782093"/>
                  <a:gd name="connsiteY40" fmla="*/ 352513 h 769978"/>
                  <a:gd name="connsiteX41" fmla="*/ 114300 w 782093"/>
                  <a:gd name="connsiteY41" fmla="*/ 264407 h 769978"/>
                  <a:gd name="connsiteX42" fmla="*/ 88106 w 782093"/>
                  <a:gd name="connsiteY42" fmla="*/ 204876 h 769978"/>
                  <a:gd name="connsiteX43" fmla="*/ 83344 w 782093"/>
                  <a:gd name="connsiteY43" fmla="*/ 164395 h 769978"/>
                  <a:gd name="connsiteX44" fmla="*/ 92869 w 782093"/>
                  <a:gd name="connsiteY44" fmla="*/ 133438 h 769978"/>
                  <a:gd name="connsiteX45" fmla="*/ 135731 w 782093"/>
                  <a:gd name="connsiteY45" fmla="*/ 78670 h 769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782093" h="769978">
                    <a:moveTo>
                      <a:pt x="135731" y="78670"/>
                    </a:moveTo>
                    <a:cubicBezTo>
                      <a:pt x="137318" y="59620"/>
                      <a:pt x="111919" y="31838"/>
                      <a:pt x="102394" y="19138"/>
                    </a:cubicBezTo>
                    <a:cubicBezTo>
                      <a:pt x="92869" y="6438"/>
                      <a:pt x="86122" y="5645"/>
                      <a:pt x="78581" y="2470"/>
                    </a:cubicBezTo>
                    <a:cubicBezTo>
                      <a:pt x="71040" y="-705"/>
                      <a:pt x="63500" y="88"/>
                      <a:pt x="57150" y="88"/>
                    </a:cubicBezTo>
                    <a:cubicBezTo>
                      <a:pt x="50800" y="88"/>
                      <a:pt x="47228" y="1676"/>
                      <a:pt x="40481" y="2470"/>
                    </a:cubicBezTo>
                    <a:cubicBezTo>
                      <a:pt x="33734" y="3264"/>
                      <a:pt x="21828" y="4057"/>
                      <a:pt x="16669" y="4851"/>
                    </a:cubicBezTo>
                    <a:cubicBezTo>
                      <a:pt x="11510" y="5645"/>
                      <a:pt x="11906" y="7232"/>
                      <a:pt x="9525" y="7232"/>
                    </a:cubicBezTo>
                    <a:cubicBezTo>
                      <a:pt x="7144" y="7232"/>
                      <a:pt x="3968" y="2073"/>
                      <a:pt x="2381" y="4851"/>
                    </a:cubicBezTo>
                    <a:cubicBezTo>
                      <a:pt x="794" y="7629"/>
                      <a:pt x="397" y="15170"/>
                      <a:pt x="0" y="23901"/>
                    </a:cubicBezTo>
                    <a:cubicBezTo>
                      <a:pt x="-397" y="32632"/>
                      <a:pt x="-397" y="42157"/>
                      <a:pt x="0" y="57238"/>
                    </a:cubicBezTo>
                    <a:cubicBezTo>
                      <a:pt x="397" y="72319"/>
                      <a:pt x="1587" y="95735"/>
                      <a:pt x="2381" y="114388"/>
                    </a:cubicBezTo>
                    <a:cubicBezTo>
                      <a:pt x="3175" y="133041"/>
                      <a:pt x="-1190" y="148519"/>
                      <a:pt x="4763" y="169157"/>
                    </a:cubicBezTo>
                    <a:cubicBezTo>
                      <a:pt x="10716" y="189795"/>
                      <a:pt x="38100" y="238213"/>
                      <a:pt x="38100" y="238213"/>
                    </a:cubicBezTo>
                    <a:cubicBezTo>
                      <a:pt x="49212" y="261232"/>
                      <a:pt x="56357" y="281870"/>
                      <a:pt x="71438" y="307270"/>
                    </a:cubicBezTo>
                    <a:cubicBezTo>
                      <a:pt x="86519" y="332670"/>
                      <a:pt x="103982" y="360848"/>
                      <a:pt x="128588" y="390613"/>
                    </a:cubicBezTo>
                    <a:cubicBezTo>
                      <a:pt x="153194" y="420378"/>
                      <a:pt x="182960" y="452922"/>
                      <a:pt x="219075" y="485863"/>
                    </a:cubicBezTo>
                    <a:cubicBezTo>
                      <a:pt x="255190" y="518804"/>
                      <a:pt x="306784" y="558491"/>
                      <a:pt x="345281" y="588257"/>
                    </a:cubicBezTo>
                    <a:cubicBezTo>
                      <a:pt x="383778" y="618023"/>
                      <a:pt x="421878" y="643026"/>
                      <a:pt x="450056" y="664457"/>
                    </a:cubicBezTo>
                    <a:cubicBezTo>
                      <a:pt x="478234" y="685888"/>
                      <a:pt x="514350" y="716845"/>
                      <a:pt x="514350" y="716845"/>
                    </a:cubicBezTo>
                    <a:cubicBezTo>
                      <a:pt x="534591" y="733514"/>
                      <a:pt x="552847" y="755739"/>
                      <a:pt x="571500" y="764470"/>
                    </a:cubicBezTo>
                    <a:cubicBezTo>
                      <a:pt x="590153" y="773201"/>
                      <a:pt x="607616" y="768835"/>
                      <a:pt x="626269" y="769232"/>
                    </a:cubicBezTo>
                    <a:cubicBezTo>
                      <a:pt x="644922" y="769629"/>
                      <a:pt x="667544" y="770423"/>
                      <a:pt x="683419" y="766851"/>
                    </a:cubicBezTo>
                    <a:cubicBezTo>
                      <a:pt x="699294" y="763279"/>
                      <a:pt x="708819" y="756929"/>
                      <a:pt x="721519" y="747801"/>
                    </a:cubicBezTo>
                    <a:cubicBezTo>
                      <a:pt x="734219" y="738673"/>
                      <a:pt x="749697" y="725576"/>
                      <a:pt x="759619" y="712082"/>
                    </a:cubicBezTo>
                    <a:cubicBezTo>
                      <a:pt x="769541" y="698588"/>
                      <a:pt x="778272" y="684697"/>
                      <a:pt x="781050" y="666838"/>
                    </a:cubicBezTo>
                    <a:cubicBezTo>
                      <a:pt x="783828" y="648979"/>
                      <a:pt x="780654" y="623976"/>
                      <a:pt x="776288" y="604926"/>
                    </a:cubicBezTo>
                    <a:cubicBezTo>
                      <a:pt x="771922" y="585876"/>
                      <a:pt x="763190" y="564841"/>
                      <a:pt x="754856" y="552538"/>
                    </a:cubicBezTo>
                    <a:cubicBezTo>
                      <a:pt x="746522" y="540235"/>
                      <a:pt x="738584" y="539441"/>
                      <a:pt x="726281" y="531107"/>
                    </a:cubicBezTo>
                    <a:cubicBezTo>
                      <a:pt x="713978" y="522773"/>
                      <a:pt x="695326" y="507295"/>
                      <a:pt x="681038" y="502532"/>
                    </a:cubicBezTo>
                    <a:cubicBezTo>
                      <a:pt x="666750" y="497769"/>
                      <a:pt x="653653" y="500945"/>
                      <a:pt x="640556" y="502532"/>
                    </a:cubicBezTo>
                    <a:cubicBezTo>
                      <a:pt x="627459" y="504119"/>
                      <a:pt x="615156" y="508088"/>
                      <a:pt x="602456" y="512057"/>
                    </a:cubicBezTo>
                    <a:cubicBezTo>
                      <a:pt x="589756" y="516026"/>
                      <a:pt x="574675" y="519201"/>
                      <a:pt x="564356" y="526345"/>
                    </a:cubicBezTo>
                    <a:cubicBezTo>
                      <a:pt x="554037" y="533489"/>
                      <a:pt x="546497" y="546586"/>
                      <a:pt x="540544" y="554920"/>
                    </a:cubicBezTo>
                    <a:cubicBezTo>
                      <a:pt x="534591" y="563254"/>
                      <a:pt x="533004" y="571589"/>
                      <a:pt x="528638" y="576351"/>
                    </a:cubicBezTo>
                    <a:cubicBezTo>
                      <a:pt x="524272" y="581113"/>
                      <a:pt x="514350" y="583495"/>
                      <a:pt x="514350" y="583495"/>
                    </a:cubicBezTo>
                    <a:lnTo>
                      <a:pt x="514350" y="583495"/>
                    </a:lnTo>
                    <a:cubicBezTo>
                      <a:pt x="508794" y="580717"/>
                      <a:pt x="495697" y="574764"/>
                      <a:pt x="481013" y="566826"/>
                    </a:cubicBezTo>
                    <a:cubicBezTo>
                      <a:pt x="466329" y="558889"/>
                      <a:pt x="451247" y="550554"/>
                      <a:pt x="426244" y="535870"/>
                    </a:cubicBezTo>
                    <a:cubicBezTo>
                      <a:pt x="401241" y="521186"/>
                      <a:pt x="359172" y="499357"/>
                      <a:pt x="330994" y="478720"/>
                    </a:cubicBezTo>
                    <a:cubicBezTo>
                      <a:pt x="302816" y="458083"/>
                      <a:pt x="284559" y="433079"/>
                      <a:pt x="257175" y="412045"/>
                    </a:cubicBezTo>
                    <a:cubicBezTo>
                      <a:pt x="229791" y="391011"/>
                      <a:pt x="190500" y="377119"/>
                      <a:pt x="166688" y="352513"/>
                    </a:cubicBezTo>
                    <a:cubicBezTo>
                      <a:pt x="142876" y="327907"/>
                      <a:pt x="127397" y="289013"/>
                      <a:pt x="114300" y="264407"/>
                    </a:cubicBezTo>
                    <a:cubicBezTo>
                      <a:pt x="101203" y="239801"/>
                      <a:pt x="93265" y="221545"/>
                      <a:pt x="88106" y="204876"/>
                    </a:cubicBezTo>
                    <a:cubicBezTo>
                      <a:pt x="82947" y="188207"/>
                      <a:pt x="82550" y="176301"/>
                      <a:pt x="83344" y="164395"/>
                    </a:cubicBezTo>
                    <a:cubicBezTo>
                      <a:pt x="84138" y="152489"/>
                      <a:pt x="90091" y="144550"/>
                      <a:pt x="92869" y="133438"/>
                    </a:cubicBezTo>
                    <a:cubicBezTo>
                      <a:pt x="95647" y="122326"/>
                      <a:pt x="134144" y="97720"/>
                      <a:pt x="135731" y="78670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66" name="Freeform 65"/>
              <p:cNvSpPr/>
              <p:nvPr/>
            </p:nvSpPr>
            <p:spPr bwMode="auto">
              <a:xfrm rot="20959369">
                <a:off x="4370211" y="3966804"/>
                <a:ext cx="691526" cy="393568"/>
              </a:xfrm>
              <a:custGeom>
                <a:avLst/>
                <a:gdLst>
                  <a:gd name="connsiteX0" fmla="*/ 690953 w 691526"/>
                  <a:gd name="connsiteY0" fmla="*/ 171450 h 393568"/>
                  <a:gd name="connsiteX1" fmla="*/ 659997 w 691526"/>
                  <a:gd name="connsiteY1" fmla="*/ 111919 h 393568"/>
                  <a:gd name="connsiteX2" fmla="*/ 633803 w 691526"/>
                  <a:gd name="connsiteY2" fmla="*/ 83344 h 393568"/>
                  <a:gd name="connsiteX3" fmla="*/ 586178 w 691526"/>
                  <a:gd name="connsiteY3" fmla="*/ 30957 h 393568"/>
                  <a:gd name="connsiteX4" fmla="*/ 548078 w 691526"/>
                  <a:gd name="connsiteY4" fmla="*/ 11907 h 393568"/>
                  <a:gd name="connsiteX5" fmla="*/ 509978 w 691526"/>
                  <a:gd name="connsiteY5" fmla="*/ 0 h 393568"/>
                  <a:gd name="connsiteX6" fmla="*/ 455209 w 691526"/>
                  <a:gd name="connsiteY6" fmla="*/ 11907 h 393568"/>
                  <a:gd name="connsiteX7" fmla="*/ 355197 w 691526"/>
                  <a:gd name="connsiteY7" fmla="*/ 54769 h 393568"/>
                  <a:gd name="connsiteX8" fmla="*/ 205178 w 691526"/>
                  <a:gd name="connsiteY8" fmla="*/ 130969 h 393568"/>
                  <a:gd name="connsiteX9" fmla="*/ 50397 w 691526"/>
                  <a:gd name="connsiteY9" fmla="*/ 214313 h 393568"/>
                  <a:gd name="connsiteX10" fmla="*/ 17059 w 691526"/>
                  <a:gd name="connsiteY10" fmla="*/ 238125 h 393568"/>
                  <a:gd name="connsiteX11" fmla="*/ 5153 w 691526"/>
                  <a:gd name="connsiteY11" fmla="*/ 254794 h 393568"/>
                  <a:gd name="connsiteX12" fmla="*/ 391 w 691526"/>
                  <a:gd name="connsiteY12" fmla="*/ 285750 h 393568"/>
                  <a:gd name="connsiteX13" fmla="*/ 14678 w 691526"/>
                  <a:gd name="connsiteY13" fmla="*/ 342900 h 393568"/>
                  <a:gd name="connsiteX14" fmla="*/ 31347 w 691526"/>
                  <a:gd name="connsiteY14" fmla="*/ 381000 h 393568"/>
                  <a:gd name="connsiteX15" fmla="*/ 43253 w 691526"/>
                  <a:gd name="connsiteY15" fmla="*/ 392907 h 393568"/>
                  <a:gd name="connsiteX16" fmla="*/ 62303 w 691526"/>
                  <a:gd name="connsiteY16" fmla="*/ 364332 h 393568"/>
                  <a:gd name="connsiteX17" fmla="*/ 93259 w 691526"/>
                  <a:gd name="connsiteY17" fmla="*/ 350044 h 393568"/>
                  <a:gd name="connsiteX18" fmla="*/ 121834 w 691526"/>
                  <a:gd name="connsiteY18" fmla="*/ 333375 h 393568"/>
                  <a:gd name="connsiteX19" fmla="*/ 140884 w 691526"/>
                  <a:gd name="connsiteY19" fmla="*/ 333375 h 393568"/>
                  <a:gd name="connsiteX20" fmla="*/ 148028 w 691526"/>
                  <a:gd name="connsiteY20" fmla="*/ 333375 h 393568"/>
                  <a:gd name="connsiteX21" fmla="*/ 145647 w 691526"/>
                  <a:gd name="connsiteY21" fmla="*/ 326232 h 393568"/>
                  <a:gd name="connsiteX22" fmla="*/ 136122 w 691526"/>
                  <a:gd name="connsiteY22" fmla="*/ 316707 h 393568"/>
                  <a:gd name="connsiteX23" fmla="*/ 121834 w 691526"/>
                  <a:gd name="connsiteY23" fmla="*/ 300038 h 393568"/>
                  <a:gd name="connsiteX24" fmla="*/ 100403 w 691526"/>
                  <a:gd name="connsiteY24" fmla="*/ 288132 h 393568"/>
                  <a:gd name="connsiteX25" fmla="*/ 90878 w 691526"/>
                  <a:gd name="connsiteY25" fmla="*/ 280988 h 393568"/>
                  <a:gd name="connsiteX26" fmla="*/ 83734 w 691526"/>
                  <a:gd name="connsiteY26" fmla="*/ 264319 h 393568"/>
                  <a:gd name="connsiteX27" fmla="*/ 131359 w 691526"/>
                  <a:gd name="connsiteY27" fmla="*/ 242888 h 393568"/>
                  <a:gd name="connsiteX28" fmla="*/ 169459 w 691526"/>
                  <a:gd name="connsiteY28" fmla="*/ 223838 h 393568"/>
                  <a:gd name="connsiteX29" fmla="*/ 228991 w 691526"/>
                  <a:gd name="connsiteY29" fmla="*/ 188119 h 393568"/>
                  <a:gd name="connsiteX30" fmla="*/ 348053 w 691526"/>
                  <a:gd name="connsiteY30" fmla="*/ 126207 h 393568"/>
                  <a:gd name="connsiteX31" fmla="*/ 438541 w 691526"/>
                  <a:gd name="connsiteY31" fmla="*/ 73819 h 393568"/>
                  <a:gd name="connsiteX32" fmla="*/ 448066 w 691526"/>
                  <a:gd name="connsiteY32" fmla="*/ 57150 h 393568"/>
                  <a:gd name="connsiteX33" fmla="*/ 479022 w 691526"/>
                  <a:gd name="connsiteY33" fmla="*/ 50007 h 393568"/>
                  <a:gd name="connsiteX34" fmla="*/ 519503 w 691526"/>
                  <a:gd name="connsiteY34" fmla="*/ 42863 h 393568"/>
                  <a:gd name="connsiteX35" fmla="*/ 567128 w 691526"/>
                  <a:gd name="connsiteY35" fmla="*/ 61913 h 393568"/>
                  <a:gd name="connsiteX36" fmla="*/ 590941 w 691526"/>
                  <a:gd name="connsiteY36" fmla="*/ 104775 h 393568"/>
                  <a:gd name="connsiteX37" fmla="*/ 614753 w 691526"/>
                  <a:gd name="connsiteY37" fmla="*/ 130969 h 393568"/>
                  <a:gd name="connsiteX38" fmla="*/ 631422 w 691526"/>
                  <a:gd name="connsiteY38" fmla="*/ 133350 h 393568"/>
                  <a:gd name="connsiteX39" fmla="*/ 690953 w 691526"/>
                  <a:gd name="connsiteY39" fmla="*/ 171450 h 393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691526" h="393568">
                    <a:moveTo>
                      <a:pt x="690953" y="171450"/>
                    </a:moveTo>
                    <a:cubicBezTo>
                      <a:pt x="695715" y="167878"/>
                      <a:pt x="669522" y="126603"/>
                      <a:pt x="659997" y="111919"/>
                    </a:cubicBezTo>
                    <a:cubicBezTo>
                      <a:pt x="650472" y="97235"/>
                      <a:pt x="633803" y="83344"/>
                      <a:pt x="633803" y="83344"/>
                    </a:cubicBezTo>
                    <a:cubicBezTo>
                      <a:pt x="621500" y="69850"/>
                      <a:pt x="600465" y="42863"/>
                      <a:pt x="586178" y="30957"/>
                    </a:cubicBezTo>
                    <a:cubicBezTo>
                      <a:pt x="571891" y="19051"/>
                      <a:pt x="560778" y="17066"/>
                      <a:pt x="548078" y="11907"/>
                    </a:cubicBezTo>
                    <a:cubicBezTo>
                      <a:pt x="535378" y="6748"/>
                      <a:pt x="525456" y="0"/>
                      <a:pt x="509978" y="0"/>
                    </a:cubicBezTo>
                    <a:cubicBezTo>
                      <a:pt x="494500" y="0"/>
                      <a:pt x="481006" y="2779"/>
                      <a:pt x="455209" y="11907"/>
                    </a:cubicBezTo>
                    <a:cubicBezTo>
                      <a:pt x="429412" y="21035"/>
                      <a:pt x="396869" y="34925"/>
                      <a:pt x="355197" y="54769"/>
                    </a:cubicBezTo>
                    <a:cubicBezTo>
                      <a:pt x="313525" y="74613"/>
                      <a:pt x="255978" y="104378"/>
                      <a:pt x="205178" y="130969"/>
                    </a:cubicBezTo>
                    <a:cubicBezTo>
                      <a:pt x="154378" y="157560"/>
                      <a:pt x="81750" y="196454"/>
                      <a:pt x="50397" y="214313"/>
                    </a:cubicBezTo>
                    <a:cubicBezTo>
                      <a:pt x="19044" y="232172"/>
                      <a:pt x="24600" y="231378"/>
                      <a:pt x="17059" y="238125"/>
                    </a:cubicBezTo>
                    <a:cubicBezTo>
                      <a:pt x="9518" y="244872"/>
                      <a:pt x="7931" y="246857"/>
                      <a:pt x="5153" y="254794"/>
                    </a:cubicBezTo>
                    <a:cubicBezTo>
                      <a:pt x="2375" y="262731"/>
                      <a:pt x="-1197" y="271066"/>
                      <a:pt x="391" y="285750"/>
                    </a:cubicBezTo>
                    <a:cubicBezTo>
                      <a:pt x="1978" y="300434"/>
                      <a:pt x="9519" y="327025"/>
                      <a:pt x="14678" y="342900"/>
                    </a:cubicBezTo>
                    <a:cubicBezTo>
                      <a:pt x="19837" y="358775"/>
                      <a:pt x="26584" y="372666"/>
                      <a:pt x="31347" y="381000"/>
                    </a:cubicBezTo>
                    <a:cubicBezTo>
                      <a:pt x="36109" y="389335"/>
                      <a:pt x="38094" y="395685"/>
                      <a:pt x="43253" y="392907"/>
                    </a:cubicBezTo>
                    <a:cubicBezTo>
                      <a:pt x="48412" y="390129"/>
                      <a:pt x="53969" y="371476"/>
                      <a:pt x="62303" y="364332"/>
                    </a:cubicBezTo>
                    <a:cubicBezTo>
                      <a:pt x="70637" y="357188"/>
                      <a:pt x="83337" y="355203"/>
                      <a:pt x="93259" y="350044"/>
                    </a:cubicBezTo>
                    <a:cubicBezTo>
                      <a:pt x="103181" y="344885"/>
                      <a:pt x="113897" y="336153"/>
                      <a:pt x="121834" y="333375"/>
                    </a:cubicBezTo>
                    <a:cubicBezTo>
                      <a:pt x="129771" y="330597"/>
                      <a:pt x="140884" y="333375"/>
                      <a:pt x="140884" y="333375"/>
                    </a:cubicBezTo>
                    <a:cubicBezTo>
                      <a:pt x="145250" y="333375"/>
                      <a:pt x="147234" y="334565"/>
                      <a:pt x="148028" y="333375"/>
                    </a:cubicBezTo>
                    <a:cubicBezTo>
                      <a:pt x="148822" y="332185"/>
                      <a:pt x="147631" y="329010"/>
                      <a:pt x="145647" y="326232"/>
                    </a:cubicBezTo>
                    <a:cubicBezTo>
                      <a:pt x="143663" y="323454"/>
                      <a:pt x="140091" y="321073"/>
                      <a:pt x="136122" y="316707"/>
                    </a:cubicBezTo>
                    <a:cubicBezTo>
                      <a:pt x="132153" y="312341"/>
                      <a:pt x="127787" y="304800"/>
                      <a:pt x="121834" y="300038"/>
                    </a:cubicBezTo>
                    <a:cubicBezTo>
                      <a:pt x="115881" y="295276"/>
                      <a:pt x="105562" y="291307"/>
                      <a:pt x="100403" y="288132"/>
                    </a:cubicBezTo>
                    <a:cubicBezTo>
                      <a:pt x="95244" y="284957"/>
                      <a:pt x="93656" y="284957"/>
                      <a:pt x="90878" y="280988"/>
                    </a:cubicBezTo>
                    <a:cubicBezTo>
                      <a:pt x="88100" y="277019"/>
                      <a:pt x="76987" y="270669"/>
                      <a:pt x="83734" y="264319"/>
                    </a:cubicBezTo>
                    <a:cubicBezTo>
                      <a:pt x="90481" y="257969"/>
                      <a:pt x="117072" y="249635"/>
                      <a:pt x="131359" y="242888"/>
                    </a:cubicBezTo>
                    <a:cubicBezTo>
                      <a:pt x="145646" y="236141"/>
                      <a:pt x="153187" y="232966"/>
                      <a:pt x="169459" y="223838"/>
                    </a:cubicBezTo>
                    <a:cubicBezTo>
                      <a:pt x="185731" y="214710"/>
                      <a:pt x="199225" y="204391"/>
                      <a:pt x="228991" y="188119"/>
                    </a:cubicBezTo>
                    <a:cubicBezTo>
                      <a:pt x="258757" y="171847"/>
                      <a:pt x="313128" y="145257"/>
                      <a:pt x="348053" y="126207"/>
                    </a:cubicBezTo>
                    <a:cubicBezTo>
                      <a:pt x="382978" y="107157"/>
                      <a:pt x="421872" y="85328"/>
                      <a:pt x="438541" y="73819"/>
                    </a:cubicBezTo>
                    <a:cubicBezTo>
                      <a:pt x="455210" y="62310"/>
                      <a:pt x="441319" y="61119"/>
                      <a:pt x="448066" y="57150"/>
                    </a:cubicBezTo>
                    <a:cubicBezTo>
                      <a:pt x="454813" y="53181"/>
                      <a:pt x="467116" y="52388"/>
                      <a:pt x="479022" y="50007"/>
                    </a:cubicBezTo>
                    <a:cubicBezTo>
                      <a:pt x="490928" y="47626"/>
                      <a:pt x="504819" y="40879"/>
                      <a:pt x="519503" y="42863"/>
                    </a:cubicBezTo>
                    <a:cubicBezTo>
                      <a:pt x="534187" y="44847"/>
                      <a:pt x="555222" y="51594"/>
                      <a:pt x="567128" y="61913"/>
                    </a:cubicBezTo>
                    <a:cubicBezTo>
                      <a:pt x="579034" y="72232"/>
                      <a:pt x="583003" y="93266"/>
                      <a:pt x="590941" y="104775"/>
                    </a:cubicBezTo>
                    <a:cubicBezTo>
                      <a:pt x="598878" y="116284"/>
                      <a:pt x="608006" y="126207"/>
                      <a:pt x="614753" y="130969"/>
                    </a:cubicBezTo>
                    <a:cubicBezTo>
                      <a:pt x="621500" y="135731"/>
                      <a:pt x="625469" y="130572"/>
                      <a:pt x="631422" y="133350"/>
                    </a:cubicBezTo>
                    <a:cubicBezTo>
                      <a:pt x="637375" y="136128"/>
                      <a:pt x="686191" y="175022"/>
                      <a:pt x="690953" y="171450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67" name="Freeform 66"/>
              <p:cNvSpPr/>
              <p:nvPr/>
            </p:nvSpPr>
            <p:spPr bwMode="auto">
              <a:xfrm rot="20959369">
                <a:off x="4156854" y="4383404"/>
                <a:ext cx="478784" cy="474491"/>
              </a:xfrm>
              <a:custGeom>
                <a:avLst/>
                <a:gdLst>
                  <a:gd name="connsiteX0" fmla="*/ 97631 w 478784"/>
                  <a:gd name="connsiteY0" fmla="*/ 474464 h 474491"/>
                  <a:gd name="connsiteX1" fmla="*/ 178594 w 478784"/>
                  <a:gd name="connsiteY1" fmla="*/ 417314 h 474491"/>
                  <a:gd name="connsiteX2" fmla="*/ 276225 w 478784"/>
                  <a:gd name="connsiteY2" fmla="*/ 357783 h 474491"/>
                  <a:gd name="connsiteX3" fmla="*/ 371475 w 478784"/>
                  <a:gd name="connsiteY3" fmla="*/ 295870 h 474491"/>
                  <a:gd name="connsiteX4" fmla="*/ 419100 w 478784"/>
                  <a:gd name="connsiteY4" fmla="*/ 250626 h 474491"/>
                  <a:gd name="connsiteX5" fmla="*/ 447675 w 478784"/>
                  <a:gd name="connsiteY5" fmla="*/ 200620 h 474491"/>
                  <a:gd name="connsiteX6" fmla="*/ 473869 w 478784"/>
                  <a:gd name="connsiteY6" fmla="*/ 136326 h 474491"/>
                  <a:gd name="connsiteX7" fmla="*/ 478631 w 478784"/>
                  <a:gd name="connsiteY7" fmla="*/ 62508 h 474491"/>
                  <a:gd name="connsiteX8" fmla="*/ 471487 w 478784"/>
                  <a:gd name="connsiteY8" fmla="*/ 14883 h 474491"/>
                  <a:gd name="connsiteX9" fmla="*/ 445294 w 478784"/>
                  <a:gd name="connsiteY9" fmla="*/ 595 h 474491"/>
                  <a:gd name="connsiteX10" fmla="*/ 400050 w 478784"/>
                  <a:gd name="connsiteY10" fmla="*/ 5358 h 474491"/>
                  <a:gd name="connsiteX11" fmla="*/ 369094 w 478784"/>
                  <a:gd name="connsiteY11" fmla="*/ 29170 h 474491"/>
                  <a:gd name="connsiteX12" fmla="*/ 319087 w 478784"/>
                  <a:gd name="connsiteY12" fmla="*/ 43458 h 474491"/>
                  <a:gd name="connsiteX13" fmla="*/ 233362 w 478784"/>
                  <a:gd name="connsiteY13" fmla="*/ 112514 h 474491"/>
                  <a:gd name="connsiteX14" fmla="*/ 209550 w 478784"/>
                  <a:gd name="connsiteY14" fmla="*/ 145851 h 474491"/>
                  <a:gd name="connsiteX15" fmla="*/ 150019 w 478784"/>
                  <a:gd name="connsiteY15" fmla="*/ 195858 h 474491"/>
                  <a:gd name="connsiteX16" fmla="*/ 102394 w 478784"/>
                  <a:gd name="connsiteY16" fmla="*/ 203001 h 474491"/>
                  <a:gd name="connsiteX17" fmla="*/ 38100 w 478784"/>
                  <a:gd name="connsiteY17" fmla="*/ 222051 h 474491"/>
                  <a:gd name="connsiteX18" fmla="*/ 9525 w 478784"/>
                  <a:gd name="connsiteY18" fmla="*/ 224433 h 474491"/>
                  <a:gd name="connsiteX19" fmla="*/ 0 w 478784"/>
                  <a:gd name="connsiteY19" fmla="*/ 238720 h 474491"/>
                  <a:gd name="connsiteX20" fmla="*/ 9525 w 478784"/>
                  <a:gd name="connsiteY20" fmla="*/ 250626 h 474491"/>
                  <a:gd name="connsiteX21" fmla="*/ 11906 w 478784"/>
                  <a:gd name="connsiteY21" fmla="*/ 257770 h 474491"/>
                  <a:gd name="connsiteX22" fmla="*/ 33337 w 478784"/>
                  <a:gd name="connsiteY22" fmla="*/ 248245 h 474491"/>
                  <a:gd name="connsiteX23" fmla="*/ 95250 w 478784"/>
                  <a:gd name="connsiteY23" fmla="*/ 226814 h 474491"/>
                  <a:gd name="connsiteX24" fmla="*/ 190500 w 478784"/>
                  <a:gd name="connsiteY24" fmla="*/ 193476 h 474491"/>
                  <a:gd name="connsiteX25" fmla="*/ 235744 w 478784"/>
                  <a:gd name="connsiteY25" fmla="*/ 136326 h 474491"/>
                  <a:gd name="connsiteX26" fmla="*/ 295275 w 478784"/>
                  <a:gd name="connsiteY26" fmla="*/ 86320 h 474491"/>
                  <a:gd name="connsiteX27" fmla="*/ 338137 w 478784"/>
                  <a:gd name="connsiteY27" fmla="*/ 69651 h 474491"/>
                  <a:gd name="connsiteX28" fmla="*/ 371475 w 478784"/>
                  <a:gd name="connsiteY28" fmla="*/ 55364 h 474491"/>
                  <a:gd name="connsiteX29" fmla="*/ 409575 w 478784"/>
                  <a:gd name="connsiteY29" fmla="*/ 74414 h 474491"/>
                  <a:gd name="connsiteX30" fmla="*/ 414337 w 478784"/>
                  <a:gd name="connsiteY30" fmla="*/ 122039 h 474491"/>
                  <a:gd name="connsiteX31" fmla="*/ 388144 w 478784"/>
                  <a:gd name="connsiteY31" fmla="*/ 181570 h 474491"/>
                  <a:gd name="connsiteX32" fmla="*/ 335756 w 478784"/>
                  <a:gd name="connsiteY32" fmla="*/ 226814 h 474491"/>
                  <a:gd name="connsiteX33" fmla="*/ 257175 w 478784"/>
                  <a:gd name="connsiteY33" fmla="*/ 269676 h 474491"/>
                  <a:gd name="connsiteX34" fmla="*/ 202406 w 478784"/>
                  <a:gd name="connsiteY34" fmla="*/ 300633 h 474491"/>
                  <a:gd name="connsiteX35" fmla="*/ 130969 w 478784"/>
                  <a:gd name="connsiteY35" fmla="*/ 331589 h 474491"/>
                  <a:gd name="connsiteX36" fmla="*/ 59531 w 478784"/>
                  <a:gd name="connsiteY36" fmla="*/ 364926 h 474491"/>
                  <a:gd name="connsiteX37" fmla="*/ 54769 w 478784"/>
                  <a:gd name="connsiteY37" fmla="*/ 362545 h 474491"/>
                  <a:gd name="connsiteX38" fmla="*/ 61912 w 478784"/>
                  <a:gd name="connsiteY38" fmla="*/ 383976 h 474491"/>
                  <a:gd name="connsiteX39" fmla="*/ 76200 w 478784"/>
                  <a:gd name="connsiteY39" fmla="*/ 424458 h 474491"/>
                  <a:gd name="connsiteX40" fmla="*/ 97631 w 478784"/>
                  <a:gd name="connsiteY40" fmla="*/ 474464 h 474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78784" h="474491">
                    <a:moveTo>
                      <a:pt x="97631" y="474464"/>
                    </a:moveTo>
                    <a:cubicBezTo>
                      <a:pt x="114697" y="473273"/>
                      <a:pt x="148828" y="436761"/>
                      <a:pt x="178594" y="417314"/>
                    </a:cubicBezTo>
                    <a:cubicBezTo>
                      <a:pt x="208360" y="397867"/>
                      <a:pt x="244078" y="378024"/>
                      <a:pt x="276225" y="357783"/>
                    </a:cubicBezTo>
                    <a:cubicBezTo>
                      <a:pt x="308372" y="337542"/>
                      <a:pt x="347663" y="313729"/>
                      <a:pt x="371475" y="295870"/>
                    </a:cubicBezTo>
                    <a:cubicBezTo>
                      <a:pt x="395287" y="278011"/>
                      <a:pt x="406400" y="266501"/>
                      <a:pt x="419100" y="250626"/>
                    </a:cubicBezTo>
                    <a:cubicBezTo>
                      <a:pt x="431800" y="234751"/>
                      <a:pt x="438547" y="219670"/>
                      <a:pt x="447675" y="200620"/>
                    </a:cubicBezTo>
                    <a:cubicBezTo>
                      <a:pt x="456803" y="181570"/>
                      <a:pt x="468710" y="159345"/>
                      <a:pt x="473869" y="136326"/>
                    </a:cubicBezTo>
                    <a:cubicBezTo>
                      <a:pt x="479028" y="113307"/>
                      <a:pt x="479028" y="82748"/>
                      <a:pt x="478631" y="62508"/>
                    </a:cubicBezTo>
                    <a:cubicBezTo>
                      <a:pt x="478234" y="42268"/>
                      <a:pt x="477043" y="25202"/>
                      <a:pt x="471487" y="14883"/>
                    </a:cubicBezTo>
                    <a:cubicBezTo>
                      <a:pt x="465931" y="4564"/>
                      <a:pt x="457200" y="2182"/>
                      <a:pt x="445294" y="595"/>
                    </a:cubicBezTo>
                    <a:cubicBezTo>
                      <a:pt x="433388" y="-992"/>
                      <a:pt x="412750" y="595"/>
                      <a:pt x="400050" y="5358"/>
                    </a:cubicBezTo>
                    <a:cubicBezTo>
                      <a:pt x="387350" y="10121"/>
                      <a:pt x="382588" y="22820"/>
                      <a:pt x="369094" y="29170"/>
                    </a:cubicBezTo>
                    <a:cubicBezTo>
                      <a:pt x="355600" y="35520"/>
                      <a:pt x="341709" y="29567"/>
                      <a:pt x="319087" y="43458"/>
                    </a:cubicBezTo>
                    <a:cubicBezTo>
                      <a:pt x="296465" y="57349"/>
                      <a:pt x="251618" y="95449"/>
                      <a:pt x="233362" y="112514"/>
                    </a:cubicBezTo>
                    <a:cubicBezTo>
                      <a:pt x="215106" y="129579"/>
                      <a:pt x="223440" y="131960"/>
                      <a:pt x="209550" y="145851"/>
                    </a:cubicBezTo>
                    <a:cubicBezTo>
                      <a:pt x="195660" y="159742"/>
                      <a:pt x="167878" y="186333"/>
                      <a:pt x="150019" y="195858"/>
                    </a:cubicBezTo>
                    <a:cubicBezTo>
                      <a:pt x="132160" y="205383"/>
                      <a:pt x="121047" y="198636"/>
                      <a:pt x="102394" y="203001"/>
                    </a:cubicBezTo>
                    <a:cubicBezTo>
                      <a:pt x="83741" y="207366"/>
                      <a:pt x="53578" y="218479"/>
                      <a:pt x="38100" y="222051"/>
                    </a:cubicBezTo>
                    <a:cubicBezTo>
                      <a:pt x="22622" y="225623"/>
                      <a:pt x="15875" y="221655"/>
                      <a:pt x="9525" y="224433"/>
                    </a:cubicBezTo>
                    <a:cubicBezTo>
                      <a:pt x="3175" y="227211"/>
                      <a:pt x="0" y="234355"/>
                      <a:pt x="0" y="238720"/>
                    </a:cubicBezTo>
                    <a:cubicBezTo>
                      <a:pt x="0" y="243085"/>
                      <a:pt x="7541" y="247451"/>
                      <a:pt x="9525" y="250626"/>
                    </a:cubicBezTo>
                    <a:cubicBezTo>
                      <a:pt x="11509" y="253801"/>
                      <a:pt x="7937" y="258167"/>
                      <a:pt x="11906" y="257770"/>
                    </a:cubicBezTo>
                    <a:cubicBezTo>
                      <a:pt x="15875" y="257373"/>
                      <a:pt x="19446" y="253404"/>
                      <a:pt x="33337" y="248245"/>
                    </a:cubicBezTo>
                    <a:cubicBezTo>
                      <a:pt x="47228" y="243086"/>
                      <a:pt x="95250" y="226814"/>
                      <a:pt x="95250" y="226814"/>
                    </a:cubicBezTo>
                    <a:cubicBezTo>
                      <a:pt x="121444" y="217686"/>
                      <a:pt x="167084" y="208557"/>
                      <a:pt x="190500" y="193476"/>
                    </a:cubicBezTo>
                    <a:cubicBezTo>
                      <a:pt x="213916" y="178395"/>
                      <a:pt x="218282" y="154185"/>
                      <a:pt x="235744" y="136326"/>
                    </a:cubicBezTo>
                    <a:cubicBezTo>
                      <a:pt x="253206" y="118467"/>
                      <a:pt x="278210" y="97432"/>
                      <a:pt x="295275" y="86320"/>
                    </a:cubicBezTo>
                    <a:cubicBezTo>
                      <a:pt x="312340" y="75208"/>
                      <a:pt x="325437" y="74810"/>
                      <a:pt x="338137" y="69651"/>
                    </a:cubicBezTo>
                    <a:cubicBezTo>
                      <a:pt x="350837" y="64492"/>
                      <a:pt x="359569" y="54570"/>
                      <a:pt x="371475" y="55364"/>
                    </a:cubicBezTo>
                    <a:cubicBezTo>
                      <a:pt x="383381" y="56158"/>
                      <a:pt x="402431" y="63301"/>
                      <a:pt x="409575" y="74414"/>
                    </a:cubicBezTo>
                    <a:cubicBezTo>
                      <a:pt x="416719" y="85526"/>
                      <a:pt x="417909" y="104180"/>
                      <a:pt x="414337" y="122039"/>
                    </a:cubicBezTo>
                    <a:cubicBezTo>
                      <a:pt x="410765" y="139898"/>
                      <a:pt x="401241" y="164107"/>
                      <a:pt x="388144" y="181570"/>
                    </a:cubicBezTo>
                    <a:cubicBezTo>
                      <a:pt x="375047" y="199032"/>
                      <a:pt x="357584" y="212130"/>
                      <a:pt x="335756" y="226814"/>
                    </a:cubicBezTo>
                    <a:cubicBezTo>
                      <a:pt x="313928" y="241498"/>
                      <a:pt x="279400" y="257373"/>
                      <a:pt x="257175" y="269676"/>
                    </a:cubicBezTo>
                    <a:cubicBezTo>
                      <a:pt x="234950" y="281979"/>
                      <a:pt x="223440" y="290314"/>
                      <a:pt x="202406" y="300633"/>
                    </a:cubicBezTo>
                    <a:cubicBezTo>
                      <a:pt x="181372" y="310952"/>
                      <a:pt x="154782" y="320873"/>
                      <a:pt x="130969" y="331589"/>
                    </a:cubicBezTo>
                    <a:cubicBezTo>
                      <a:pt x="107156" y="342305"/>
                      <a:pt x="72231" y="359767"/>
                      <a:pt x="59531" y="364926"/>
                    </a:cubicBezTo>
                    <a:cubicBezTo>
                      <a:pt x="46831" y="370085"/>
                      <a:pt x="54372" y="359370"/>
                      <a:pt x="54769" y="362545"/>
                    </a:cubicBezTo>
                    <a:cubicBezTo>
                      <a:pt x="55166" y="365720"/>
                      <a:pt x="58340" y="373657"/>
                      <a:pt x="61912" y="383976"/>
                    </a:cubicBezTo>
                    <a:cubicBezTo>
                      <a:pt x="65484" y="394295"/>
                      <a:pt x="71041" y="410567"/>
                      <a:pt x="76200" y="424458"/>
                    </a:cubicBezTo>
                    <a:cubicBezTo>
                      <a:pt x="81359" y="438349"/>
                      <a:pt x="80565" y="475655"/>
                      <a:pt x="97631" y="474464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68" name="Freeform 67"/>
              <p:cNvSpPr/>
              <p:nvPr/>
            </p:nvSpPr>
            <p:spPr bwMode="auto">
              <a:xfrm rot="20959369">
                <a:off x="4575081" y="4337077"/>
                <a:ext cx="420087" cy="230923"/>
              </a:xfrm>
              <a:custGeom>
                <a:avLst/>
                <a:gdLst>
                  <a:gd name="connsiteX0" fmla="*/ 35990 w 420087"/>
                  <a:gd name="connsiteY0" fmla="*/ 145793 h 230923"/>
                  <a:gd name="connsiteX1" fmla="*/ 5034 w 420087"/>
                  <a:gd name="connsiteY1" fmla="*/ 195800 h 230923"/>
                  <a:gd name="connsiteX2" fmla="*/ 271 w 420087"/>
                  <a:gd name="connsiteY2" fmla="*/ 205325 h 230923"/>
                  <a:gd name="connsiteX3" fmla="*/ 7415 w 420087"/>
                  <a:gd name="connsiteY3" fmla="*/ 217231 h 230923"/>
                  <a:gd name="connsiteX4" fmla="*/ 33609 w 420087"/>
                  <a:gd name="connsiteY4" fmla="*/ 226756 h 230923"/>
                  <a:gd name="connsiteX5" fmla="*/ 97903 w 420087"/>
                  <a:gd name="connsiteY5" fmla="*/ 229137 h 230923"/>
                  <a:gd name="connsiteX6" fmla="*/ 197915 w 420087"/>
                  <a:gd name="connsiteY6" fmla="*/ 200562 h 230923"/>
                  <a:gd name="connsiteX7" fmla="*/ 278878 w 420087"/>
                  <a:gd name="connsiteY7" fmla="*/ 148175 h 230923"/>
                  <a:gd name="connsiteX8" fmla="*/ 357459 w 420087"/>
                  <a:gd name="connsiteY8" fmla="*/ 107693 h 230923"/>
                  <a:gd name="connsiteX9" fmla="*/ 414609 w 420087"/>
                  <a:gd name="connsiteY9" fmla="*/ 62450 h 230923"/>
                  <a:gd name="connsiteX10" fmla="*/ 416990 w 420087"/>
                  <a:gd name="connsiteY10" fmla="*/ 62450 h 230923"/>
                  <a:gd name="connsiteX11" fmla="*/ 407465 w 420087"/>
                  <a:gd name="connsiteY11" fmla="*/ 48162 h 230923"/>
                  <a:gd name="connsiteX12" fmla="*/ 397940 w 420087"/>
                  <a:gd name="connsiteY12" fmla="*/ 26731 h 230923"/>
                  <a:gd name="connsiteX13" fmla="*/ 386034 w 420087"/>
                  <a:gd name="connsiteY13" fmla="*/ 5300 h 230923"/>
                  <a:gd name="connsiteX14" fmla="*/ 371746 w 420087"/>
                  <a:gd name="connsiteY14" fmla="*/ 2918 h 230923"/>
                  <a:gd name="connsiteX15" fmla="*/ 316978 w 420087"/>
                  <a:gd name="connsiteY15" fmla="*/ 41018 h 230923"/>
                  <a:gd name="connsiteX16" fmla="*/ 155053 w 420087"/>
                  <a:gd name="connsiteY16" fmla="*/ 152937 h 230923"/>
                  <a:gd name="connsiteX17" fmla="*/ 143146 w 420087"/>
                  <a:gd name="connsiteY17" fmla="*/ 162462 h 230923"/>
                  <a:gd name="connsiteX18" fmla="*/ 35990 w 420087"/>
                  <a:gd name="connsiteY18" fmla="*/ 145793 h 230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20087" h="230923">
                    <a:moveTo>
                      <a:pt x="35990" y="145793"/>
                    </a:moveTo>
                    <a:cubicBezTo>
                      <a:pt x="12971" y="151349"/>
                      <a:pt x="10987" y="185878"/>
                      <a:pt x="5034" y="195800"/>
                    </a:cubicBezTo>
                    <a:cubicBezTo>
                      <a:pt x="-919" y="205722"/>
                      <a:pt x="-126" y="201753"/>
                      <a:pt x="271" y="205325"/>
                    </a:cubicBezTo>
                    <a:cubicBezTo>
                      <a:pt x="668" y="208897"/>
                      <a:pt x="1859" y="213659"/>
                      <a:pt x="7415" y="217231"/>
                    </a:cubicBezTo>
                    <a:cubicBezTo>
                      <a:pt x="12971" y="220803"/>
                      <a:pt x="18528" y="224772"/>
                      <a:pt x="33609" y="226756"/>
                    </a:cubicBezTo>
                    <a:cubicBezTo>
                      <a:pt x="48690" y="228740"/>
                      <a:pt x="70519" y="233503"/>
                      <a:pt x="97903" y="229137"/>
                    </a:cubicBezTo>
                    <a:cubicBezTo>
                      <a:pt x="125287" y="224771"/>
                      <a:pt x="167753" y="214056"/>
                      <a:pt x="197915" y="200562"/>
                    </a:cubicBezTo>
                    <a:cubicBezTo>
                      <a:pt x="228077" y="187068"/>
                      <a:pt x="252287" y="163653"/>
                      <a:pt x="278878" y="148175"/>
                    </a:cubicBezTo>
                    <a:cubicBezTo>
                      <a:pt x="305469" y="132697"/>
                      <a:pt x="334837" y="121980"/>
                      <a:pt x="357459" y="107693"/>
                    </a:cubicBezTo>
                    <a:cubicBezTo>
                      <a:pt x="380081" y="93405"/>
                      <a:pt x="404687" y="69991"/>
                      <a:pt x="414609" y="62450"/>
                    </a:cubicBezTo>
                    <a:cubicBezTo>
                      <a:pt x="424531" y="54909"/>
                      <a:pt x="418181" y="64831"/>
                      <a:pt x="416990" y="62450"/>
                    </a:cubicBezTo>
                    <a:cubicBezTo>
                      <a:pt x="415799" y="60069"/>
                      <a:pt x="410640" y="54115"/>
                      <a:pt x="407465" y="48162"/>
                    </a:cubicBezTo>
                    <a:cubicBezTo>
                      <a:pt x="404290" y="42209"/>
                      <a:pt x="401512" y="33875"/>
                      <a:pt x="397940" y="26731"/>
                    </a:cubicBezTo>
                    <a:cubicBezTo>
                      <a:pt x="394368" y="19587"/>
                      <a:pt x="390400" y="9269"/>
                      <a:pt x="386034" y="5300"/>
                    </a:cubicBezTo>
                    <a:cubicBezTo>
                      <a:pt x="381668" y="1331"/>
                      <a:pt x="383255" y="-3035"/>
                      <a:pt x="371746" y="2918"/>
                    </a:cubicBezTo>
                    <a:cubicBezTo>
                      <a:pt x="360237" y="8871"/>
                      <a:pt x="316978" y="41018"/>
                      <a:pt x="316978" y="41018"/>
                    </a:cubicBezTo>
                    <a:lnTo>
                      <a:pt x="155053" y="152937"/>
                    </a:lnTo>
                    <a:cubicBezTo>
                      <a:pt x="126081" y="173178"/>
                      <a:pt x="158227" y="160081"/>
                      <a:pt x="143146" y="162462"/>
                    </a:cubicBezTo>
                    <a:cubicBezTo>
                      <a:pt x="128065" y="164843"/>
                      <a:pt x="59009" y="140237"/>
                      <a:pt x="35990" y="145793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69" name="Freeform 68"/>
              <p:cNvSpPr/>
              <p:nvPr/>
            </p:nvSpPr>
            <p:spPr bwMode="auto">
              <a:xfrm rot="20959369">
                <a:off x="4437926" y="4484951"/>
                <a:ext cx="732236" cy="305278"/>
              </a:xfrm>
              <a:custGeom>
                <a:avLst/>
                <a:gdLst>
                  <a:gd name="connsiteX0" fmla="*/ 589 w 732236"/>
                  <a:gd name="connsiteY0" fmla="*/ 209550 h 305278"/>
                  <a:gd name="connsiteX1" fmla="*/ 45833 w 732236"/>
                  <a:gd name="connsiteY1" fmla="*/ 171450 h 305278"/>
                  <a:gd name="connsiteX2" fmla="*/ 62502 w 732236"/>
                  <a:gd name="connsiteY2" fmla="*/ 159543 h 305278"/>
                  <a:gd name="connsiteX3" fmla="*/ 95839 w 732236"/>
                  <a:gd name="connsiteY3" fmla="*/ 183356 h 305278"/>
                  <a:gd name="connsiteX4" fmla="*/ 188708 w 732236"/>
                  <a:gd name="connsiteY4" fmla="*/ 207168 h 305278"/>
                  <a:gd name="connsiteX5" fmla="*/ 262527 w 732236"/>
                  <a:gd name="connsiteY5" fmla="*/ 219075 h 305278"/>
                  <a:gd name="connsiteX6" fmla="*/ 357777 w 732236"/>
                  <a:gd name="connsiteY6" fmla="*/ 195262 h 305278"/>
                  <a:gd name="connsiteX7" fmla="*/ 460171 w 732236"/>
                  <a:gd name="connsiteY7" fmla="*/ 159543 h 305278"/>
                  <a:gd name="connsiteX8" fmla="*/ 545896 w 732236"/>
                  <a:gd name="connsiteY8" fmla="*/ 102393 h 305278"/>
                  <a:gd name="connsiteX9" fmla="*/ 624477 w 732236"/>
                  <a:gd name="connsiteY9" fmla="*/ 40481 h 305278"/>
                  <a:gd name="connsiteX10" fmla="*/ 660196 w 732236"/>
                  <a:gd name="connsiteY10" fmla="*/ 4762 h 305278"/>
                  <a:gd name="connsiteX11" fmla="*/ 664958 w 732236"/>
                  <a:gd name="connsiteY11" fmla="*/ 0 h 305278"/>
                  <a:gd name="connsiteX12" fmla="*/ 688771 w 732236"/>
                  <a:gd name="connsiteY12" fmla="*/ 30956 h 305278"/>
                  <a:gd name="connsiteX13" fmla="*/ 707821 w 732236"/>
                  <a:gd name="connsiteY13" fmla="*/ 47625 h 305278"/>
                  <a:gd name="connsiteX14" fmla="*/ 729252 w 732236"/>
                  <a:gd name="connsiteY14" fmla="*/ 64293 h 305278"/>
                  <a:gd name="connsiteX15" fmla="*/ 729252 w 732236"/>
                  <a:gd name="connsiteY15" fmla="*/ 73818 h 305278"/>
                  <a:gd name="connsiteX16" fmla="*/ 703058 w 732236"/>
                  <a:gd name="connsiteY16" fmla="*/ 95250 h 305278"/>
                  <a:gd name="connsiteX17" fmla="*/ 500652 w 732236"/>
                  <a:gd name="connsiteY17" fmla="*/ 226218 h 305278"/>
                  <a:gd name="connsiteX18" fmla="*/ 379208 w 732236"/>
                  <a:gd name="connsiteY18" fmla="*/ 295275 h 305278"/>
                  <a:gd name="connsiteX19" fmla="*/ 152989 w 732236"/>
                  <a:gd name="connsiteY19" fmla="*/ 302418 h 305278"/>
                  <a:gd name="connsiteX20" fmla="*/ 81552 w 732236"/>
                  <a:gd name="connsiteY20" fmla="*/ 271462 h 305278"/>
                  <a:gd name="connsiteX21" fmla="*/ 589 w 732236"/>
                  <a:gd name="connsiteY21" fmla="*/ 209550 h 305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32236" h="305278">
                    <a:moveTo>
                      <a:pt x="589" y="209550"/>
                    </a:moveTo>
                    <a:cubicBezTo>
                      <a:pt x="-5364" y="192881"/>
                      <a:pt x="35514" y="179784"/>
                      <a:pt x="45833" y="171450"/>
                    </a:cubicBezTo>
                    <a:cubicBezTo>
                      <a:pt x="56152" y="163116"/>
                      <a:pt x="54168" y="157559"/>
                      <a:pt x="62502" y="159543"/>
                    </a:cubicBezTo>
                    <a:cubicBezTo>
                      <a:pt x="70836" y="161527"/>
                      <a:pt x="74805" y="175419"/>
                      <a:pt x="95839" y="183356"/>
                    </a:cubicBezTo>
                    <a:cubicBezTo>
                      <a:pt x="116873" y="191293"/>
                      <a:pt x="160927" y="201215"/>
                      <a:pt x="188708" y="207168"/>
                    </a:cubicBezTo>
                    <a:cubicBezTo>
                      <a:pt x="216489" y="213121"/>
                      <a:pt x="234349" y="221059"/>
                      <a:pt x="262527" y="219075"/>
                    </a:cubicBezTo>
                    <a:cubicBezTo>
                      <a:pt x="290705" y="217091"/>
                      <a:pt x="324836" y="205184"/>
                      <a:pt x="357777" y="195262"/>
                    </a:cubicBezTo>
                    <a:cubicBezTo>
                      <a:pt x="390718" y="185340"/>
                      <a:pt x="428818" y="175021"/>
                      <a:pt x="460171" y="159543"/>
                    </a:cubicBezTo>
                    <a:cubicBezTo>
                      <a:pt x="491524" y="144065"/>
                      <a:pt x="518512" y="122237"/>
                      <a:pt x="545896" y="102393"/>
                    </a:cubicBezTo>
                    <a:cubicBezTo>
                      <a:pt x="573280" y="82549"/>
                      <a:pt x="605427" y="56753"/>
                      <a:pt x="624477" y="40481"/>
                    </a:cubicBezTo>
                    <a:cubicBezTo>
                      <a:pt x="643527" y="24209"/>
                      <a:pt x="660196" y="4762"/>
                      <a:pt x="660196" y="4762"/>
                    </a:cubicBezTo>
                    <a:lnTo>
                      <a:pt x="664958" y="0"/>
                    </a:lnTo>
                    <a:cubicBezTo>
                      <a:pt x="669720" y="4366"/>
                      <a:pt x="681627" y="23018"/>
                      <a:pt x="688771" y="30956"/>
                    </a:cubicBezTo>
                    <a:cubicBezTo>
                      <a:pt x="695915" y="38893"/>
                      <a:pt x="701074" y="42069"/>
                      <a:pt x="707821" y="47625"/>
                    </a:cubicBezTo>
                    <a:cubicBezTo>
                      <a:pt x="714568" y="53181"/>
                      <a:pt x="725680" y="59928"/>
                      <a:pt x="729252" y="64293"/>
                    </a:cubicBezTo>
                    <a:cubicBezTo>
                      <a:pt x="732824" y="68658"/>
                      <a:pt x="733618" y="68658"/>
                      <a:pt x="729252" y="73818"/>
                    </a:cubicBezTo>
                    <a:cubicBezTo>
                      <a:pt x="724886" y="78977"/>
                      <a:pt x="741158" y="69850"/>
                      <a:pt x="703058" y="95250"/>
                    </a:cubicBezTo>
                    <a:cubicBezTo>
                      <a:pt x="664958" y="120650"/>
                      <a:pt x="554627" y="192881"/>
                      <a:pt x="500652" y="226218"/>
                    </a:cubicBezTo>
                    <a:cubicBezTo>
                      <a:pt x="446677" y="259555"/>
                      <a:pt x="437152" y="282575"/>
                      <a:pt x="379208" y="295275"/>
                    </a:cubicBezTo>
                    <a:cubicBezTo>
                      <a:pt x="321264" y="307975"/>
                      <a:pt x="202598" y="306387"/>
                      <a:pt x="152989" y="302418"/>
                    </a:cubicBezTo>
                    <a:cubicBezTo>
                      <a:pt x="103380" y="298449"/>
                      <a:pt x="103380" y="284559"/>
                      <a:pt x="81552" y="271462"/>
                    </a:cubicBezTo>
                    <a:cubicBezTo>
                      <a:pt x="59724" y="258365"/>
                      <a:pt x="6542" y="226219"/>
                      <a:pt x="589" y="209550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70" name="Freeform 69"/>
              <p:cNvSpPr/>
              <p:nvPr/>
            </p:nvSpPr>
            <p:spPr bwMode="auto">
              <a:xfrm rot="20959369">
                <a:off x="5044872" y="4012993"/>
                <a:ext cx="543202" cy="427233"/>
              </a:xfrm>
              <a:custGeom>
                <a:avLst/>
                <a:gdLst>
                  <a:gd name="connsiteX0" fmla="*/ 533664 w 543202"/>
                  <a:gd name="connsiteY0" fmla="*/ 422289 h 427233"/>
                  <a:gd name="connsiteX1" fmla="*/ 266964 w 543202"/>
                  <a:gd name="connsiteY1" fmla="*/ 272270 h 427233"/>
                  <a:gd name="connsiteX2" fmla="*/ 145520 w 543202"/>
                  <a:gd name="connsiteY2" fmla="*/ 172258 h 427233"/>
                  <a:gd name="connsiteX3" fmla="*/ 50270 w 543202"/>
                  <a:gd name="connsiteY3" fmla="*/ 79389 h 427233"/>
                  <a:gd name="connsiteX4" fmla="*/ 12170 w 543202"/>
                  <a:gd name="connsiteY4" fmla="*/ 10333 h 427233"/>
                  <a:gd name="connsiteX5" fmla="*/ 2645 w 543202"/>
                  <a:gd name="connsiteY5" fmla="*/ 10333 h 427233"/>
                  <a:gd name="connsiteX6" fmla="*/ 55033 w 543202"/>
                  <a:gd name="connsiteY6" fmla="*/ 105583 h 427233"/>
                  <a:gd name="connsiteX7" fmla="*/ 214577 w 543202"/>
                  <a:gd name="connsiteY7" fmla="*/ 241314 h 427233"/>
                  <a:gd name="connsiteX8" fmla="*/ 421745 w 543202"/>
                  <a:gd name="connsiteY8" fmla="*/ 381808 h 427233"/>
                  <a:gd name="connsiteX9" fmla="*/ 466989 w 543202"/>
                  <a:gd name="connsiteY9" fmla="*/ 396095 h 427233"/>
                  <a:gd name="connsiteX10" fmla="*/ 486039 w 543202"/>
                  <a:gd name="connsiteY10" fmla="*/ 393714 h 427233"/>
                  <a:gd name="connsiteX11" fmla="*/ 533664 w 543202"/>
                  <a:gd name="connsiteY11" fmla="*/ 422289 h 427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43202" h="427233">
                    <a:moveTo>
                      <a:pt x="533664" y="422289"/>
                    </a:moveTo>
                    <a:cubicBezTo>
                      <a:pt x="497152" y="402048"/>
                      <a:pt x="331655" y="313942"/>
                      <a:pt x="266964" y="272270"/>
                    </a:cubicBezTo>
                    <a:cubicBezTo>
                      <a:pt x="202273" y="230598"/>
                      <a:pt x="181636" y="204405"/>
                      <a:pt x="145520" y="172258"/>
                    </a:cubicBezTo>
                    <a:cubicBezTo>
                      <a:pt x="109404" y="140111"/>
                      <a:pt x="72495" y="106376"/>
                      <a:pt x="50270" y="79389"/>
                    </a:cubicBezTo>
                    <a:cubicBezTo>
                      <a:pt x="28045" y="52402"/>
                      <a:pt x="20107" y="21842"/>
                      <a:pt x="12170" y="10333"/>
                    </a:cubicBezTo>
                    <a:cubicBezTo>
                      <a:pt x="4232" y="-1176"/>
                      <a:pt x="-4499" y="-5542"/>
                      <a:pt x="2645" y="10333"/>
                    </a:cubicBezTo>
                    <a:cubicBezTo>
                      <a:pt x="9789" y="26208"/>
                      <a:pt x="19711" y="67086"/>
                      <a:pt x="55033" y="105583"/>
                    </a:cubicBezTo>
                    <a:cubicBezTo>
                      <a:pt x="90355" y="144080"/>
                      <a:pt x="153458" y="195277"/>
                      <a:pt x="214577" y="241314"/>
                    </a:cubicBezTo>
                    <a:cubicBezTo>
                      <a:pt x="275696" y="287351"/>
                      <a:pt x="379676" y="356011"/>
                      <a:pt x="421745" y="381808"/>
                    </a:cubicBezTo>
                    <a:cubicBezTo>
                      <a:pt x="463814" y="407605"/>
                      <a:pt x="456273" y="394111"/>
                      <a:pt x="466989" y="396095"/>
                    </a:cubicBezTo>
                    <a:cubicBezTo>
                      <a:pt x="477705" y="398079"/>
                      <a:pt x="481673" y="393317"/>
                      <a:pt x="486039" y="393714"/>
                    </a:cubicBezTo>
                    <a:cubicBezTo>
                      <a:pt x="490405" y="394111"/>
                      <a:pt x="570176" y="442530"/>
                      <a:pt x="533664" y="422289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71" name="Freeform 70"/>
              <p:cNvSpPr/>
              <p:nvPr/>
            </p:nvSpPr>
            <p:spPr bwMode="auto">
              <a:xfrm rot="20959369">
                <a:off x="5807800" y="3541415"/>
                <a:ext cx="165538" cy="350147"/>
              </a:xfrm>
              <a:custGeom>
                <a:avLst/>
                <a:gdLst>
                  <a:gd name="connsiteX0" fmla="*/ 2869 w 165538"/>
                  <a:gd name="connsiteY0" fmla="*/ 350044 h 350147"/>
                  <a:gd name="connsiteX1" fmla="*/ 95738 w 165538"/>
                  <a:gd name="connsiteY1" fmla="*/ 283369 h 350147"/>
                  <a:gd name="connsiteX2" fmla="*/ 157651 w 165538"/>
                  <a:gd name="connsiteY2" fmla="*/ 185738 h 350147"/>
                  <a:gd name="connsiteX3" fmla="*/ 155269 w 165538"/>
                  <a:gd name="connsiteY3" fmla="*/ 100013 h 350147"/>
                  <a:gd name="connsiteX4" fmla="*/ 71926 w 165538"/>
                  <a:gd name="connsiteY4" fmla="*/ 16669 h 350147"/>
                  <a:gd name="connsiteX5" fmla="*/ 31444 w 165538"/>
                  <a:gd name="connsiteY5" fmla="*/ 0 h 350147"/>
                  <a:gd name="connsiteX6" fmla="*/ 29063 w 165538"/>
                  <a:gd name="connsiteY6" fmla="*/ 9525 h 350147"/>
                  <a:gd name="connsiteX7" fmla="*/ 24301 w 165538"/>
                  <a:gd name="connsiteY7" fmla="*/ 45244 h 350147"/>
                  <a:gd name="connsiteX8" fmla="*/ 19538 w 165538"/>
                  <a:gd name="connsiteY8" fmla="*/ 59532 h 350147"/>
                  <a:gd name="connsiteX9" fmla="*/ 17157 w 165538"/>
                  <a:gd name="connsiteY9" fmla="*/ 69057 h 350147"/>
                  <a:gd name="connsiteX10" fmla="*/ 40969 w 165538"/>
                  <a:gd name="connsiteY10" fmla="*/ 95250 h 350147"/>
                  <a:gd name="connsiteX11" fmla="*/ 71926 w 165538"/>
                  <a:gd name="connsiteY11" fmla="*/ 161925 h 350147"/>
                  <a:gd name="connsiteX12" fmla="*/ 67163 w 165538"/>
                  <a:gd name="connsiteY12" fmla="*/ 250032 h 350147"/>
                  <a:gd name="connsiteX13" fmla="*/ 29063 w 165538"/>
                  <a:gd name="connsiteY13" fmla="*/ 297657 h 350147"/>
                  <a:gd name="connsiteX14" fmla="*/ 2869 w 165538"/>
                  <a:gd name="connsiteY14" fmla="*/ 350044 h 350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5538" h="350147">
                    <a:moveTo>
                      <a:pt x="2869" y="350044"/>
                    </a:moveTo>
                    <a:cubicBezTo>
                      <a:pt x="13981" y="347663"/>
                      <a:pt x="69941" y="310753"/>
                      <a:pt x="95738" y="283369"/>
                    </a:cubicBezTo>
                    <a:cubicBezTo>
                      <a:pt x="121535" y="255985"/>
                      <a:pt x="147729" y="216297"/>
                      <a:pt x="157651" y="185738"/>
                    </a:cubicBezTo>
                    <a:cubicBezTo>
                      <a:pt x="167573" y="155179"/>
                      <a:pt x="169556" y="128191"/>
                      <a:pt x="155269" y="100013"/>
                    </a:cubicBezTo>
                    <a:cubicBezTo>
                      <a:pt x="140982" y="71835"/>
                      <a:pt x="92564" y="33338"/>
                      <a:pt x="71926" y="16669"/>
                    </a:cubicBezTo>
                    <a:cubicBezTo>
                      <a:pt x="51288" y="0"/>
                      <a:pt x="38588" y="1191"/>
                      <a:pt x="31444" y="0"/>
                    </a:cubicBezTo>
                    <a:cubicBezTo>
                      <a:pt x="24300" y="-1191"/>
                      <a:pt x="30254" y="1984"/>
                      <a:pt x="29063" y="9525"/>
                    </a:cubicBezTo>
                    <a:cubicBezTo>
                      <a:pt x="27873" y="17066"/>
                      <a:pt x="25888" y="36910"/>
                      <a:pt x="24301" y="45244"/>
                    </a:cubicBezTo>
                    <a:cubicBezTo>
                      <a:pt x="22714" y="53578"/>
                      <a:pt x="20729" y="55563"/>
                      <a:pt x="19538" y="59532"/>
                    </a:cubicBezTo>
                    <a:cubicBezTo>
                      <a:pt x="18347" y="63501"/>
                      <a:pt x="13585" y="63104"/>
                      <a:pt x="17157" y="69057"/>
                    </a:cubicBezTo>
                    <a:cubicBezTo>
                      <a:pt x="20729" y="75010"/>
                      <a:pt x="31841" y="79772"/>
                      <a:pt x="40969" y="95250"/>
                    </a:cubicBezTo>
                    <a:cubicBezTo>
                      <a:pt x="50097" y="110728"/>
                      <a:pt x="67560" y="136128"/>
                      <a:pt x="71926" y="161925"/>
                    </a:cubicBezTo>
                    <a:cubicBezTo>
                      <a:pt x="76292" y="187722"/>
                      <a:pt x="74307" y="227410"/>
                      <a:pt x="67163" y="250032"/>
                    </a:cubicBezTo>
                    <a:cubicBezTo>
                      <a:pt x="60019" y="272654"/>
                      <a:pt x="42557" y="282179"/>
                      <a:pt x="29063" y="297657"/>
                    </a:cubicBezTo>
                    <a:cubicBezTo>
                      <a:pt x="15569" y="313135"/>
                      <a:pt x="-8243" y="352425"/>
                      <a:pt x="2869" y="350044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72" name="Freeform 71"/>
              <p:cNvSpPr/>
              <p:nvPr/>
            </p:nvSpPr>
            <p:spPr bwMode="auto">
              <a:xfrm rot="20959369">
                <a:off x="5708184" y="3378410"/>
                <a:ext cx="504693" cy="729146"/>
              </a:xfrm>
              <a:custGeom>
                <a:avLst/>
                <a:gdLst>
                  <a:gd name="connsiteX0" fmla="*/ 246718 w 504693"/>
                  <a:gd name="connsiteY0" fmla="*/ 31440 h 729146"/>
                  <a:gd name="connsiteX1" fmla="*/ 291962 w 504693"/>
                  <a:gd name="connsiteY1" fmla="*/ 5246 h 729146"/>
                  <a:gd name="connsiteX2" fmla="*/ 303868 w 504693"/>
                  <a:gd name="connsiteY2" fmla="*/ 484 h 729146"/>
                  <a:gd name="connsiteX3" fmla="*/ 330062 w 504693"/>
                  <a:gd name="connsiteY3" fmla="*/ 12390 h 729146"/>
                  <a:gd name="connsiteX4" fmla="*/ 384830 w 504693"/>
                  <a:gd name="connsiteY4" fmla="*/ 60015 h 729146"/>
                  <a:gd name="connsiteX5" fmla="*/ 430074 w 504693"/>
                  <a:gd name="connsiteY5" fmla="*/ 105259 h 729146"/>
                  <a:gd name="connsiteX6" fmla="*/ 477699 w 504693"/>
                  <a:gd name="connsiteY6" fmla="*/ 200509 h 729146"/>
                  <a:gd name="connsiteX7" fmla="*/ 503893 w 504693"/>
                  <a:gd name="connsiteY7" fmla="*/ 312427 h 729146"/>
                  <a:gd name="connsiteX8" fmla="*/ 494368 w 504693"/>
                  <a:gd name="connsiteY8" fmla="*/ 417202 h 729146"/>
                  <a:gd name="connsiteX9" fmla="*/ 458649 w 504693"/>
                  <a:gd name="connsiteY9" fmla="*/ 493402 h 729146"/>
                  <a:gd name="connsiteX10" fmla="*/ 325299 w 504693"/>
                  <a:gd name="connsiteY10" fmla="*/ 645802 h 729146"/>
                  <a:gd name="connsiteX11" fmla="*/ 210999 w 504693"/>
                  <a:gd name="connsiteY11" fmla="*/ 707715 h 729146"/>
                  <a:gd name="connsiteX12" fmla="*/ 134799 w 504693"/>
                  <a:gd name="connsiteY12" fmla="*/ 729146 h 729146"/>
                  <a:gd name="connsiteX13" fmla="*/ 56218 w 504693"/>
                  <a:gd name="connsiteY13" fmla="*/ 707715 h 729146"/>
                  <a:gd name="connsiteX14" fmla="*/ 1449 w 504693"/>
                  <a:gd name="connsiteY14" fmla="*/ 633896 h 729146"/>
                  <a:gd name="connsiteX15" fmla="*/ 22880 w 504693"/>
                  <a:gd name="connsiteY15" fmla="*/ 543409 h 729146"/>
                  <a:gd name="connsiteX16" fmla="*/ 96699 w 504693"/>
                  <a:gd name="connsiteY16" fmla="*/ 500546 h 729146"/>
                  <a:gd name="connsiteX17" fmla="*/ 165755 w 504693"/>
                  <a:gd name="connsiteY17" fmla="*/ 500546 h 729146"/>
                  <a:gd name="connsiteX18" fmla="*/ 227668 w 504693"/>
                  <a:gd name="connsiteY18" fmla="*/ 543409 h 729146"/>
                  <a:gd name="connsiteX19" fmla="*/ 241955 w 504693"/>
                  <a:gd name="connsiteY19" fmla="*/ 605321 h 729146"/>
                  <a:gd name="connsiteX20" fmla="*/ 241955 w 504693"/>
                  <a:gd name="connsiteY20" fmla="*/ 621990 h 729146"/>
                  <a:gd name="connsiteX21" fmla="*/ 234812 w 504693"/>
                  <a:gd name="connsiteY21" fmla="*/ 636277 h 729146"/>
                  <a:gd name="connsiteX22" fmla="*/ 256243 w 504693"/>
                  <a:gd name="connsiteY22" fmla="*/ 626752 h 729146"/>
                  <a:gd name="connsiteX23" fmla="*/ 301487 w 504693"/>
                  <a:gd name="connsiteY23" fmla="*/ 579127 h 729146"/>
                  <a:gd name="connsiteX24" fmla="*/ 356255 w 504693"/>
                  <a:gd name="connsiteY24" fmla="*/ 512452 h 729146"/>
                  <a:gd name="connsiteX25" fmla="*/ 418168 w 504693"/>
                  <a:gd name="connsiteY25" fmla="*/ 407677 h 729146"/>
                  <a:gd name="connsiteX26" fmla="*/ 427693 w 504693"/>
                  <a:gd name="connsiteY26" fmla="*/ 324334 h 729146"/>
                  <a:gd name="connsiteX27" fmla="*/ 422930 w 504693"/>
                  <a:gd name="connsiteY27" fmla="*/ 221940 h 729146"/>
                  <a:gd name="connsiteX28" fmla="*/ 380068 w 504693"/>
                  <a:gd name="connsiteY28" fmla="*/ 129071 h 729146"/>
                  <a:gd name="connsiteX29" fmla="*/ 301487 w 504693"/>
                  <a:gd name="connsiteY29" fmla="*/ 55252 h 729146"/>
                  <a:gd name="connsiteX30" fmla="*/ 246718 w 504693"/>
                  <a:gd name="connsiteY30" fmla="*/ 31440 h 729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504693" h="729146">
                    <a:moveTo>
                      <a:pt x="246718" y="31440"/>
                    </a:moveTo>
                    <a:cubicBezTo>
                      <a:pt x="245131" y="23106"/>
                      <a:pt x="282437" y="10405"/>
                      <a:pt x="291962" y="5246"/>
                    </a:cubicBezTo>
                    <a:cubicBezTo>
                      <a:pt x="301487" y="87"/>
                      <a:pt x="297518" y="-707"/>
                      <a:pt x="303868" y="484"/>
                    </a:cubicBezTo>
                    <a:cubicBezTo>
                      <a:pt x="310218" y="1675"/>
                      <a:pt x="316568" y="2468"/>
                      <a:pt x="330062" y="12390"/>
                    </a:cubicBezTo>
                    <a:cubicBezTo>
                      <a:pt x="343556" y="22312"/>
                      <a:pt x="368161" y="44537"/>
                      <a:pt x="384830" y="60015"/>
                    </a:cubicBezTo>
                    <a:cubicBezTo>
                      <a:pt x="401499" y="75493"/>
                      <a:pt x="414596" y="81843"/>
                      <a:pt x="430074" y="105259"/>
                    </a:cubicBezTo>
                    <a:cubicBezTo>
                      <a:pt x="445552" y="128675"/>
                      <a:pt x="465396" y="165981"/>
                      <a:pt x="477699" y="200509"/>
                    </a:cubicBezTo>
                    <a:cubicBezTo>
                      <a:pt x="490002" y="235037"/>
                      <a:pt x="501115" y="276312"/>
                      <a:pt x="503893" y="312427"/>
                    </a:cubicBezTo>
                    <a:cubicBezTo>
                      <a:pt x="506671" y="348542"/>
                      <a:pt x="501909" y="387040"/>
                      <a:pt x="494368" y="417202"/>
                    </a:cubicBezTo>
                    <a:cubicBezTo>
                      <a:pt x="486827" y="447364"/>
                      <a:pt x="486827" y="455302"/>
                      <a:pt x="458649" y="493402"/>
                    </a:cubicBezTo>
                    <a:cubicBezTo>
                      <a:pt x="430471" y="531502"/>
                      <a:pt x="366574" y="610083"/>
                      <a:pt x="325299" y="645802"/>
                    </a:cubicBezTo>
                    <a:cubicBezTo>
                      <a:pt x="284024" y="681521"/>
                      <a:pt x="242749" y="693824"/>
                      <a:pt x="210999" y="707715"/>
                    </a:cubicBezTo>
                    <a:cubicBezTo>
                      <a:pt x="179249" y="721606"/>
                      <a:pt x="160596" y="729146"/>
                      <a:pt x="134799" y="729146"/>
                    </a:cubicBezTo>
                    <a:cubicBezTo>
                      <a:pt x="109002" y="729146"/>
                      <a:pt x="78443" y="723590"/>
                      <a:pt x="56218" y="707715"/>
                    </a:cubicBezTo>
                    <a:cubicBezTo>
                      <a:pt x="33993" y="691840"/>
                      <a:pt x="7005" y="661280"/>
                      <a:pt x="1449" y="633896"/>
                    </a:cubicBezTo>
                    <a:cubicBezTo>
                      <a:pt x="-4107" y="606512"/>
                      <a:pt x="7005" y="565634"/>
                      <a:pt x="22880" y="543409"/>
                    </a:cubicBezTo>
                    <a:cubicBezTo>
                      <a:pt x="38755" y="521184"/>
                      <a:pt x="72887" y="507690"/>
                      <a:pt x="96699" y="500546"/>
                    </a:cubicBezTo>
                    <a:cubicBezTo>
                      <a:pt x="120511" y="493402"/>
                      <a:pt x="143927" y="493402"/>
                      <a:pt x="165755" y="500546"/>
                    </a:cubicBezTo>
                    <a:cubicBezTo>
                      <a:pt x="187583" y="507690"/>
                      <a:pt x="214968" y="525947"/>
                      <a:pt x="227668" y="543409"/>
                    </a:cubicBezTo>
                    <a:cubicBezTo>
                      <a:pt x="240368" y="560872"/>
                      <a:pt x="239574" y="592224"/>
                      <a:pt x="241955" y="605321"/>
                    </a:cubicBezTo>
                    <a:cubicBezTo>
                      <a:pt x="244336" y="618418"/>
                      <a:pt x="243145" y="616831"/>
                      <a:pt x="241955" y="621990"/>
                    </a:cubicBezTo>
                    <a:cubicBezTo>
                      <a:pt x="240765" y="627149"/>
                      <a:pt x="232431" y="635483"/>
                      <a:pt x="234812" y="636277"/>
                    </a:cubicBezTo>
                    <a:cubicBezTo>
                      <a:pt x="237193" y="637071"/>
                      <a:pt x="245130" y="636277"/>
                      <a:pt x="256243" y="626752"/>
                    </a:cubicBezTo>
                    <a:cubicBezTo>
                      <a:pt x="267356" y="617227"/>
                      <a:pt x="284818" y="598177"/>
                      <a:pt x="301487" y="579127"/>
                    </a:cubicBezTo>
                    <a:cubicBezTo>
                      <a:pt x="318156" y="560077"/>
                      <a:pt x="336808" y="541027"/>
                      <a:pt x="356255" y="512452"/>
                    </a:cubicBezTo>
                    <a:cubicBezTo>
                      <a:pt x="375702" y="483877"/>
                      <a:pt x="406262" y="439030"/>
                      <a:pt x="418168" y="407677"/>
                    </a:cubicBezTo>
                    <a:cubicBezTo>
                      <a:pt x="430074" y="376324"/>
                      <a:pt x="426899" y="355290"/>
                      <a:pt x="427693" y="324334"/>
                    </a:cubicBezTo>
                    <a:cubicBezTo>
                      <a:pt x="428487" y="293378"/>
                      <a:pt x="430868" y="254484"/>
                      <a:pt x="422930" y="221940"/>
                    </a:cubicBezTo>
                    <a:cubicBezTo>
                      <a:pt x="414993" y="189396"/>
                      <a:pt x="400309" y="156852"/>
                      <a:pt x="380068" y="129071"/>
                    </a:cubicBezTo>
                    <a:cubicBezTo>
                      <a:pt x="359827" y="101290"/>
                      <a:pt x="321728" y="70333"/>
                      <a:pt x="301487" y="55252"/>
                    </a:cubicBezTo>
                    <a:cubicBezTo>
                      <a:pt x="281246" y="40171"/>
                      <a:pt x="248305" y="39774"/>
                      <a:pt x="246718" y="31440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73" name="Freeform 72"/>
              <p:cNvSpPr/>
              <p:nvPr/>
            </p:nvSpPr>
            <p:spPr bwMode="auto">
              <a:xfrm rot="20959369">
                <a:off x="5552211" y="3090760"/>
                <a:ext cx="1354745" cy="741879"/>
              </a:xfrm>
              <a:custGeom>
                <a:avLst/>
                <a:gdLst>
                  <a:gd name="connsiteX0" fmla="*/ 157591 w 1354745"/>
                  <a:gd name="connsiteY0" fmla="*/ 740621 h 741879"/>
                  <a:gd name="connsiteX1" fmla="*/ 214741 w 1354745"/>
                  <a:gd name="connsiteY1" fmla="*/ 702521 h 741879"/>
                  <a:gd name="connsiteX2" fmla="*/ 214741 w 1354745"/>
                  <a:gd name="connsiteY2" fmla="*/ 695377 h 741879"/>
                  <a:gd name="connsiteX3" fmla="*/ 188547 w 1354745"/>
                  <a:gd name="connsiteY3" fmla="*/ 678708 h 741879"/>
                  <a:gd name="connsiteX4" fmla="*/ 126635 w 1354745"/>
                  <a:gd name="connsiteY4" fmla="*/ 638227 h 741879"/>
                  <a:gd name="connsiteX5" fmla="*/ 76629 w 1354745"/>
                  <a:gd name="connsiteY5" fmla="*/ 573933 h 741879"/>
                  <a:gd name="connsiteX6" fmla="*/ 52816 w 1354745"/>
                  <a:gd name="connsiteY6" fmla="*/ 514402 h 741879"/>
                  <a:gd name="connsiteX7" fmla="*/ 50435 w 1354745"/>
                  <a:gd name="connsiteY7" fmla="*/ 414390 h 741879"/>
                  <a:gd name="connsiteX8" fmla="*/ 145685 w 1354745"/>
                  <a:gd name="connsiteY8" fmla="*/ 197696 h 741879"/>
                  <a:gd name="connsiteX9" fmla="*/ 240935 w 1354745"/>
                  <a:gd name="connsiteY9" fmla="*/ 111971 h 741879"/>
                  <a:gd name="connsiteX10" fmla="*/ 386191 w 1354745"/>
                  <a:gd name="connsiteY10" fmla="*/ 61965 h 741879"/>
                  <a:gd name="connsiteX11" fmla="*/ 588597 w 1354745"/>
                  <a:gd name="connsiteY11" fmla="*/ 47677 h 741879"/>
                  <a:gd name="connsiteX12" fmla="*/ 812435 w 1354745"/>
                  <a:gd name="connsiteY12" fmla="*/ 57202 h 741879"/>
                  <a:gd name="connsiteX13" fmla="*/ 986266 w 1354745"/>
                  <a:gd name="connsiteY13" fmla="*/ 69108 h 741879"/>
                  <a:gd name="connsiteX14" fmla="*/ 1119616 w 1354745"/>
                  <a:gd name="connsiteY14" fmla="*/ 116733 h 741879"/>
                  <a:gd name="connsiteX15" fmla="*/ 1226772 w 1354745"/>
                  <a:gd name="connsiteY15" fmla="*/ 161977 h 741879"/>
                  <a:gd name="connsiteX16" fmla="*/ 1279160 w 1354745"/>
                  <a:gd name="connsiteY16" fmla="*/ 250083 h 741879"/>
                  <a:gd name="connsiteX17" fmla="*/ 1307735 w 1354745"/>
                  <a:gd name="connsiteY17" fmla="*/ 326283 h 741879"/>
                  <a:gd name="connsiteX18" fmla="*/ 1312497 w 1354745"/>
                  <a:gd name="connsiteY18" fmla="*/ 333427 h 741879"/>
                  <a:gd name="connsiteX19" fmla="*/ 1326785 w 1354745"/>
                  <a:gd name="connsiteY19" fmla="*/ 333427 h 741879"/>
                  <a:gd name="connsiteX20" fmla="*/ 1352979 w 1354745"/>
                  <a:gd name="connsiteY20" fmla="*/ 335808 h 741879"/>
                  <a:gd name="connsiteX21" fmla="*/ 1350597 w 1354745"/>
                  <a:gd name="connsiteY21" fmla="*/ 328665 h 741879"/>
                  <a:gd name="connsiteX22" fmla="*/ 1336310 w 1354745"/>
                  <a:gd name="connsiteY22" fmla="*/ 269133 h 741879"/>
                  <a:gd name="connsiteX23" fmla="*/ 1298210 w 1354745"/>
                  <a:gd name="connsiteY23" fmla="*/ 166740 h 741879"/>
                  <a:gd name="connsiteX24" fmla="*/ 1255347 w 1354745"/>
                  <a:gd name="connsiteY24" fmla="*/ 116733 h 741879"/>
                  <a:gd name="connsiteX25" fmla="*/ 1172004 w 1354745"/>
                  <a:gd name="connsiteY25" fmla="*/ 69108 h 741879"/>
                  <a:gd name="connsiteX26" fmla="*/ 1091041 w 1354745"/>
                  <a:gd name="connsiteY26" fmla="*/ 45296 h 741879"/>
                  <a:gd name="connsiteX27" fmla="*/ 974360 w 1354745"/>
                  <a:gd name="connsiteY27" fmla="*/ 26246 h 741879"/>
                  <a:gd name="connsiteX28" fmla="*/ 774335 w 1354745"/>
                  <a:gd name="connsiteY28" fmla="*/ 11958 h 741879"/>
                  <a:gd name="connsiteX29" fmla="*/ 564785 w 1354745"/>
                  <a:gd name="connsiteY29" fmla="*/ 52 h 741879"/>
                  <a:gd name="connsiteX30" fmla="*/ 362379 w 1354745"/>
                  <a:gd name="connsiteY30" fmla="*/ 16721 h 741879"/>
                  <a:gd name="connsiteX31" fmla="*/ 238554 w 1354745"/>
                  <a:gd name="connsiteY31" fmla="*/ 42915 h 741879"/>
                  <a:gd name="connsiteX32" fmla="*/ 133779 w 1354745"/>
                  <a:gd name="connsiteY32" fmla="*/ 131021 h 741879"/>
                  <a:gd name="connsiteX33" fmla="*/ 67104 w 1354745"/>
                  <a:gd name="connsiteY33" fmla="*/ 216746 h 741879"/>
                  <a:gd name="connsiteX34" fmla="*/ 33766 w 1354745"/>
                  <a:gd name="connsiteY34" fmla="*/ 269133 h 741879"/>
                  <a:gd name="connsiteX35" fmla="*/ 12335 w 1354745"/>
                  <a:gd name="connsiteY35" fmla="*/ 321521 h 741879"/>
                  <a:gd name="connsiteX36" fmla="*/ 429 w 1354745"/>
                  <a:gd name="connsiteY36" fmla="*/ 395340 h 741879"/>
                  <a:gd name="connsiteX37" fmla="*/ 5191 w 1354745"/>
                  <a:gd name="connsiteY37" fmla="*/ 495352 h 741879"/>
                  <a:gd name="connsiteX38" fmla="*/ 29004 w 1354745"/>
                  <a:gd name="connsiteY38" fmla="*/ 573933 h 741879"/>
                  <a:gd name="connsiteX39" fmla="*/ 62341 w 1354745"/>
                  <a:gd name="connsiteY39" fmla="*/ 650133 h 741879"/>
                  <a:gd name="connsiteX40" fmla="*/ 157591 w 1354745"/>
                  <a:gd name="connsiteY40" fmla="*/ 740621 h 741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354745" h="741879">
                    <a:moveTo>
                      <a:pt x="157591" y="740621"/>
                    </a:moveTo>
                    <a:cubicBezTo>
                      <a:pt x="182991" y="749352"/>
                      <a:pt x="205216" y="710062"/>
                      <a:pt x="214741" y="702521"/>
                    </a:cubicBezTo>
                    <a:cubicBezTo>
                      <a:pt x="224266" y="694980"/>
                      <a:pt x="219107" y="699346"/>
                      <a:pt x="214741" y="695377"/>
                    </a:cubicBezTo>
                    <a:cubicBezTo>
                      <a:pt x="210375" y="691408"/>
                      <a:pt x="188547" y="678708"/>
                      <a:pt x="188547" y="678708"/>
                    </a:cubicBezTo>
                    <a:cubicBezTo>
                      <a:pt x="173863" y="669183"/>
                      <a:pt x="145288" y="655689"/>
                      <a:pt x="126635" y="638227"/>
                    </a:cubicBezTo>
                    <a:cubicBezTo>
                      <a:pt x="107982" y="620765"/>
                      <a:pt x="88932" y="594571"/>
                      <a:pt x="76629" y="573933"/>
                    </a:cubicBezTo>
                    <a:cubicBezTo>
                      <a:pt x="64326" y="553295"/>
                      <a:pt x="57182" y="540992"/>
                      <a:pt x="52816" y="514402"/>
                    </a:cubicBezTo>
                    <a:cubicBezTo>
                      <a:pt x="48450" y="487812"/>
                      <a:pt x="34957" y="467174"/>
                      <a:pt x="50435" y="414390"/>
                    </a:cubicBezTo>
                    <a:cubicBezTo>
                      <a:pt x="65913" y="361606"/>
                      <a:pt x="113935" y="248099"/>
                      <a:pt x="145685" y="197696"/>
                    </a:cubicBezTo>
                    <a:cubicBezTo>
                      <a:pt x="177435" y="147293"/>
                      <a:pt x="200851" y="134593"/>
                      <a:pt x="240935" y="111971"/>
                    </a:cubicBezTo>
                    <a:cubicBezTo>
                      <a:pt x="281019" y="89349"/>
                      <a:pt x="328247" y="72681"/>
                      <a:pt x="386191" y="61965"/>
                    </a:cubicBezTo>
                    <a:cubicBezTo>
                      <a:pt x="444135" y="51249"/>
                      <a:pt x="517556" y="48471"/>
                      <a:pt x="588597" y="47677"/>
                    </a:cubicBezTo>
                    <a:cubicBezTo>
                      <a:pt x="659638" y="46883"/>
                      <a:pt x="746157" y="53630"/>
                      <a:pt x="812435" y="57202"/>
                    </a:cubicBezTo>
                    <a:cubicBezTo>
                      <a:pt x="878713" y="60774"/>
                      <a:pt x="935069" y="59186"/>
                      <a:pt x="986266" y="69108"/>
                    </a:cubicBezTo>
                    <a:cubicBezTo>
                      <a:pt x="1037463" y="79030"/>
                      <a:pt x="1079532" y="101255"/>
                      <a:pt x="1119616" y="116733"/>
                    </a:cubicBezTo>
                    <a:cubicBezTo>
                      <a:pt x="1159700" y="132211"/>
                      <a:pt x="1200181" y="139752"/>
                      <a:pt x="1226772" y="161977"/>
                    </a:cubicBezTo>
                    <a:cubicBezTo>
                      <a:pt x="1253363" y="184202"/>
                      <a:pt x="1265666" y="222699"/>
                      <a:pt x="1279160" y="250083"/>
                    </a:cubicBezTo>
                    <a:cubicBezTo>
                      <a:pt x="1292654" y="277467"/>
                      <a:pt x="1302179" y="312393"/>
                      <a:pt x="1307735" y="326283"/>
                    </a:cubicBezTo>
                    <a:cubicBezTo>
                      <a:pt x="1313291" y="340173"/>
                      <a:pt x="1309322" y="332236"/>
                      <a:pt x="1312497" y="333427"/>
                    </a:cubicBezTo>
                    <a:cubicBezTo>
                      <a:pt x="1315672" y="334618"/>
                      <a:pt x="1320038" y="333030"/>
                      <a:pt x="1326785" y="333427"/>
                    </a:cubicBezTo>
                    <a:cubicBezTo>
                      <a:pt x="1333532" y="333824"/>
                      <a:pt x="1349010" y="336602"/>
                      <a:pt x="1352979" y="335808"/>
                    </a:cubicBezTo>
                    <a:cubicBezTo>
                      <a:pt x="1356948" y="335014"/>
                      <a:pt x="1353375" y="339777"/>
                      <a:pt x="1350597" y="328665"/>
                    </a:cubicBezTo>
                    <a:cubicBezTo>
                      <a:pt x="1347819" y="317553"/>
                      <a:pt x="1345041" y="296120"/>
                      <a:pt x="1336310" y="269133"/>
                    </a:cubicBezTo>
                    <a:cubicBezTo>
                      <a:pt x="1327579" y="242145"/>
                      <a:pt x="1311704" y="192140"/>
                      <a:pt x="1298210" y="166740"/>
                    </a:cubicBezTo>
                    <a:cubicBezTo>
                      <a:pt x="1284716" y="141340"/>
                      <a:pt x="1276381" y="133005"/>
                      <a:pt x="1255347" y="116733"/>
                    </a:cubicBezTo>
                    <a:cubicBezTo>
                      <a:pt x="1234313" y="100461"/>
                      <a:pt x="1199388" y="81014"/>
                      <a:pt x="1172004" y="69108"/>
                    </a:cubicBezTo>
                    <a:cubicBezTo>
                      <a:pt x="1144620" y="57202"/>
                      <a:pt x="1123982" y="52440"/>
                      <a:pt x="1091041" y="45296"/>
                    </a:cubicBezTo>
                    <a:cubicBezTo>
                      <a:pt x="1058100" y="38152"/>
                      <a:pt x="1027144" y="31802"/>
                      <a:pt x="974360" y="26246"/>
                    </a:cubicBezTo>
                    <a:cubicBezTo>
                      <a:pt x="921576" y="20690"/>
                      <a:pt x="774335" y="11958"/>
                      <a:pt x="774335" y="11958"/>
                    </a:cubicBezTo>
                    <a:cubicBezTo>
                      <a:pt x="706073" y="7592"/>
                      <a:pt x="633444" y="-742"/>
                      <a:pt x="564785" y="52"/>
                    </a:cubicBezTo>
                    <a:cubicBezTo>
                      <a:pt x="496126" y="846"/>
                      <a:pt x="416751" y="9577"/>
                      <a:pt x="362379" y="16721"/>
                    </a:cubicBezTo>
                    <a:cubicBezTo>
                      <a:pt x="308007" y="23865"/>
                      <a:pt x="276654" y="23865"/>
                      <a:pt x="238554" y="42915"/>
                    </a:cubicBezTo>
                    <a:cubicBezTo>
                      <a:pt x="200454" y="61965"/>
                      <a:pt x="162354" y="102049"/>
                      <a:pt x="133779" y="131021"/>
                    </a:cubicBezTo>
                    <a:cubicBezTo>
                      <a:pt x="105204" y="159993"/>
                      <a:pt x="83773" y="193727"/>
                      <a:pt x="67104" y="216746"/>
                    </a:cubicBezTo>
                    <a:cubicBezTo>
                      <a:pt x="50435" y="239765"/>
                      <a:pt x="42894" y="251670"/>
                      <a:pt x="33766" y="269133"/>
                    </a:cubicBezTo>
                    <a:cubicBezTo>
                      <a:pt x="24638" y="286595"/>
                      <a:pt x="17891" y="300487"/>
                      <a:pt x="12335" y="321521"/>
                    </a:cubicBezTo>
                    <a:cubicBezTo>
                      <a:pt x="6779" y="342555"/>
                      <a:pt x="1620" y="366368"/>
                      <a:pt x="429" y="395340"/>
                    </a:cubicBezTo>
                    <a:cubicBezTo>
                      <a:pt x="-762" y="424312"/>
                      <a:pt x="429" y="465587"/>
                      <a:pt x="5191" y="495352"/>
                    </a:cubicBezTo>
                    <a:cubicBezTo>
                      <a:pt x="9953" y="525117"/>
                      <a:pt x="19479" y="548136"/>
                      <a:pt x="29004" y="573933"/>
                    </a:cubicBezTo>
                    <a:cubicBezTo>
                      <a:pt x="38529" y="599730"/>
                      <a:pt x="47657" y="627114"/>
                      <a:pt x="62341" y="650133"/>
                    </a:cubicBezTo>
                    <a:cubicBezTo>
                      <a:pt x="77025" y="673152"/>
                      <a:pt x="132191" y="731890"/>
                      <a:pt x="157591" y="740621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74" name="Freeform 73"/>
              <p:cNvSpPr/>
              <p:nvPr/>
            </p:nvSpPr>
            <p:spPr bwMode="auto">
              <a:xfrm rot="20959369">
                <a:off x="5730260" y="3260759"/>
                <a:ext cx="1034511" cy="393568"/>
              </a:xfrm>
              <a:custGeom>
                <a:avLst/>
                <a:gdLst>
                  <a:gd name="connsiteX0" fmla="*/ 98145 w 1034511"/>
                  <a:gd name="connsiteY0" fmla="*/ 393397 h 393568"/>
                  <a:gd name="connsiteX1" fmla="*/ 55282 w 1034511"/>
                  <a:gd name="connsiteY1" fmla="*/ 348153 h 393568"/>
                  <a:gd name="connsiteX2" fmla="*/ 29088 w 1034511"/>
                  <a:gd name="connsiteY2" fmla="*/ 293384 h 393568"/>
                  <a:gd name="connsiteX3" fmla="*/ 36232 w 1034511"/>
                  <a:gd name="connsiteY3" fmla="*/ 219565 h 393568"/>
                  <a:gd name="connsiteX4" fmla="*/ 71951 w 1034511"/>
                  <a:gd name="connsiteY4" fmla="*/ 133840 h 393568"/>
                  <a:gd name="connsiteX5" fmla="*/ 141007 w 1034511"/>
                  <a:gd name="connsiteY5" fmla="*/ 93359 h 393568"/>
                  <a:gd name="connsiteX6" fmla="*/ 219588 w 1034511"/>
                  <a:gd name="connsiteY6" fmla="*/ 50497 h 393568"/>
                  <a:gd name="connsiteX7" fmla="*/ 350557 w 1034511"/>
                  <a:gd name="connsiteY7" fmla="*/ 43353 h 393568"/>
                  <a:gd name="connsiteX8" fmla="*/ 519626 w 1034511"/>
                  <a:gd name="connsiteY8" fmla="*/ 45734 h 393568"/>
                  <a:gd name="connsiteX9" fmla="*/ 660120 w 1034511"/>
                  <a:gd name="connsiteY9" fmla="*/ 76690 h 393568"/>
                  <a:gd name="connsiteX10" fmla="*/ 774420 w 1034511"/>
                  <a:gd name="connsiteY10" fmla="*/ 88597 h 393568"/>
                  <a:gd name="connsiteX11" fmla="*/ 848238 w 1034511"/>
                  <a:gd name="connsiteY11" fmla="*/ 124315 h 393568"/>
                  <a:gd name="connsiteX12" fmla="*/ 910151 w 1034511"/>
                  <a:gd name="connsiteY12" fmla="*/ 181465 h 393568"/>
                  <a:gd name="connsiteX13" fmla="*/ 929201 w 1034511"/>
                  <a:gd name="connsiteY13" fmla="*/ 207659 h 393568"/>
                  <a:gd name="connsiteX14" fmla="*/ 972063 w 1034511"/>
                  <a:gd name="connsiteY14" fmla="*/ 202897 h 393568"/>
                  <a:gd name="connsiteX15" fmla="*/ 1026832 w 1034511"/>
                  <a:gd name="connsiteY15" fmla="*/ 202897 h 393568"/>
                  <a:gd name="connsiteX16" fmla="*/ 1031595 w 1034511"/>
                  <a:gd name="connsiteY16" fmla="*/ 198134 h 393568"/>
                  <a:gd name="connsiteX17" fmla="*/ 1003020 w 1034511"/>
                  <a:gd name="connsiteY17" fmla="*/ 148128 h 393568"/>
                  <a:gd name="connsiteX18" fmla="*/ 919676 w 1034511"/>
                  <a:gd name="connsiteY18" fmla="*/ 71928 h 393568"/>
                  <a:gd name="connsiteX19" fmla="*/ 779182 w 1034511"/>
                  <a:gd name="connsiteY19" fmla="*/ 36209 h 393568"/>
                  <a:gd name="connsiteX20" fmla="*/ 600588 w 1034511"/>
                  <a:gd name="connsiteY20" fmla="*/ 19540 h 393568"/>
                  <a:gd name="connsiteX21" fmla="*/ 405326 w 1034511"/>
                  <a:gd name="connsiteY21" fmla="*/ 490 h 393568"/>
                  <a:gd name="connsiteX22" fmla="*/ 250545 w 1034511"/>
                  <a:gd name="connsiteY22" fmla="*/ 7634 h 393568"/>
                  <a:gd name="connsiteX23" fmla="*/ 167201 w 1034511"/>
                  <a:gd name="connsiteY23" fmla="*/ 29065 h 393568"/>
                  <a:gd name="connsiteX24" fmla="*/ 79095 w 1034511"/>
                  <a:gd name="connsiteY24" fmla="*/ 86215 h 393568"/>
                  <a:gd name="connsiteX25" fmla="*/ 17182 w 1034511"/>
                  <a:gd name="connsiteY25" fmla="*/ 167178 h 393568"/>
                  <a:gd name="connsiteX26" fmla="*/ 513 w 1034511"/>
                  <a:gd name="connsiteY26" fmla="*/ 283859 h 393568"/>
                  <a:gd name="connsiteX27" fmla="*/ 31470 w 1034511"/>
                  <a:gd name="connsiteY27" fmla="*/ 360059 h 393568"/>
                  <a:gd name="connsiteX28" fmla="*/ 98145 w 1034511"/>
                  <a:gd name="connsiteY28" fmla="*/ 393397 h 393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34511" h="393568">
                    <a:moveTo>
                      <a:pt x="98145" y="393397"/>
                    </a:moveTo>
                    <a:cubicBezTo>
                      <a:pt x="102114" y="391413"/>
                      <a:pt x="66791" y="364822"/>
                      <a:pt x="55282" y="348153"/>
                    </a:cubicBezTo>
                    <a:cubicBezTo>
                      <a:pt x="43773" y="331484"/>
                      <a:pt x="32263" y="314815"/>
                      <a:pt x="29088" y="293384"/>
                    </a:cubicBezTo>
                    <a:cubicBezTo>
                      <a:pt x="25913" y="271953"/>
                      <a:pt x="29088" y="246156"/>
                      <a:pt x="36232" y="219565"/>
                    </a:cubicBezTo>
                    <a:cubicBezTo>
                      <a:pt x="43376" y="192974"/>
                      <a:pt x="54489" y="154874"/>
                      <a:pt x="71951" y="133840"/>
                    </a:cubicBezTo>
                    <a:cubicBezTo>
                      <a:pt x="89413" y="112806"/>
                      <a:pt x="116401" y="107249"/>
                      <a:pt x="141007" y="93359"/>
                    </a:cubicBezTo>
                    <a:cubicBezTo>
                      <a:pt x="165613" y="79469"/>
                      <a:pt x="184663" y="58831"/>
                      <a:pt x="219588" y="50497"/>
                    </a:cubicBezTo>
                    <a:cubicBezTo>
                      <a:pt x="254513" y="42163"/>
                      <a:pt x="350557" y="43353"/>
                      <a:pt x="350557" y="43353"/>
                    </a:cubicBezTo>
                    <a:cubicBezTo>
                      <a:pt x="400563" y="42559"/>
                      <a:pt x="468032" y="40178"/>
                      <a:pt x="519626" y="45734"/>
                    </a:cubicBezTo>
                    <a:cubicBezTo>
                      <a:pt x="571220" y="51290"/>
                      <a:pt x="617654" y="69546"/>
                      <a:pt x="660120" y="76690"/>
                    </a:cubicBezTo>
                    <a:cubicBezTo>
                      <a:pt x="702586" y="83834"/>
                      <a:pt x="743067" y="80659"/>
                      <a:pt x="774420" y="88597"/>
                    </a:cubicBezTo>
                    <a:cubicBezTo>
                      <a:pt x="805773" y="96534"/>
                      <a:pt x="825616" y="108837"/>
                      <a:pt x="848238" y="124315"/>
                    </a:cubicBezTo>
                    <a:cubicBezTo>
                      <a:pt x="870860" y="139793"/>
                      <a:pt x="896657" y="167574"/>
                      <a:pt x="910151" y="181465"/>
                    </a:cubicBezTo>
                    <a:cubicBezTo>
                      <a:pt x="923645" y="195356"/>
                      <a:pt x="918882" y="204087"/>
                      <a:pt x="929201" y="207659"/>
                    </a:cubicBezTo>
                    <a:cubicBezTo>
                      <a:pt x="939520" y="211231"/>
                      <a:pt x="955791" y="203691"/>
                      <a:pt x="972063" y="202897"/>
                    </a:cubicBezTo>
                    <a:cubicBezTo>
                      <a:pt x="988335" y="202103"/>
                      <a:pt x="1016910" y="203691"/>
                      <a:pt x="1026832" y="202897"/>
                    </a:cubicBezTo>
                    <a:cubicBezTo>
                      <a:pt x="1036754" y="202103"/>
                      <a:pt x="1035564" y="207262"/>
                      <a:pt x="1031595" y="198134"/>
                    </a:cubicBezTo>
                    <a:cubicBezTo>
                      <a:pt x="1027626" y="189006"/>
                      <a:pt x="1021673" y="169162"/>
                      <a:pt x="1003020" y="148128"/>
                    </a:cubicBezTo>
                    <a:cubicBezTo>
                      <a:pt x="984367" y="127094"/>
                      <a:pt x="956982" y="90581"/>
                      <a:pt x="919676" y="71928"/>
                    </a:cubicBezTo>
                    <a:cubicBezTo>
                      <a:pt x="882370" y="53275"/>
                      <a:pt x="832363" y="44940"/>
                      <a:pt x="779182" y="36209"/>
                    </a:cubicBezTo>
                    <a:cubicBezTo>
                      <a:pt x="726001" y="27478"/>
                      <a:pt x="600588" y="19540"/>
                      <a:pt x="600588" y="19540"/>
                    </a:cubicBezTo>
                    <a:cubicBezTo>
                      <a:pt x="538279" y="13587"/>
                      <a:pt x="463666" y="2474"/>
                      <a:pt x="405326" y="490"/>
                    </a:cubicBezTo>
                    <a:cubicBezTo>
                      <a:pt x="346986" y="-1494"/>
                      <a:pt x="290233" y="2871"/>
                      <a:pt x="250545" y="7634"/>
                    </a:cubicBezTo>
                    <a:cubicBezTo>
                      <a:pt x="210858" y="12396"/>
                      <a:pt x="195776" y="15968"/>
                      <a:pt x="167201" y="29065"/>
                    </a:cubicBezTo>
                    <a:cubicBezTo>
                      <a:pt x="138626" y="42162"/>
                      <a:pt x="104098" y="63196"/>
                      <a:pt x="79095" y="86215"/>
                    </a:cubicBezTo>
                    <a:cubicBezTo>
                      <a:pt x="54092" y="109234"/>
                      <a:pt x="30279" y="134237"/>
                      <a:pt x="17182" y="167178"/>
                    </a:cubicBezTo>
                    <a:cubicBezTo>
                      <a:pt x="4085" y="200119"/>
                      <a:pt x="-1868" y="251712"/>
                      <a:pt x="513" y="283859"/>
                    </a:cubicBezTo>
                    <a:cubicBezTo>
                      <a:pt x="2894" y="316006"/>
                      <a:pt x="17976" y="340215"/>
                      <a:pt x="31470" y="360059"/>
                    </a:cubicBezTo>
                    <a:cubicBezTo>
                      <a:pt x="44964" y="379903"/>
                      <a:pt x="94176" y="395381"/>
                      <a:pt x="98145" y="393397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75" name="Freeform 74"/>
              <p:cNvSpPr/>
              <p:nvPr/>
            </p:nvSpPr>
            <p:spPr bwMode="auto">
              <a:xfrm rot="20959369">
                <a:off x="4115914" y="4548997"/>
                <a:ext cx="162869" cy="92301"/>
              </a:xfrm>
              <a:custGeom>
                <a:avLst/>
                <a:gdLst>
                  <a:gd name="connsiteX0" fmla="*/ 4197 w 162869"/>
                  <a:gd name="connsiteY0" fmla="*/ 23812 h 92301"/>
                  <a:gd name="connsiteX1" fmla="*/ 106591 w 162869"/>
                  <a:gd name="connsiteY1" fmla="*/ 0 h 92301"/>
                  <a:gd name="connsiteX2" fmla="*/ 142309 w 162869"/>
                  <a:gd name="connsiteY2" fmla="*/ 23812 h 92301"/>
                  <a:gd name="connsiteX3" fmla="*/ 142309 w 162869"/>
                  <a:gd name="connsiteY3" fmla="*/ 21431 h 92301"/>
                  <a:gd name="connsiteX4" fmla="*/ 147072 w 162869"/>
                  <a:gd name="connsiteY4" fmla="*/ 38100 h 92301"/>
                  <a:gd name="connsiteX5" fmla="*/ 161359 w 162869"/>
                  <a:gd name="connsiteY5" fmla="*/ 57150 h 92301"/>
                  <a:gd name="connsiteX6" fmla="*/ 106591 w 162869"/>
                  <a:gd name="connsiteY6" fmla="*/ 76200 h 92301"/>
                  <a:gd name="connsiteX7" fmla="*/ 28009 w 162869"/>
                  <a:gd name="connsiteY7" fmla="*/ 90487 h 92301"/>
                  <a:gd name="connsiteX8" fmla="*/ 4197 w 162869"/>
                  <a:gd name="connsiteY8" fmla="*/ 23812 h 92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2869" h="92301">
                    <a:moveTo>
                      <a:pt x="4197" y="23812"/>
                    </a:moveTo>
                    <a:cubicBezTo>
                      <a:pt x="17294" y="8731"/>
                      <a:pt x="83572" y="0"/>
                      <a:pt x="106591" y="0"/>
                    </a:cubicBezTo>
                    <a:cubicBezTo>
                      <a:pt x="129610" y="0"/>
                      <a:pt x="136356" y="20240"/>
                      <a:pt x="142309" y="23812"/>
                    </a:cubicBezTo>
                    <a:cubicBezTo>
                      <a:pt x="148262" y="27384"/>
                      <a:pt x="141515" y="19050"/>
                      <a:pt x="142309" y="21431"/>
                    </a:cubicBezTo>
                    <a:cubicBezTo>
                      <a:pt x="143103" y="23812"/>
                      <a:pt x="143897" y="32147"/>
                      <a:pt x="147072" y="38100"/>
                    </a:cubicBezTo>
                    <a:cubicBezTo>
                      <a:pt x="150247" y="44053"/>
                      <a:pt x="168106" y="50800"/>
                      <a:pt x="161359" y="57150"/>
                    </a:cubicBezTo>
                    <a:cubicBezTo>
                      <a:pt x="154612" y="63500"/>
                      <a:pt x="128816" y="70644"/>
                      <a:pt x="106591" y="76200"/>
                    </a:cubicBezTo>
                    <a:cubicBezTo>
                      <a:pt x="84366" y="81756"/>
                      <a:pt x="44678" y="97631"/>
                      <a:pt x="28009" y="90487"/>
                    </a:cubicBezTo>
                    <a:cubicBezTo>
                      <a:pt x="11340" y="83343"/>
                      <a:pt x="-8900" y="38893"/>
                      <a:pt x="4197" y="23812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76" name="Freeform 75"/>
              <p:cNvSpPr/>
              <p:nvPr/>
            </p:nvSpPr>
            <p:spPr bwMode="auto">
              <a:xfrm rot="20959369">
                <a:off x="6212669" y="3671733"/>
                <a:ext cx="572664" cy="109175"/>
              </a:xfrm>
              <a:custGeom>
                <a:avLst/>
                <a:gdLst>
                  <a:gd name="connsiteX0" fmla="*/ 17550 w 572664"/>
                  <a:gd name="connsiteY0" fmla="*/ 40494 h 109175"/>
                  <a:gd name="connsiteX1" fmla="*/ 12788 w 572664"/>
                  <a:gd name="connsiteY1" fmla="*/ 90500 h 109175"/>
                  <a:gd name="connsiteX2" fmla="*/ 141375 w 572664"/>
                  <a:gd name="connsiteY2" fmla="*/ 104788 h 109175"/>
                  <a:gd name="connsiteX3" fmla="*/ 346163 w 572664"/>
                  <a:gd name="connsiteY3" fmla="*/ 102407 h 109175"/>
                  <a:gd name="connsiteX4" fmla="*/ 512850 w 572664"/>
                  <a:gd name="connsiteY4" fmla="*/ 107169 h 109175"/>
                  <a:gd name="connsiteX5" fmla="*/ 555713 w 572664"/>
                  <a:gd name="connsiteY5" fmla="*/ 64307 h 109175"/>
                  <a:gd name="connsiteX6" fmla="*/ 572381 w 572664"/>
                  <a:gd name="connsiteY6" fmla="*/ 54782 h 109175"/>
                  <a:gd name="connsiteX7" fmla="*/ 543806 w 572664"/>
                  <a:gd name="connsiteY7" fmla="*/ 40494 h 109175"/>
                  <a:gd name="connsiteX8" fmla="*/ 522375 w 572664"/>
                  <a:gd name="connsiteY8" fmla="*/ 16682 h 109175"/>
                  <a:gd name="connsiteX9" fmla="*/ 512850 w 572664"/>
                  <a:gd name="connsiteY9" fmla="*/ 13 h 109175"/>
                  <a:gd name="connsiteX10" fmla="*/ 498563 w 572664"/>
                  <a:gd name="connsiteY10" fmla="*/ 14300 h 109175"/>
                  <a:gd name="connsiteX11" fmla="*/ 479513 w 572664"/>
                  <a:gd name="connsiteY11" fmla="*/ 38113 h 109175"/>
                  <a:gd name="connsiteX12" fmla="*/ 405694 w 572664"/>
                  <a:gd name="connsiteY12" fmla="*/ 52400 h 109175"/>
                  <a:gd name="connsiteX13" fmla="*/ 219956 w 572664"/>
                  <a:gd name="connsiteY13" fmla="*/ 54782 h 109175"/>
                  <a:gd name="connsiteX14" fmla="*/ 127088 w 572664"/>
                  <a:gd name="connsiteY14" fmla="*/ 42875 h 109175"/>
                  <a:gd name="connsiteX15" fmla="*/ 17550 w 572664"/>
                  <a:gd name="connsiteY15" fmla="*/ 40494 h 109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72664" h="109175">
                    <a:moveTo>
                      <a:pt x="17550" y="40494"/>
                    </a:moveTo>
                    <a:cubicBezTo>
                      <a:pt x="-1500" y="48431"/>
                      <a:pt x="-7850" y="79784"/>
                      <a:pt x="12788" y="90500"/>
                    </a:cubicBezTo>
                    <a:cubicBezTo>
                      <a:pt x="33426" y="101216"/>
                      <a:pt x="85813" y="102804"/>
                      <a:pt x="141375" y="104788"/>
                    </a:cubicBezTo>
                    <a:cubicBezTo>
                      <a:pt x="196937" y="106772"/>
                      <a:pt x="284251" y="102010"/>
                      <a:pt x="346163" y="102407"/>
                    </a:cubicBezTo>
                    <a:cubicBezTo>
                      <a:pt x="408075" y="102804"/>
                      <a:pt x="477925" y="113519"/>
                      <a:pt x="512850" y="107169"/>
                    </a:cubicBezTo>
                    <a:cubicBezTo>
                      <a:pt x="547775" y="100819"/>
                      <a:pt x="545791" y="73038"/>
                      <a:pt x="555713" y="64307"/>
                    </a:cubicBezTo>
                    <a:cubicBezTo>
                      <a:pt x="565635" y="55576"/>
                      <a:pt x="574365" y="58751"/>
                      <a:pt x="572381" y="54782"/>
                    </a:cubicBezTo>
                    <a:cubicBezTo>
                      <a:pt x="570397" y="50813"/>
                      <a:pt x="552140" y="46844"/>
                      <a:pt x="543806" y="40494"/>
                    </a:cubicBezTo>
                    <a:cubicBezTo>
                      <a:pt x="535472" y="34144"/>
                      <a:pt x="527534" y="23429"/>
                      <a:pt x="522375" y="16682"/>
                    </a:cubicBezTo>
                    <a:cubicBezTo>
                      <a:pt x="517216" y="9935"/>
                      <a:pt x="516819" y="410"/>
                      <a:pt x="512850" y="13"/>
                    </a:cubicBezTo>
                    <a:cubicBezTo>
                      <a:pt x="508881" y="-384"/>
                      <a:pt x="504119" y="7950"/>
                      <a:pt x="498563" y="14300"/>
                    </a:cubicBezTo>
                    <a:cubicBezTo>
                      <a:pt x="493007" y="20650"/>
                      <a:pt x="494991" y="31763"/>
                      <a:pt x="479513" y="38113"/>
                    </a:cubicBezTo>
                    <a:cubicBezTo>
                      <a:pt x="464035" y="44463"/>
                      <a:pt x="448953" y="49622"/>
                      <a:pt x="405694" y="52400"/>
                    </a:cubicBezTo>
                    <a:cubicBezTo>
                      <a:pt x="362435" y="55178"/>
                      <a:pt x="266390" y="56369"/>
                      <a:pt x="219956" y="54782"/>
                    </a:cubicBezTo>
                    <a:cubicBezTo>
                      <a:pt x="173522" y="53195"/>
                      <a:pt x="160426" y="44860"/>
                      <a:pt x="127088" y="42875"/>
                    </a:cubicBezTo>
                    <a:cubicBezTo>
                      <a:pt x="93750" y="40890"/>
                      <a:pt x="36600" y="32557"/>
                      <a:pt x="17550" y="40494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77" name="Freeform 76"/>
              <p:cNvSpPr/>
              <p:nvPr/>
            </p:nvSpPr>
            <p:spPr bwMode="auto">
              <a:xfrm rot="20959369">
                <a:off x="6085054" y="3756181"/>
                <a:ext cx="912842" cy="243941"/>
              </a:xfrm>
              <a:custGeom>
                <a:avLst/>
                <a:gdLst>
                  <a:gd name="connsiteX0" fmla="*/ 71637 w 912842"/>
                  <a:gd name="connsiteY0" fmla="*/ 88918 h 243941"/>
                  <a:gd name="connsiteX1" fmla="*/ 33537 w 912842"/>
                  <a:gd name="connsiteY1" fmla="*/ 143686 h 243941"/>
                  <a:gd name="connsiteX2" fmla="*/ 2581 w 912842"/>
                  <a:gd name="connsiteY2" fmla="*/ 179405 h 243941"/>
                  <a:gd name="connsiteX3" fmla="*/ 2581 w 912842"/>
                  <a:gd name="connsiteY3" fmla="*/ 181786 h 243941"/>
                  <a:gd name="connsiteX4" fmla="*/ 9725 w 912842"/>
                  <a:gd name="connsiteY4" fmla="*/ 186549 h 243941"/>
                  <a:gd name="connsiteX5" fmla="*/ 88306 w 912842"/>
                  <a:gd name="connsiteY5" fmla="*/ 207980 h 243941"/>
                  <a:gd name="connsiteX6" fmla="*/ 307381 w 912842"/>
                  <a:gd name="connsiteY6" fmla="*/ 231793 h 243941"/>
                  <a:gd name="connsiteX7" fmla="*/ 552650 w 912842"/>
                  <a:gd name="connsiteY7" fmla="*/ 243699 h 243941"/>
                  <a:gd name="connsiteX8" fmla="*/ 755056 w 912842"/>
                  <a:gd name="connsiteY8" fmla="*/ 234174 h 243941"/>
                  <a:gd name="connsiteX9" fmla="*/ 836019 w 912842"/>
                  <a:gd name="connsiteY9" fmla="*/ 177024 h 243941"/>
                  <a:gd name="connsiteX10" fmla="*/ 890787 w 912842"/>
                  <a:gd name="connsiteY10" fmla="*/ 100824 h 243941"/>
                  <a:gd name="connsiteX11" fmla="*/ 909837 w 912842"/>
                  <a:gd name="connsiteY11" fmla="*/ 22243 h 243941"/>
                  <a:gd name="connsiteX12" fmla="*/ 909837 w 912842"/>
                  <a:gd name="connsiteY12" fmla="*/ 15099 h 243941"/>
                  <a:gd name="connsiteX13" fmla="*/ 881262 w 912842"/>
                  <a:gd name="connsiteY13" fmla="*/ 3193 h 243941"/>
                  <a:gd name="connsiteX14" fmla="*/ 857450 w 912842"/>
                  <a:gd name="connsiteY14" fmla="*/ 811 h 243941"/>
                  <a:gd name="connsiteX15" fmla="*/ 852687 w 912842"/>
                  <a:gd name="connsiteY15" fmla="*/ 15099 h 243941"/>
                  <a:gd name="connsiteX16" fmla="*/ 778869 w 912842"/>
                  <a:gd name="connsiteY16" fmla="*/ 117493 h 243941"/>
                  <a:gd name="connsiteX17" fmla="*/ 662187 w 912842"/>
                  <a:gd name="connsiteY17" fmla="*/ 148449 h 243941"/>
                  <a:gd name="connsiteX18" fmla="*/ 281187 w 912842"/>
                  <a:gd name="connsiteY18" fmla="*/ 150830 h 243941"/>
                  <a:gd name="connsiteX19" fmla="*/ 150219 w 912842"/>
                  <a:gd name="connsiteY19" fmla="*/ 124636 h 243941"/>
                  <a:gd name="connsiteX20" fmla="*/ 71637 w 912842"/>
                  <a:gd name="connsiteY20" fmla="*/ 88918 h 243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12842" h="243941">
                    <a:moveTo>
                      <a:pt x="71637" y="88918"/>
                    </a:moveTo>
                    <a:cubicBezTo>
                      <a:pt x="52190" y="92093"/>
                      <a:pt x="45046" y="128605"/>
                      <a:pt x="33537" y="143686"/>
                    </a:cubicBezTo>
                    <a:cubicBezTo>
                      <a:pt x="22028" y="158767"/>
                      <a:pt x="7740" y="173055"/>
                      <a:pt x="2581" y="179405"/>
                    </a:cubicBezTo>
                    <a:cubicBezTo>
                      <a:pt x="-2578" y="185755"/>
                      <a:pt x="1390" y="180595"/>
                      <a:pt x="2581" y="181786"/>
                    </a:cubicBezTo>
                    <a:cubicBezTo>
                      <a:pt x="3772" y="182977"/>
                      <a:pt x="-4562" y="182183"/>
                      <a:pt x="9725" y="186549"/>
                    </a:cubicBezTo>
                    <a:cubicBezTo>
                      <a:pt x="24012" y="190915"/>
                      <a:pt x="38697" y="200439"/>
                      <a:pt x="88306" y="207980"/>
                    </a:cubicBezTo>
                    <a:cubicBezTo>
                      <a:pt x="137915" y="215521"/>
                      <a:pt x="229990" y="225840"/>
                      <a:pt x="307381" y="231793"/>
                    </a:cubicBezTo>
                    <a:cubicBezTo>
                      <a:pt x="384772" y="237746"/>
                      <a:pt x="478038" y="243302"/>
                      <a:pt x="552650" y="243699"/>
                    </a:cubicBezTo>
                    <a:cubicBezTo>
                      <a:pt x="627262" y="244096"/>
                      <a:pt x="707828" y="245287"/>
                      <a:pt x="755056" y="234174"/>
                    </a:cubicBezTo>
                    <a:cubicBezTo>
                      <a:pt x="802284" y="223062"/>
                      <a:pt x="813397" y="199249"/>
                      <a:pt x="836019" y="177024"/>
                    </a:cubicBezTo>
                    <a:cubicBezTo>
                      <a:pt x="858641" y="154799"/>
                      <a:pt x="878484" y="126621"/>
                      <a:pt x="890787" y="100824"/>
                    </a:cubicBezTo>
                    <a:cubicBezTo>
                      <a:pt x="903090" y="75027"/>
                      <a:pt x="906662" y="36530"/>
                      <a:pt x="909837" y="22243"/>
                    </a:cubicBezTo>
                    <a:cubicBezTo>
                      <a:pt x="913012" y="7956"/>
                      <a:pt x="914599" y="18274"/>
                      <a:pt x="909837" y="15099"/>
                    </a:cubicBezTo>
                    <a:cubicBezTo>
                      <a:pt x="905075" y="11924"/>
                      <a:pt x="889993" y="5574"/>
                      <a:pt x="881262" y="3193"/>
                    </a:cubicBezTo>
                    <a:cubicBezTo>
                      <a:pt x="872531" y="812"/>
                      <a:pt x="862213" y="-1173"/>
                      <a:pt x="857450" y="811"/>
                    </a:cubicBezTo>
                    <a:cubicBezTo>
                      <a:pt x="852688" y="2795"/>
                      <a:pt x="865784" y="-4348"/>
                      <a:pt x="852687" y="15099"/>
                    </a:cubicBezTo>
                    <a:cubicBezTo>
                      <a:pt x="839590" y="34546"/>
                      <a:pt x="810619" y="95268"/>
                      <a:pt x="778869" y="117493"/>
                    </a:cubicBezTo>
                    <a:cubicBezTo>
                      <a:pt x="747119" y="139718"/>
                      <a:pt x="745134" y="142893"/>
                      <a:pt x="662187" y="148449"/>
                    </a:cubicBezTo>
                    <a:cubicBezTo>
                      <a:pt x="579240" y="154005"/>
                      <a:pt x="366515" y="154799"/>
                      <a:pt x="281187" y="150830"/>
                    </a:cubicBezTo>
                    <a:cubicBezTo>
                      <a:pt x="195859" y="146861"/>
                      <a:pt x="183953" y="133764"/>
                      <a:pt x="150219" y="124636"/>
                    </a:cubicBezTo>
                    <a:cubicBezTo>
                      <a:pt x="116485" y="115508"/>
                      <a:pt x="91084" y="85743"/>
                      <a:pt x="71637" y="88918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78" name="Freeform 77"/>
              <p:cNvSpPr/>
              <p:nvPr/>
            </p:nvSpPr>
            <p:spPr bwMode="auto">
              <a:xfrm rot="20959369">
                <a:off x="6656592" y="3343497"/>
                <a:ext cx="346901" cy="345617"/>
              </a:xfrm>
              <a:custGeom>
                <a:avLst/>
                <a:gdLst>
                  <a:gd name="connsiteX0" fmla="*/ 323879 w 346901"/>
                  <a:gd name="connsiteY0" fmla="*/ 1341 h 345617"/>
                  <a:gd name="connsiteX1" fmla="*/ 197673 w 346901"/>
                  <a:gd name="connsiteY1" fmla="*/ 13248 h 345617"/>
                  <a:gd name="connsiteX2" fmla="*/ 83373 w 346901"/>
                  <a:gd name="connsiteY2" fmla="*/ 22773 h 345617"/>
                  <a:gd name="connsiteX3" fmla="*/ 28604 w 346901"/>
                  <a:gd name="connsiteY3" fmla="*/ 37060 h 345617"/>
                  <a:gd name="connsiteX4" fmla="*/ 29 w 346901"/>
                  <a:gd name="connsiteY4" fmla="*/ 101354 h 345617"/>
                  <a:gd name="connsiteX5" fmla="*/ 23842 w 346901"/>
                  <a:gd name="connsiteY5" fmla="*/ 208510 h 345617"/>
                  <a:gd name="connsiteX6" fmla="*/ 54798 w 346901"/>
                  <a:gd name="connsiteY6" fmla="*/ 270423 h 345617"/>
                  <a:gd name="connsiteX7" fmla="*/ 154811 w 346901"/>
                  <a:gd name="connsiteY7" fmla="*/ 303760 h 345617"/>
                  <a:gd name="connsiteX8" fmla="*/ 252442 w 346901"/>
                  <a:gd name="connsiteY8" fmla="*/ 344241 h 345617"/>
                  <a:gd name="connsiteX9" fmla="*/ 340548 w 346901"/>
                  <a:gd name="connsiteY9" fmla="*/ 334716 h 345617"/>
                  <a:gd name="connsiteX10" fmla="*/ 340548 w 346901"/>
                  <a:gd name="connsiteY10" fmla="*/ 320429 h 345617"/>
                  <a:gd name="connsiteX11" fmla="*/ 345311 w 346901"/>
                  <a:gd name="connsiteY11" fmla="*/ 263279 h 345617"/>
                  <a:gd name="connsiteX12" fmla="*/ 345311 w 346901"/>
                  <a:gd name="connsiteY12" fmla="*/ 263279 h 345617"/>
                  <a:gd name="connsiteX13" fmla="*/ 316736 w 346901"/>
                  <a:gd name="connsiteY13" fmla="*/ 258516 h 345617"/>
                  <a:gd name="connsiteX14" fmla="*/ 190529 w 346901"/>
                  <a:gd name="connsiteY14" fmla="*/ 246610 h 345617"/>
                  <a:gd name="connsiteX15" fmla="*/ 121473 w 346901"/>
                  <a:gd name="connsiteY15" fmla="*/ 222798 h 345617"/>
                  <a:gd name="connsiteX16" fmla="*/ 85754 w 346901"/>
                  <a:gd name="connsiteY16" fmla="*/ 170410 h 345617"/>
                  <a:gd name="connsiteX17" fmla="*/ 54798 w 346901"/>
                  <a:gd name="connsiteY17" fmla="*/ 113260 h 345617"/>
                  <a:gd name="connsiteX18" fmla="*/ 66704 w 346901"/>
                  <a:gd name="connsiteY18" fmla="*/ 53729 h 345617"/>
                  <a:gd name="connsiteX19" fmla="*/ 66704 w 346901"/>
                  <a:gd name="connsiteY19" fmla="*/ 53729 h 345617"/>
                  <a:gd name="connsiteX20" fmla="*/ 102423 w 346901"/>
                  <a:gd name="connsiteY20" fmla="*/ 48966 h 345617"/>
                  <a:gd name="connsiteX21" fmla="*/ 223867 w 346901"/>
                  <a:gd name="connsiteY21" fmla="*/ 56110 h 345617"/>
                  <a:gd name="connsiteX22" fmla="*/ 309592 w 346901"/>
                  <a:gd name="connsiteY22" fmla="*/ 51348 h 345617"/>
                  <a:gd name="connsiteX23" fmla="*/ 323879 w 346901"/>
                  <a:gd name="connsiteY23" fmla="*/ 1341 h 345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46901" h="345617">
                    <a:moveTo>
                      <a:pt x="323879" y="1341"/>
                    </a:moveTo>
                    <a:cubicBezTo>
                      <a:pt x="305226" y="-5009"/>
                      <a:pt x="197673" y="13248"/>
                      <a:pt x="197673" y="13248"/>
                    </a:cubicBezTo>
                    <a:cubicBezTo>
                      <a:pt x="157589" y="16820"/>
                      <a:pt x="111551" y="18804"/>
                      <a:pt x="83373" y="22773"/>
                    </a:cubicBezTo>
                    <a:cubicBezTo>
                      <a:pt x="55195" y="26742"/>
                      <a:pt x="42495" y="23963"/>
                      <a:pt x="28604" y="37060"/>
                    </a:cubicBezTo>
                    <a:cubicBezTo>
                      <a:pt x="14713" y="50157"/>
                      <a:pt x="823" y="72779"/>
                      <a:pt x="29" y="101354"/>
                    </a:cubicBezTo>
                    <a:cubicBezTo>
                      <a:pt x="-765" y="129929"/>
                      <a:pt x="14714" y="180332"/>
                      <a:pt x="23842" y="208510"/>
                    </a:cubicBezTo>
                    <a:cubicBezTo>
                      <a:pt x="32970" y="236688"/>
                      <a:pt x="32970" y="254548"/>
                      <a:pt x="54798" y="270423"/>
                    </a:cubicBezTo>
                    <a:cubicBezTo>
                      <a:pt x="76626" y="286298"/>
                      <a:pt x="121870" y="291457"/>
                      <a:pt x="154811" y="303760"/>
                    </a:cubicBezTo>
                    <a:cubicBezTo>
                      <a:pt x="187752" y="316063"/>
                      <a:pt x="221486" y="339082"/>
                      <a:pt x="252442" y="344241"/>
                    </a:cubicBezTo>
                    <a:cubicBezTo>
                      <a:pt x="283398" y="349400"/>
                      <a:pt x="325864" y="338685"/>
                      <a:pt x="340548" y="334716"/>
                    </a:cubicBezTo>
                    <a:cubicBezTo>
                      <a:pt x="355232" y="330747"/>
                      <a:pt x="339754" y="332335"/>
                      <a:pt x="340548" y="320429"/>
                    </a:cubicBezTo>
                    <a:cubicBezTo>
                      <a:pt x="341342" y="308523"/>
                      <a:pt x="345311" y="263279"/>
                      <a:pt x="345311" y="263279"/>
                    </a:cubicBezTo>
                    <a:lnTo>
                      <a:pt x="345311" y="263279"/>
                    </a:lnTo>
                    <a:cubicBezTo>
                      <a:pt x="340549" y="262485"/>
                      <a:pt x="342533" y="261294"/>
                      <a:pt x="316736" y="258516"/>
                    </a:cubicBezTo>
                    <a:cubicBezTo>
                      <a:pt x="290939" y="255738"/>
                      <a:pt x="223073" y="252563"/>
                      <a:pt x="190529" y="246610"/>
                    </a:cubicBezTo>
                    <a:cubicBezTo>
                      <a:pt x="157985" y="240657"/>
                      <a:pt x="138935" y="235498"/>
                      <a:pt x="121473" y="222798"/>
                    </a:cubicBezTo>
                    <a:cubicBezTo>
                      <a:pt x="104010" y="210098"/>
                      <a:pt x="96866" y="188666"/>
                      <a:pt x="85754" y="170410"/>
                    </a:cubicBezTo>
                    <a:cubicBezTo>
                      <a:pt x="74641" y="152154"/>
                      <a:pt x="57973" y="132707"/>
                      <a:pt x="54798" y="113260"/>
                    </a:cubicBezTo>
                    <a:cubicBezTo>
                      <a:pt x="51623" y="93813"/>
                      <a:pt x="66704" y="53729"/>
                      <a:pt x="66704" y="53729"/>
                    </a:cubicBezTo>
                    <a:lnTo>
                      <a:pt x="66704" y="53729"/>
                    </a:lnTo>
                    <a:cubicBezTo>
                      <a:pt x="72657" y="52935"/>
                      <a:pt x="76229" y="48569"/>
                      <a:pt x="102423" y="48966"/>
                    </a:cubicBezTo>
                    <a:cubicBezTo>
                      <a:pt x="128617" y="49363"/>
                      <a:pt x="189339" y="55713"/>
                      <a:pt x="223867" y="56110"/>
                    </a:cubicBezTo>
                    <a:cubicBezTo>
                      <a:pt x="258395" y="56507"/>
                      <a:pt x="290939" y="52936"/>
                      <a:pt x="309592" y="51348"/>
                    </a:cubicBezTo>
                    <a:cubicBezTo>
                      <a:pt x="328245" y="49761"/>
                      <a:pt x="342532" y="7691"/>
                      <a:pt x="323879" y="1341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64874" name="Group 164873"/>
            <p:cNvGrpSpPr/>
            <p:nvPr/>
          </p:nvGrpSpPr>
          <p:grpSpPr>
            <a:xfrm>
              <a:off x="6931676" y="2514116"/>
              <a:ext cx="3090710" cy="1271161"/>
              <a:chOff x="6931676" y="2514116"/>
              <a:chExt cx="3090710" cy="1271161"/>
            </a:xfrm>
          </p:grpSpPr>
          <p:sp>
            <p:nvSpPr>
              <p:cNvPr id="80" name="Freeform 79"/>
              <p:cNvSpPr/>
              <p:nvPr/>
            </p:nvSpPr>
            <p:spPr bwMode="auto">
              <a:xfrm rot="417687">
                <a:off x="7044658" y="2692011"/>
                <a:ext cx="1231204" cy="740363"/>
              </a:xfrm>
              <a:custGeom>
                <a:avLst/>
                <a:gdLst>
                  <a:gd name="connsiteX0" fmla="*/ 102249 w 1231204"/>
                  <a:gd name="connsiteY0" fmla="*/ 732822 h 740363"/>
                  <a:gd name="connsiteX1" fmla="*/ 11761 w 1231204"/>
                  <a:gd name="connsiteY1" fmla="*/ 558991 h 740363"/>
                  <a:gd name="connsiteX2" fmla="*/ 11761 w 1231204"/>
                  <a:gd name="connsiteY2" fmla="*/ 418497 h 740363"/>
                  <a:gd name="connsiteX3" fmla="*/ 109393 w 1231204"/>
                  <a:gd name="connsiteY3" fmla="*/ 292291 h 740363"/>
                  <a:gd name="connsiteX4" fmla="*/ 254649 w 1231204"/>
                  <a:gd name="connsiteY4" fmla="*/ 192279 h 740363"/>
                  <a:gd name="connsiteX5" fmla="*/ 395143 w 1231204"/>
                  <a:gd name="connsiteY5" fmla="*/ 111316 h 740363"/>
                  <a:gd name="connsiteX6" fmla="*/ 518968 w 1231204"/>
                  <a:gd name="connsiteY6" fmla="*/ 58929 h 740363"/>
                  <a:gd name="connsiteX7" fmla="*/ 628505 w 1231204"/>
                  <a:gd name="connsiteY7" fmla="*/ 23210 h 740363"/>
                  <a:gd name="connsiteX8" fmla="*/ 714230 w 1231204"/>
                  <a:gd name="connsiteY8" fmla="*/ 1779 h 740363"/>
                  <a:gd name="connsiteX9" fmla="*/ 776143 w 1231204"/>
                  <a:gd name="connsiteY9" fmla="*/ 1779 h 740363"/>
                  <a:gd name="connsiteX10" fmla="*/ 838055 w 1231204"/>
                  <a:gd name="connsiteY10" fmla="*/ 6541 h 740363"/>
                  <a:gd name="connsiteX11" fmla="*/ 892824 w 1231204"/>
                  <a:gd name="connsiteY11" fmla="*/ 18447 h 740363"/>
                  <a:gd name="connsiteX12" fmla="*/ 928543 w 1231204"/>
                  <a:gd name="connsiteY12" fmla="*/ 37497 h 740363"/>
                  <a:gd name="connsiteX13" fmla="*/ 961880 w 1231204"/>
                  <a:gd name="connsiteY13" fmla="*/ 63691 h 740363"/>
                  <a:gd name="connsiteX14" fmla="*/ 995218 w 1231204"/>
                  <a:gd name="connsiteY14" fmla="*/ 94647 h 740363"/>
                  <a:gd name="connsiteX15" fmla="*/ 1121424 w 1231204"/>
                  <a:gd name="connsiteY15" fmla="*/ 211329 h 740363"/>
                  <a:gd name="connsiteX16" fmla="*/ 1176193 w 1231204"/>
                  <a:gd name="connsiteY16" fmla="*/ 289910 h 740363"/>
                  <a:gd name="connsiteX17" fmla="*/ 1214293 w 1231204"/>
                  <a:gd name="connsiteY17" fmla="*/ 351822 h 740363"/>
                  <a:gd name="connsiteX18" fmla="*/ 1223818 w 1231204"/>
                  <a:gd name="connsiteY18" fmla="*/ 368491 h 740363"/>
                  <a:gd name="connsiteX19" fmla="*/ 1230961 w 1231204"/>
                  <a:gd name="connsiteY19" fmla="*/ 392304 h 740363"/>
                  <a:gd name="connsiteX20" fmla="*/ 1228580 w 1231204"/>
                  <a:gd name="connsiteY20" fmla="*/ 413735 h 740363"/>
                  <a:gd name="connsiteX21" fmla="*/ 1230961 w 1231204"/>
                  <a:gd name="connsiteY21" fmla="*/ 480410 h 740363"/>
                  <a:gd name="connsiteX22" fmla="*/ 1221436 w 1231204"/>
                  <a:gd name="connsiteY22" fmla="*/ 511366 h 740363"/>
                  <a:gd name="connsiteX23" fmla="*/ 1202386 w 1231204"/>
                  <a:gd name="connsiteY23" fmla="*/ 566135 h 740363"/>
                  <a:gd name="connsiteX24" fmla="*/ 1178574 w 1231204"/>
                  <a:gd name="connsiteY24" fmla="*/ 604235 h 740363"/>
                  <a:gd name="connsiteX25" fmla="*/ 1173811 w 1231204"/>
                  <a:gd name="connsiteY25" fmla="*/ 608997 h 740363"/>
                  <a:gd name="connsiteX26" fmla="*/ 1169049 w 1231204"/>
                  <a:gd name="connsiteY26" fmla="*/ 613760 h 740363"/>
                  <a:gd name="connsiteX27" fmla="*/ 1164286 w 1231204"/>
                  <a:gd name="connsiteY27" fmla="*/ 623285 h 740363"/>
                  <a:gd name="connsiteX28" fmla="*/ 1157143 w 1231204"/>
                  <a:gd name="connsiteY28" fmla="*/ 618522 h 740363"/>
                  <a:gd name="connsiteX29" fmla="*/ 1149999 w 1231204"/>
                  <a:gd name="connsiteY29" fmla="*/ 611379 h 740363"/>
                  <a:gd name="connsiteX30" fmla="*/ 1140474 w 1231204"/>
                  <a:gd name="connsiteY30" fmla="*/ 606616 h 740363"/>
                  <a:gd name="connsiteX31" fmla="*/ 1126186 w 1231204"/>
                  <a:gd name="connsiteY31" fmla="*/ 592329 h 740363"/>
                  <a:gd name="connsiteX32" fmla="*/ 1109518 w 1231204"/>
                  <a:gd name="connsiteY32" fmla="*/ 587566 h 740363"/>
                  <a:gd name="connsiteX33" fmla="*/ 1107136 w 1231204"/>
                  <a:gd name="connsiteY33" fmla="*/ 580422 h 740363"/>
                  <a:gd name="connsiteX34" fmla="*/ 1109518 w 1231204"/>
                  <a:gd name="connsiteY34" fmla="*/ 568516 h 740363"/>
                  <a:gd name="connsiteX35" fmla="*/ 1116661 w 1231204"/>
                  <a:gd name="connsiteY35" fmla="*/ 554229 h 740363"/>
                  <a:gd name="connsiteX36" fmla="*/ 1128568 w 1231204"/>
                  <a:gd name="connsiteY36" fmla="*/ 525654 h 740363"/>
                  <a:gd name="connsiteX37" fmla="*/ 1138093 w 1231204"/>
                  <a:gd name="connsiteY37" fmla="*/ 497079 h 740363"/>
                  <a:gd name="connsiteX38" fmla="*/ 1147618 w 1231204"/>
                  <a:gd name="connsiteY38" fmla="*/ 475647 h 740363"/>
                  <a:gd name="connsiteX39" fmla="*/ 1149999 w 1231204"/>
                  <a:gd name="connsiteY39" fmla="*/ 439929 h 740363"/>
                  <a:gd name="connsiteX40" fmla="*/ 1152380 w 1231204"/>
                  <a:gd name="connsiteY40" fmla="*/ 392304 h 740363"/>
                  <a:gd name="connsiteX41" fmla="*/ 1152380 w 1231204"/>
                  <a:gd name="connsiteY41" fmla="*/ 375635 h 740363"/>
                  <a:gd name="connsiteX42" fmla="*/ 1147618 w 1231204"/>
                  <a:gd name="connsiteY42" fmla="*/ 363729 h 740363"/>
                  <a:gd name="connsiteX43" fmla="*/ 1130949 w 1231204"/>
                  <a:gd name="connsiteY43" fmla="*/ 337535 h 740363"/>
                  <a:gd name="connsiteX44" fmla="*/ 999980 w 1231204"/>
                  <a:gd name="connsiteY44" fmla="*/ 170847 h 740363"/>
                  <a:gd name="connsiteX45" fmla="*/ 954736 w 1231204"/>
                  <a:gd name="connsiteY45" fmla="*/ 137510 h 740363"/>
                  <a:gd name="connsiteX46" fmla="*/ 926161 w 1231204"/>
                  <a:gd name="connsiteY46" fmla="*/ 108935 h 740363"/>
                  <a:gd name="connsiteX47" fmla="*/ 890443 w 1231204"/>
                  <a:gd name="connsiteY47" fmla="*/ 77979 h 740363"/>
                  <a:gd name="connsiteX48" fmla="*/ 859486 w 1231204"/>
                  <a:gd name="connsiteY48" fmla="*/ 63691 h 740363"/>
                  <a:gd name="connsiteX49" fmla="*/ 833293 w 1231204"/>
                  <a:gd name="connsiteY49" fmla="*/ 58929 h 740363"/>
                  <a:gd name="connsiteX50" fmla="*/ 780905 w 1231204"/>
                  <a:gd name="connsiteY50" fmla="*/ 51785 h 740363"/>
                  <a:gd name="connsiteX51" fmla="*/ 730899 w 1231204"/>
                  <a:gd name="connsiteY51" fmla="*/ 47022 h 740363"/>
                  <a:gd name="connsiteX52" fmla="*/ 688036 w 1231204"/>
                  <a:gd name="connsiteY52" fmla="*/ 44641 h 740363"/>
                  <a:gd name="connsiteX53" fmla="*/ 628505 w 1231204"/>
                  <a:gd name="connsiteY53" fmla="*/ 54166 h 740363"/>
                  <a:gd name="connsiteX54" fmla="*/ 538018 w 1231204"/>
                  <a:gd name="connsiteY54" fmla="*/ 92266 h 740363"/>
                  <a:gd name="connsiteX55" fmla="*/ 480868 w 1231204"/>
                  <a:gd name="connsiteY55" fmla="*/ 108935 h 740363"/>
                  <a:gd name="connsiteX56" fmla="*/ 380855 w 1231204"/>
                  <a:gd name="connsiteY56" fmla="*/ 158941 h 740363"/>
                  <a:gd name="connsiteX57" fmla="*/ 290368 w 1231204"/>
                  <a:gd name="connsiteY57" fmla="*/ 213710 h 740363"/>
                  <a:gd name="connsiteX58" fmla="*/ 192736 w 1231204"/>
                  <a:gd name="connsiteY58" fmla="*/ 273241 h 740363"/>
                  <a:gd name="connsiteX59" fmla="*/ 123680 w 1231204"/>
                  <a:gd name="connsiteY59" fmla="*/ 332772 h 740363"/>
                  <a:gd name="connsiteX60" fmla="*/ 87961 w 1231204"/>
                  <a:gd name="connsiteY60" fmla="*/ 375635 h 740363"/>
                  <a:gd name="connsiteX61" fmla="*/ 64149 w 1231204"/>
                  <a:gd name="connsiteY61" fmla="*/ 447072 h 740363"/>
                  <a:gd name="connsiteX62" fmla="*/ 71293 w 1231204"/>
                  <a:gd name="connsiteY62" fmla="*/ 523272 h 740363"/>
                  <a:gd name="connsiteX63" fmla="*/ 99868 w 1231204"/>
                  <a:gd name="connsiteY63" fmla="*/ 601854 h 740363"/>
                  <a:gd name="connsiteX64" fmla="*/ 123680 w 1231204"/>
                  <a:gd name="connsiteY64" fmla="*/ 635191 h 740363"/>
                  <a:gd name="connsiteX65" fmla="*/ 145111 w 1231204"/>
                  <a:gd name="connsiteY65" fmla="*/ 663766 h 740363"/>
                  <a:gd name="connsiteX66" fmla="*/ 157018 w 1231204"/>
                  <a:gd name="connsiteY66" fmla="*/ 689960 h 740363"/>
                  <a:gd name="connsiteX67" fmla="*/ 161780 w 1231204"/>
                  <a:gd name="connsiteY67" fmla="*/ 697104 h 740363"/>
                  <a:gd name="connsiteX68" fmla="*/ 147493 w 1231204"/>
                  <a:gd name="connsiteY68" fmla="*/ 709010 h 740363"/>
                  <a:gd name="connsiteX69" fmla="*/ 102249 w 1231204"/>
                  <a:gd name="connsiteY69" fmla="*/ 732822 h 740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1231204" h="740363">
                    <a:moveTo>
                      <a:pt x="102249" y="732822"/>
                    </a:moveTo>
                    <a:cubicBezTo>
                      <a:pt x="79627" y="707819"/>
                      <a:pt x="26842" y="611378"/>
                      <a:pt x="11761" y="558991"/>
                    </a:cubicBezTo>
                    <a:cubicBezTo>
                      <a:pt x="-3320" y="506604"/>
                      <a:pt x="-4511" y="462947"/>
                      <a:pt x="11761" y="418497"/>
                    </a:cubicBezTo>
                    <a:cubicBezTo>
                      <a:pt x="28033" y="374047"/>
                      <a:pt x="68912" y="329994"/>
                      <a:pt x="109393" y="292291"/>
                    </a:cubicBezTo>
                    <a:cubicBezTo>
                      <a:pt x="149874" y="254588"/>
                      <a:pt x="207024" y="222441"/>
                      <a:pt x="254649" y="192279"/>
                    </a:cubicBezTo>
                    <a:cubicBezTo>
                      <a:pt x="302274" y="162117"/>
                      <a:pt x="351090" y="133541"/>
                      <a:pt x="395143" y="111316"/>
                    </a:cubicBezTo>
                    <a:cubicBezTo>
                      <a:pt x="439196" y="89091"/>
                      <a:pt x="480074" y="73613"/>
                      <a:pt x="518968" y="58929"/>
                    </a:cubicBezTo>
                    <a:cubicBezTo>
                      <a:pt x="557862" y="44245"/>
                      <a:pt x="595961" y="32735"/>
                      <a:pt x="628505" y="23210"/>
                    </a:cubicBezTo>
                    <a:cubicBezTo>
                      <a:pt x="661049" y="13685"/>
                      <a:pt x="689624" y="5351"/>
                      <a:pt x="714230" y="1779"/>
                    </a:cubicBezTo>
                    <a:cubicBezTo>
                      <a:pt x="738836" y="-1793"/>
                      <a:pt x="755506" y="985"/>
                      <a:pt x="776143" y="1779"/>
                    </a:cubicBezTo>
                    <a:cubicBezTo>
                      <a:pt x="796780" y="2573"/>
                      <a:pt x="818608" y="3763"/>
                      <a:pt x="838055" y="6541"/>
                    </a:cubicBezTo>
                    <a:cubicBezTo>
                      <a:pt x="857502" y="9319"/>
                      <a:pt x="877743" y="13288"/>
                      <a:pt x="892824" y="18447"/>
                    </a:cubicBezTo>
                    <a:cubicBezTo>
                      <a:pt x="907905" y="23606"/>
                      <a:pt x="917034" y="29956"/>
                      <a:pt x="928543" y="37497"/>
                    </a:cubicBezTo>
                    <a:cubicBezTo>
                      <a:pt x="940052" y="45038"/>
                      <a:pt x="950768" y="54166"/>
                      <a:pt x="961880" y="63691"/>
                    </a:cubicBezTo>
                    <a:cubicBezTo>
                      <a:pt x="972993" y="73216"/>
                      <a:pt x="995218" y="94647"/>
                      <a:pt x="995218" y="94647"/>
                    </a:cubicBezTo>
                    <a:cubicBezTo>
                      <a:pt x="1021809" y="119253"/>
                      <a:pt x="1091262" y="178785"/>
                      <a:pt x="1121424" y="211329"/>
                    </a:cubicBezTo>
                    <a:cubicBezTo>
                      <a:pt x="1151587" y="243873"/>
                      <a:pt x="1160715" y="266494"/>
                      <a:pt x="1176193" y="289910"/>
                    </a:cubicBezTo>
                    <a:cubicBezTo>
                      <a:pt x="1191671" y="313325"/>
                      <a:pt x="1206356" y="338725"/>
                      <a:pt x="1214293" y="351822"/>
                    </a:cubicBezTo>
                    <a:cubicBezTo>
                      <a:pt x="1222230" y="364919"/>
                      <a:pt x="1221040" y="361744"/>
                      <a:pt x="1223818" y="368491"/>
                    </a:cubicBezTo>
                    <a:cubicBezTo>
                      <a:pt x="1226596" y="375238"/>
                      <a:pt x="1230167" y="384763"/>
                      <a:pt x="1230961" y="392304"/>
                    </a:cubicBezTo>
                    <a:cubicBezTo>
                      <a:pt x="1231755" y="399845"/>
                      <a:pt x="1228580" y="399051"/>
                      <a:pt x="1228580" y="413735"/>
                    </a:cubicBezTo>
                    <a:cubicBezTo>
                      <a:pt x="1228580" y="428419"/>
                      <a:pt x="1232152" y="464138"/>
                      <a:pt x="1230961" y="480410"/>
                    </a:cubicBezTo>
                    <a:cubicBezTo>
                      <a:pt x="1229770" y="496682"/>
                      <a:pt x="1226199" y="497078"/>
                      <a:pt x="1221436" y="511366"/>
                    </a:cubicBezTo>
                    <a:cubicBezTo>
                      <a:pt x="1216673" y="525654"/>
                      <a:pt x="1209530" y="550657"/>
                      <a:pt x="1202386" y="566135"/>
                    </a:cubicBezTo>
                    <a:cubicBezTo>
                      <a:pt x="1195242" y="581613"/>
                      <a:pt x="1183336" y="597091"/>
                      <a:pt x="1178574" y="604235"/>
                    </a:cubicBezTo>
                    <a:cubicBezTo>
                      <a:pt x="1173812" y="611379"/>
                      <a:pt x="1173811" y="608997"/>
                      <a:pt x="1173811" y="608997"/>
                    </a:cubicBezTo>
                    <a:cubicBezTo>
                      <a:pt x="1172224" y="610584"/>
                      <a:pt x="1170636" y="611379"/>
                      <a:pt x="1169049" y="613760"/>
                    </a:cubicBezTo>
                    <a:cubicBezTo>
                      <a:pt x="1167462" y="616141"/>
                      <a:pt x="1166270" y="622491"/>
                      <a:pt x="1164286" y="623285"/>
                    </a:cubicBezTo>
                    <a:cubicBezTo>
                      <a:pt x="1162302" y="624079"/>
                      <a:pt x="1159524" y="620506"/>
                      <a:pt x="1157143" y="618522"/>
                    </a:cubicBezTo>
                    <a:cubicBezTo>
                      <a:pt x="1154762" y="616538"/>
                      <a:pt x="1152777" y="613363"/>
                      <a:pt x="1149999" y="611379"/>
                    </a:cubicBezTo>
                    <a:cubicBezTo>
                      <a:pt x="1147221" y="609395"/>
                      <a:pt x="1144443" y="609791"/>
                      <a:pt x="1140474" y="606616"/>
                    </a:cubicBezTo>
                    <a:cubicBezTo>
                      <a:pt x="1136505" y="603441"/>
                      <a:pt x="1131345" y="595504"/>
                      <a:pt x="1126186" y="592329"/>
                    </a:cubicBezTo>
                    <a:cubicBezTo>
                      <a:pt x="1121027" y="589154"/>
                      <a:pt x="1112693" y="589550"/>
                      <a:pt x="1109518" y="587566"/>
                    </a:cubicBezTo>
                    <a:cubicBezTo>
                      <a:pt x="1106343" y="585582"/>
                      <a:pt x="1107136" y="583597"/>
                      <a:pt x="1107136" y="580422"/>
                    </a:cubicBezTo>
                    <a:cubicBezTo>
                      <a:pt x="1107136" y="577247"/>
                      <a:pt x="1107931" y="572881"/>
                      <a:pt x="1109518" y="568516"/>
                    </a:cubicBezTo>
                    <a:cubicBezTo>
                      <a:pt x="1111105" y="564151"/>
                      <a:pt x="1113486" y="561373"/>
                      <a:pt x="1116661" y="554229"/>
                    </a:cubicBezTo>
                    <a:cubicBezTo>
                      <a:pt x="1119836" y="547085"/>
                      <a:pt x="1124996" y="535179"/>
                      <a:pt x="1128568" y="525654"/>
                    </a:cubicBezTo>
                    <a:cubicBezTo>
                      <a:pt x="1132140" y="516129"/>
                      <a:pt x="1134918" y="505413"/>
                      <a:pt x="1138093" y="497079"/>
                    </a:cubicBezTo>
                    <a:cubicBezTo>
                      <a:pt x="1141268" y="488745"/>
                      <a:pt x="1145634" y="485172"/>
                      <a:pt x="1147618" y="475647"/>
                    </a:cubicBezTo>
                    <a:cubicBezTo>
                      <a:pt x="1149602" y="466122"/>
                      <a:pt x="1149205" y="453819"/>
                      <a:pt x="1149999" y="439929"/>
                    </a:cubicBezTo>
                    <a:cubicBezTo>
                      <a:pt x="1150793" y="426039"/>
                      <a:pt x="1151983" y="403020"/>
                      <a:pt x="1152380" y="392304"/>
                    </a:cubicBezTo>
                    <a:cubicBezTo>
                      <a:pt x="1152777" y="381588"/>
                      <a:pt x="1153174" y="380397"/>
                      <a:pt x="1152380" y="375635"/>
                    </a:cubicBezTo>
                    <a:cubicBezTo>
                      <a:pt x="1151586" y="370873"/>
                      <a:pt x="1151190" y="370079"/>
                      <a:pt x="1147618" y="363729"/>
                    </a:cubicBezTo>
                    <a:cubicBezTo>
                      <a:pt x="1144046" y="357379"/>
                      <a:pt x="1155555" y="369682"/>
                      <a:pt x="1130949" y="337535"/>
                    </a:cubicBezTo>
                    <a:cubicBezTo>
                      <a:pt x="1106343" y="305388"/>
                      <a:pt x="1029349" y="204184"/>
                      <a:pt x="999980" y="170847"/>
                    </a:cubicBezTo>
                    <a:cubicBezTo>
                      <a:pt x="970611" y="137509"/>
                      <a:pt x="967039" y="147829"/>
                      <a:pt x="954736" y="137510"/>
                    </a:cubicBezTo>
                    <a:cubicBezTo>
                      <a:pt x="942433" y="127191"/>
                      <a:pt x="936876" y="118857"/>
                      <a:pt x="926161" y="108935"/>
                    </a:cubicBezTo>
                    <a:cubicBezTo>
                      <a:pt x="915446" y="99013"/>
                      <a:pt x="901556" y="85520"/>
                      <a:pt x="890443" y="77979"/>
                    </a:cubicBezTo>
                    <a:cubicBezTo>
                      <a:pt x="879331" y="70438"/>
                      <a:pt x="869011" y="66866"/>
                      <a:pt x="859486" y="63691"/>
                    </a:cubicBezTo>
                    <a:cubicBezTo>
                      <a:pt x="849961" y="60516"/>
                      <a:pt x="846390" y="60913"/>
                      <a:pt x="833293" y="58929"/>
                    </a:cubicBezTo>
                    <a:cubicBezTo>
                      <a:pt x="820196" y="56945"/>
                      <a:pt x="797971" y="53769"/>
                      <a:pt x="780905" y="51785"/>
                    </a:cubicBezTo>
                    <a:cubicBezTo>
                      <a:pt x="763839" y="49801"/>
                      <a:pt x="746377" y="48213"/>
                      <a:pt x="730899" y="47022"/>
                    </a:cubicBezTo>
                    <a:cubicBezTo>
                      <a:pt x="715421" y="45831"/>
                      <a:pt x="705102" y="43450"/>
                      <a:pt x="688036" y="44641"/>
                    </a:cubicBezTo>
                    <a:cubicBezTo>
                      <a:pt x="670970" y="45832"/>
                      <a:pt x="653508" y="46228"/>
                      <a:pt x="628505" y="54166"/>
                    </a:cubicBezTo>
                    <a:cubicBezTo>
                      <a:pt x="603502" y="62103"/>
                      <a:pt x="562624" y="83138"/>
                      <a:pt x="538018" y="92266"/>
                    </a:cubicBezTo>
                    <a:cubicBezTo>
                      <a:pt x="513412" y="101394"/>
                      <a:pt x="507062" y="97823"/>
                      <a:pt x="480868" y="108935"/>
                    </a:cubicBezTo>
                    <a:cubicBezTo>
                      <a:pt x="454674" y="120047"/>
                      <a:pt x="412605" y="141479"/>
                      <a:pt x="380855" y="158941"/>
                    </a:cubicBezTo>
                    <a:cubicBezTo>
                      <a:pt x="349105" y="176403"/>
                      <a:pt x="290368" y="213710"/>
                      <a:pt x="290368" y="213710"/>
                    </a:cubicBezTo>
                    <a:cubicBezTo>
                      <a:pt x="259015" y="232760"/>
                      <a:pt x="220517" y="253397"/>
                      <a:pt x="192736" y="273241"/>
                    </a:cubicBezTo>
                    <a:cubicBezTo>
                      <a:pt x="164955" y="293085"/>
                      <a:pt x="141142" y="315706"/>
                      <a:pt x="123680" y="332772"/>
                    </a:cubicBezTo>
                    <a:cubicBezTo>
                      <a:pt x="106218" y="349838"/>
                      <a:pt x="97883" y="356585"/>
                      <a:pt x="87961" y="375635"/>
                    </a:cubicBezTo>
                    <a:cubicBezTo>
                      <a:pt x="78039" y="394685"/>
                      <a:pt x="66927" y="422466"/>
                      <a:pt x="64149" y="447072"/>
                    </a:cubicBezTo>
                    <a:cubicBezTo>
                      <a:pt x="61371" y="471678"/>
                      <a:pt x="65340" y="497475"/>
                      <a:pt x="71293" y="523272"/>
                    </a:cubicBezTo>
                    <a:cubicBezTo>
                      <a:pt x="77246" y="549069"/>
                      <a:pt x="91137" y="583201"/>
                      <a:pt x="99868" y="601854"/>
                    </a:cubicBezTo>
                    <a:cubicBezTo>
                      <a:pt x="108599" y="620507"/>
                      <a:pt x="116140" y="624872"/>
                      <a:pt x="123680" y="635191"/>
                    </a:cubicBezTo>
                    <a:cubicBezTo>
                      <a:pt x="131220" y="645510"/>
                      <a:pt x="139555" y="654638"/>
                      <a:pt x="145111" y="663766"/>
                    </a:cubicBezTo>
                    <a:cubicBezTo>
                      <a:pt x="150667" y="672894"/>
                      <a:pt x="154240" y="684404"/>
                      <a:pt x="157018" y="689960"/>
                    </a:cubicBezTo>
                    <a:cubicBezTo>
                      <a:pt x="159796" y="695516"/>
                      <a:pt x="163367" y="693929"/>
                      <a:pt x="161780" y="697104"/>
                    </a:cubicBezTo>
                    <a:cubicBezTo>
                      <a:pt x="160193" y="700279"/>
                      <a:pt x="153843" y="705041"/>
                      <a:pt x="147493" y="709010"/>
                    </a:cubicBezTo>
                    <a:cubicBezTo>
                      <a:pt x="141143" y="712979"/>
                      <a:pt x="124871" y="757825"/>
                      <a:pt x="102249" y="732822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81" name="Freeform 80"/>
              <p:cNvSpPr/>
              <p:nvPr/>
            </p:nvSpPr>
            <p:spPr bwMode="auto">
              <a:xfrm rot="417687">
                <a:off x="7965012" y="2525060"/>
                <a:ext cx="781732" cy="271981"/>
              </a:xfrm>
              <a:custGeom>
                <a:avLst/>
                <a:gdLst>
                  <a:gd name="connsiteX0" fmla="*/ 23 w 781732"/>
                  <a:gd name="connsiteY0" fmla="*/ 247701 h 271981"/>
                  <a:gd name="connsiteX1" fmla="*/ 59554 w 781732"/>
                  <a:gd name="connsiteY1" fmla="*/ 183408 h 271981"/>
                  <a:gd name="connsiteX2" fmla="*/ 102417 w 781732"/>
                  <a:gd name="connsiteY2" fmla="*/ 145308 h 271981"/>
                  <a:gd name="connsiteX3" fmla="*/ 140517 w 781732"/>
                  <a:gd name="connsiteY3" fmla="*/ 126258 h 271981"/>
                  <a:gd name="connsiteX4" fmla="*/ 200048 w 781732"/>
                  <a:gd name="connsiteY4" fmla="*/ 95301 h 271981"/>
                  <a:gd name="connsiteX5" fmla="*/ 259579 w 781732"/>
                  <a:gd name="connsiteY5" fmla="*/ 64345 h 271981"/>
                  <a:gd name="connsiteX6" fmla="*/ 326254 w 781732"/>
                  <a:gd name="connsiteY6" fmla="*/ 45295 h 271981"/>
                  <a:gd name="connsiteX7" fmla="*/ 381023 w 781732"/>
                  <a:gd name="connsiteY7" fmla="*/ 31008 h 271981"/>
                  <a:gd name="connsiteX8" fmla="*/ 466748 w 781732"/>
                  <a:gd name="connsiteY8" fmla="*/ 14339 h 271981"/>
                  <a:gd name="connsiteX9" fmla="*/ 514373 w 781732"/>
                  <a:gd name="connsiteY9" fmla="*/ 9576 h 271981"/>
                  <a:gd name="connsiteX10" fmla="*/ 583429 w 781732"/>
                  <a:gd name="connsiteY10" fmla="*/ 4814 h 271981"/>
                  <a:gd name="connsiteX11" fmla="*/ 681061 w 781732"/>
                  <a:gd name="connsiteY11" fmla="*/ 51 h 271981"/>
                  <a:gd name="connsiteX12" fmla="*/ 752498 w 781732"/>
                  <a:gd name="connsiteY12" fmla="*/ 2433 h 271981"/>
                  <a:gd name="connsiteX13" fmla="*/ 781073 w 781732"/>
                  <a:gd name="connsiteY13" fmla="*/ 4814 h 271981"/>
                  <a:gd name="connsiteX14" fmla="*/ 771548 w 781732"/>
                  <a:gd name="connsiteY14" fmla="*/ 19101 h 271981"/>
                  <a:gd name="connsiteX15" fmla="*/ 759642 w 781732"/>
                  <a:gd name="connsiteY15" fmla="*/ 35770 h 271981"/>
                  <a:gd name="connsiteX16" fmla="*/ 754879 w 781732"/>
                  <a:gd name="connsiteY16" fmla="*/ 45295 h 271981"/>
                  <a:gd name="connsiteX17" fmla="*/ 745354 w 781732"/>
                  <a:gd name="connsiteY17" fmla="*/ 52439 h 271981"/>
                  <a:gd name="connsiteX18" fmla="*/ 738211 w 781732"/>
                  <a:gd name="connsiteY18" fmla="*/ 52439 h 271981"/>
                  <a:gd name="connsiteX19" fmla="*/ 719161 w 781732"/>
                  <a:gd name="connsiteY19" fmla="*/ 54820 h 271981"/>
                  <a:gd name="connsiteX20" fmla="*/ 678679 w 781732"/>
                  <a:gd name="connsiteY20" fmla="*/ 47676 h 271981"/>
                  <a:gd name="connsiteX21" fmla="*/ 635817 w 781732"/>
                  <a:gd name="connsiteY21" fmla="*/ 47676 h 271981"/>
                  <a:gd name="connsiteX22" fmla="*/ 581048 w 781732"/>
                  <a:gd name="connsiteY22" fmla="*/ 45295 h 271981"/>
                  <a:gd name="connsiteX23" fmla="*/ 526279 w 781732"/>
                  <a:gd name="connsiteY23" fmla="*/ 54820 h 271981"/>
                  <a:gd name="connsiteX24" fmla="*/ 450079 w 781732"/>
                  <a:gd name="connsiteY24" fmla="*/ 61964 h 271981"/>
                  <a:gd name="connsiteX25" fmla="*/ 414361 w 781732"/>
                  <a:gd name="connsiteY25" fmla="*/ 76251 h 271981"/>
                  <a:gd name="connsiteX26" fmla="*/ 361973 w 781732"/>
                  <a:gd name="connsiteY26" fmla="*/ 90539 h 271981"/>
                  <a:gd name="connsiteX27" fmla="*/ 302442 w 781732"/>
                  <a:gd name="connsiteY27" fmla="*/ 114351 h 271981"/>
                  <a:gd name="connsiteX28" fmla="*/ 252436 w 781732"/>
                  <a:gd name="connsiteY28" fmla="*/ 142926 h 271981"/>
                  <a:gd name="connsiteX29" fmla="*/ 209573 w 781732"/>
                  <a:gd name="connsiteY29" fmla="*/ 161976 h 271981"/>
                  <a:gd name="connsiteX30" fmla="*/ 166711 w 781732"/>
                  <a:gd name="connsiteY30" fmla="*/ 190551 h 271981"/>
                  <a:gd name="connsiteX31" fmla="*/ 126229 w 781732"/>
                  <a:gd name="connsiteY31" fmla="*/ 219126 h 271981"/>
                  <a:gd name="connsiteX32" fmla="*/ 97654 w 781732"/>
                  <a:gd name="connsiteY32" fmla="*/ 242939 h 271981"/>
                  <a:gd name="connsiteX33" fmla="*/ 80986 w 781732"/>
                  <a:gd name="connsiteY33" fmla="*/ 257226 h 271981"/>
                  <a:gd name="connsiteX34" fmla="*/ 69079 w 781732"/>
                  <a:gd name="connsiteY34" fmla="*/ 269133 h 271981"/>
                  <a:gd name="connsiteX35" fmla="*/ 66698 w 781732"/>
                  <a:gd name="connsiteY35" fmla="*/ 271514 h 271981"/>
                  <a:gd name="connsiteX36" fmla="*/ 23 w 781732"/>
                  <a:gd name="connsiteY36" fmla="*/ 247701 h 27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781732" h="271981">
                    <a:moveTo>
                      <a:pt x="23" y="247701"/>
                    </a:moveTo>
                    <a:cubicBezTo>
                      <a:pt x="-1168" y="233017"/>
                      <a:pt x="42488" y="200473"/>
                      <a:pt x="59554" y="183408"/>
                    </a:cubicBezTo>
                    <a:cubicBezTo>
                      <a:pt x="76620" y="166343"/>
                      <a:pt x="88923" y="154833"/>
                      <a:pt x="102417" y="145308"/>
                    </a:cubicBezTo>
                    <a:cubicBezTo>
                      <a:pt x="115911" y="135783"/>
                      <a:pt x="140517" y="126258"/>
                      <a:pt x="140517" y="126258"/>
                    </a:cubicBezTo>
                    <a:lnTo>
                      <a:pt x="200048" y="95301"/>
                    </a:lnTo>
                    <a:cubicBezTo>
                      <a:pt x="219892" y="84982"/>
                      <a:pt x="238545" y="72679"/>
                      <a:pt x="259579" y="64345"/>
                    </a:cubicBezTo>
                    <a:cubicBezTo>
                      <a:pt x="280613" y="56011"/>
                      <a:pt x="306013" y="50851"/>
                      <a:pt x="326254" y="45295"/>
                    </a:cubicBezTo>
                    <a:cubicBezTo>
                      <a:pt x="346495" y="39739"/>
                      <a:pt x="357607" y="36167"/>
                      <a:pt x="381023" y="31008"/>
                    </a:cubicBezTo>
                    <a:cubicBezTo>
                      <a:pt x="404439" y="25849"/>
                      <a:pt x="444523" y="17911"/>
                      <a:pt x="466748" y="14339"/>
                    </a:cubicBezTo>
                    <a:cubicBezTo>
                      <a:pt x="488973" y="10767"/>
                      <a:pt x="494926" y="11163"/>
                      <a:pt x="514373" y="9576"/>
                    </a:cubicBezTo>
                    <a:cubicBezTo>
                      <a:pt x="533820" y="7989"/>
                      <a:pt x="583429" y="4814"/>
                      <a:pt x="583429" y="4814"/>
                    </a:cubicBezTo>
                    <a:cubicBezTo>
                      <a:pt x="611210" y="3227"/>
                      <a:pt x="652883" y="448"/>
                      <a:pt x="681061" y="51"/>
                    </a:cubicBezTo>
                    <a:cubicBezTo>
                      <a:pt x="709239" y="-346"/>
                      <a:pt x="735829" y="1639"/>
                      <a:pt x="752498" y="2433"/>
                    </a:cubicBezTo>
                    <a:cubicBezTo>
                      <a:pt x="769167" y="3227"/>
                      <a:pt x="777898" y="2036"/>
                      <a:pt x="781073" y="4814"/>
                    </a:cubicBezTo>
                    <a:cubicBezTo>
                      <a:pt x="784248" y="7592"/>
                      <a:pt x="775120" y="13942"/>
                      <a:pt x="771548" y="19101"/>
                    </a:cubicBezTo>
                    <a:cubicBezTo>
                      <a:pt x="767976" y="24260"/>
                      <a:pt x="762420" y="31404"/>
                      <a:pt x="759642" y="35770"/>
                    </a:cubicBezTo>
                    <a:cubicBezTo>
                      <a:pt x="756864" y="40136"/>
                      <a:pt x="757260" y="42517"/>
                      <a:pt x="754879" y="45295"/>
                    </a:cubicBezTo>
                    <a:cubicBezTo>
                      <a:pt x="752498" y="48073"/>
                      <a:pt x="748132" y="51248"/>
                      <a:pt x="745354" y="52439"/>
                    </a:cubicBezTo>
                    <a:cubicBezTo>
                      <a:pt x="742576" y="53630"/>
                      <a:pt x="742576" y="52042"/>
                      <a:pt x="738211" y="52439"/>
                    </a:cubicBezTo>
                    <a:cubicBezTo>
                      <a:pt x="733846" y="52836"/>
                      <a:pt x="729083" y="55614"/>
                      <a:pt x="719161" y="54820"/>
                    </a:cubicBezTo>
                    <a:cubicBezTo>
                      <a:pt x="709239" y="54026"/>
                      <a:pt x="692570" y="48867"/>
                      <a:pt x="678679" y="47676"/>
                    </a:cubicBezTo>
                    <a:cubicBezTo>
                      <a:pt x="664788" y="46485"/>
                      <a:pt x="652089" y="48073"/>
                      <a:pt x="635817" y="47676"/>
                    </a:cubicBezTo>
                    <a:cubicBezTo>
                      <a:pt x="619545" y="47279"/>
                      <a:pt x="599304" y="44104"/>
                      <a:pt x="581048" y="45295"/>
                    </a:cubicBezTo>
                    <a:cubicBezTo>
                      <a:pt x="562792" y="46486"/>
                      <a:pt x="548107" y="52042"/>
                      <a:pt x="526279" y="54820"/>
                    </a:cubicBezTo>
                    <a:cubicBezTo>
                      <a:pt x="504451" y="57598"/>
                      <a:pt x="468732" y="58392"/>
                      <a:pt x="450079" y="61964"/>
                    </a:cubicBezTo>
                    <a:cubicBezTo>
                      <a:pt x="431426" y="65536"/>
                      <a:pt x="429045" y="71488"/>
                      <a:pt x="414361" y="76251"/>
                    </a:cubicBezTo>
                    <a:cubicBezTo>
                      <a:pt x="399677" y="81014"/>
                      <a:pt x="380626" y="84189"/>
                      <a:pt x="361973" y="90539"/>
                    </a:cubicBezTo>
                    <a:cubicBezTo>
                      <a:pt x="343320" y="96889"/>
                      <a:pt x="320698" y="105620"/>
                      <a:pt x="302442" y="114351"/>
                    </a:cubicBezTo>
                    <a:cubicBezTo>
                      <a:pt x="284186" y="123082"/>
                      <a:pt x="267914" y="134989"/>
                      <a:pt x="252436" y="142926"/>
                    </a:cubicBezTo>
                    <a:cubicBezTo>
                      <a:pt x="236958" y="150863"/>
                      <a:pt x="223860" y="154039"/>
                      <a:pt x="209573" y="161976"/>
                    </a:cubicBezTo>
                    <a:cubicBezTo>
                      <a:pt x="195286" y="169913"/>
                      <a:pt x="180602" y="181026"/>
                      <a:pt x="166711" y="190551"/>
                    </a:cubicBezTo>
                    <a:cubicBezTo>
                      <a:pt x="152820" y="200076"/>
                      <a:pt x="137738" y="210395"/>
                      <a:pt x="126229" y="219126"/>
                    </a:cubicBezTo>
                    <a:cubicBezTo>
                      <a:pt x="114720" y="227857"/>
                      <a:pt x="105194" y="236589"/>
                      <a:pt x="97654" y="242939"/>
                    </a:cubicBezTo>
                    <a:cubicBezTo>
                      <a:pt x="90114" y="249289"/>
                      <a:pt x="85748" y="252860"/>
                      <a:pt x="80986" y="257226"/>
                    </a:cubicBezTo>
                    <a:cubicBezTo>
                      <a:pt x="76224" y="261592"/>
                      <a:pt x="69079" y="269133"/>
                      <a:pt x="69079" y="269133"/>
                    </a:cubicBezTo>
                    <a:cubicBezTo>
                      <a:pt x="66698" y="271514"/>
                      <a:pt x="70270" y="272705"/>
                      <a:pt x="66698" y="271514"/>
                    </a:cubicBezTo>
                    <a:cubicBezTo>
                      <a:pt x="63126" y="270323"/>
                      <a:pt x="1214" y="262385"/>
                      <a:pt x="23" y="247701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82" name="Freeform 81"/>
              <p:cNvSpPr/>
              <p:nvPr/>
            </p:nvSpPr>
            <p:spPr bwMode="auto">
              <a:xfrm rot="417687">
                <a:off x="8121435" y="2747132"/>
                <a:ext cx="480048" cy="227863"/>
              </a:xfrm>
              <a:custGeom>
                <a:avLst/>
                <a:gdLst>
                  <a:gd name="connsiteX0" fmla="*/ 81337 w 480048"/>
                  <a:gd name="connsiteY0" fmla="*/ 227805 h 227863"/>
                  <a:gd name="connsiteX1" fmla="*/ 12280 w 480048"/>
                  <a:gd name="connsiteY1" fmla="*/ 161130 h 227863"/>
                  <a:gd name="connsiteX2" fmla="*/ 374 w 480048"/>
                  <a:gd name="connsiteY2" fmla="*/ 149224 h 227863"/>
                  <a:gd name="connsiteX3" fmla="*/ 17043 w 480048"/>
                  <a:gd name="connsiteY3" fmla="*/ 130174 h 227863"/>
                  <a:gd name="connsiteX4" fmla="*/ 59905 w 480048"/>
                  <a:gd name="connsiteY4" fmla="*/ 101599 h 227863"/>
                  <a:gd name="connsiteX5" fmla="*/ 121818 w 480048"/>
                  <a:gd name="connsiteY5" fmla="*/ 75405 h 227863"/>
                  <a:gd name="connsiteX6" fmla="*/ 186112 w 480048"/>
                  <a:gd name="connsiteY6" fmla="*/ 51593 h 227863"/>
                  <a:gd name="connsiteX7" fmla="*/ 245643 w 480048"/>
                  <a:gd name="connsiteY7" fmla="*/ 25399 h 227863"/>
                  <a:gd name="connsiteX8" fmla="*/ 302793 w 480048"/>
                  <a:gd name="connsiteY8" fmla="*/ 11112 h 227863"/>
                  <a:gd name="connsiteX9" fmla="*/ 364705 w 480048"/>
                  <a:gd name="connsiteY9" fmla="*/ 8730 h 227863"/>
                  <a:gd name="connsiteX10" fmla="*/ 421855 w 480048"/>
                  <a:gd name="connsiteY10" fmla="*/ 1587 h 227863"/>
                  <a:gd name="connsiteX11" fmla="*/ 474243 w 480048"/>
                  <a:gd name="connsiteY11" fmla="*/ 1587 h 227863"/>
                  <a:gd name="connsiteX12" fmla="*/ 479005 w 480048"/>
                  <a:gd name="connsiteY12" fmla="*/ 1587 h 227863"/>
                  <a:gd name="connsiteX13" fmla="*/ 476624 w 480048"/>
                  <a:gd name="connsiteY13" fmla="*/ 23018 h 227863"/>
                  <a:gd name="connsiteX14" fmla="*/ 476624 w 480048"/>
                  <a:gd name="connsiteY14" fmla="*/ 42068 h 227863"/>
                  <a:gd name="connsiteX15" fmla="*/ 474243 w 480048"/>
                  <a:gd name="connsiteY15" fmla="*/ 68262 h 227863"/>
                  <a:gd name="connsiteX16" fmla="*/ 476624 w 480048"/>
                  <a:gd name="connsiteY16" fmla="*/ 80168 h 227863"/>
                  <a:gd name="connsiteX17" fmla="*/ 476624 w 480048"/>
                  <a:gd name="connsiteY17" fmla="*/ 94455 h 227863"/>
                  <a:gd name="connsiteX18" fmla="*/ 457574 w 480048"/>
                  <a:gd name="connsiteY18" fmla="*/ 94455 h 227863"/>
                  <a:gd name="connsiteX19" fmla="*/ 424237 w 480048"/>
                  <a:gd name="connsiteY19" fmla="*/ 94455 h 227863"/>
                  <a:gd name="connsiteX20" fmla="*/ 348037 w 480048"/>
                  <a:gd name="connsiteY20" fmla="*/ 94455 h 227863"/>
                  <a:gd name="connsiteX21" fmla="*/ 281362 w 480048"/>
                  <a:gd name="connsiteY21" fmla="*/ 108743 h 227863"/>
                  <a:gd name="connsiteX22" fmla="*/ 205162 w 480048"/>
                  <a:gd name="connsiteY22" fmla="*/ 127793 h 227863"/>
                  <a:gd name="connsiteX23" fmla="*/ 174205 w 480048"/>
                  <a:gd name="connsiteY23" fmla="*/ 146843 h 227863"/>
                  <a:gd name="connsiteX24" fmla="*/ 117055 w 480048"/>
                  <a:gd name="connsiteY24" fmla="*/ 173037 h 227863"/>
                  <a:gd name="connsiteX25" fmla="*/ 81337 w 480048"/>
                  <a:gd name="connsiteY25" fmla="*/ 227805 h 22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80048" h="227863">
                    <a:moveTo>
                      <a:pt x="81337" y="227805"/>
                    </a:moveTo>
                    <a:cubicBezTo>
                      <a:pt x="63874" y="225820"/>
                      <a:pt x="25774" y="174227"/>
                      <a:pt x="12280" y="161130"/>
                    </a:cubicBezTo>
                    <a:cubicBezTo>
                      <a:pt x="-1214" y="148033"/>
                      <a:pt x="-420" y="154383"/>
                      <a:pt x="374" y="149224"/>
                    </a:cubicBezTo>
                    <a:cubicBezTo>
                      <a:pt x="1168" y="144065"/>
                      <a:pt x="7121" y="138112"/>
                      <a:pt x="17043" y="130174"/>
                    </a:cubicBezTo>
                    <a:cubicBezTo>
                      <a:pt x="26965" y="122236"/>
                      <a:pt x="42442" y="110727"/>
                      <a:pt x="59905" y="101599"/>
                    </a:cubicBezTo>
                    <a:cubicBezTo>
                      <a:pt x="77367" y="92471"/>
                      <a:pt x="100783" y="83739"/>
                      <a:pt x="121818" y="75405"/>
                    </a:cubicBezTo>
                    <a:cubicBezTo>
                      <a:pt x="142853" y="67071"/>
                      <a:pt x="165475" y="59927"/>
                      <a:pt x="186112" y="51593"/>
                    </a:cubicBezTo>
                    <a:cubicBezTo>
                      <a:pt x="206749" y="43259"/>
                      <a:pt x="226196" y="32146"/>
                      <a:pt x="245643" y="25399"/>
                    </a:cubicBezTo>
                    <a:cubicBezTo>
                      <a:pt x="265090" y="18652"/>
                      <a:pt x="282949" y="13890"/>
                      <a:pt x="302793" y="11112"/>
                    </a:cubicBezTo>
                    <a:cubicBezTo>
                      <a:pt x="322637" y="8334"/>
                      <a:pt x="344861" y="10317"/>
                      <a:pt x="364705" y="8730"/>
                    </a:cubicBezTo>
                    <a:cubicBezTo>
                      <a:pt x="384549" y="7142"/>
                      <a:pt x="403599" y="2777"/>
                      <a:pt x="421855" y="1587"/>
                    </a:cubicBezTo>
                    <a:cubicBezTo>
                      <a:pt x="440111" y="397"/>
                      <a:pt x="474243" y="1587"/>
                      <a:pt x="474243" y="1587"/>
                    </a:cubicBezTo>
                    <a:cubicBezTo>
                      <a:pt x="483768" y="1587"/>
                      <a:pt x="478608" y="-1985"/>
                      <a:pt x="479005" y="1587"/>
                    </a:cubicBezTo>
                    <a:cubicBezTo>
                      <a:pt x="479402" y="5159"/>
                      <a:pt x="477021" y="16271"/>
                      <a:pt x="476624" y="23018"/>
                    </a:cubicBezTo>
                    <a:cubicBezTo>
                      <a:pt x="476227" y="29765"/>
                      <a:pt x="477021" y="34527"/>
                      <a:pt x="476624" y="42068"/>
                    </a:cubicBezTo>
                    <a:cubicBezTo>
                      <a:pt x="476227" y="49609"/>
                      <a:pt x="474243" y="61912"/>
                      <a:pt x="474243" y="68262"/>
                    </a:cubicBezTo>
                    <a:cubicBezTo>
                      <a:pt x="474243" y="74612"/>
                      <a:pt x="476227" y="75803"/>
                      <a:pt x="476624" y="80168"/>
                    </a:cubicBezTo>
                    <a:cubicBezTo>
                      <a:pt x="477021" y="84533"/>
                      <a:pt x="479799" y="92074"/>
                      <a:pt x="476624" y="94455"/>
                    </a:cubicBezTo>
                    <a:cubicBezTo>
                      <a:pt x="473449" y="96836"/>
                      <a:pt x="457574" y="94455"/>
                      <a:pt x="457574" y="94455"/>
                    </a:cubicBezTo>
                    <a:lnTo>
                      <a:pt x="424237" y="94455"/>
                    </a:lnTo>
                    <a:cubicBezTo>
                      <a:pt x="405981" y="94455"/>
                      <a:pt x="371850" y="92074"/>
                      <a:pt x="348037" y="94455"/>
                    </a:cubicBezTo>
                    <a:cubicBezTo>
                      <a:pt x="324224" y="96836"/>
                      <a:pt x="305174" y="103187"/>
                      <a:pt x="281362" y="108743"/>
                    </a:cubicBezTo>
                    <a:cubicBezTo>
                      <a:pt x="257550" y="114299"/>
                      <a:pt x="223021" y="121443"/>
                      <a:pt x="205162" y="127793"/>
                    </a:cubicBezTo>
                    <a:cubicBezTo>
                      <a:pt x="187303" y="134143"/>
                      <a:pt x="188889" y="139302"/>
                      <a:pt x="174205" y="146843"/>
                    </a:cubicBezTo>
                    <a:cubicBezTo>
                      <a:pt x="159521" y="154384"/>
                      <a:pt x="129755" y="165100"/>
                      <a:pt x="117055" y="173037"/>
                    </a:cubicBezTo>
                    <a:cubicBezTo>
                      <a:pt x="104355" y="180974"/>
                      <a:pt x="98800" y="229790"/>
                      <a:pt x="81337" y="227805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83" name="Freeform 82"/>
              <p:cNvSpPr/>
              <p:nvPr/>
            </p:nvSpPr>
            <p:spPr bwMode="auto">
              <a:xfrm rot="417687">
                <a:off x="7721243" y="3015299"/>
                <a:ext cx="782093" cy="769978"/>
              </a:xfrm>
              <a:custGeom>
                <a:avLst/>
                <a:gdLst>
                  <a:gd name="connsiteX0" fmla="*/ 135731 w 782093"/>
                  <a:gd name="connsiteY0" fmla="*/ 78670 h 769978"/>
                  <a:gd name="connsiteX1" fmla="*/ 102394 w 782093"/>
                  <a:gd name="connsiteY1" fmla="*/ 19138 h 769978"/>
                  <a:gd name="connsiteX2" fmla="*/ 78581 w 782093"/>
                  <a:gd name="connsiteY2" fmla="*/ 2470 h 769978"/>
                  <a:gd name="connsiteX3" fmla="*/ 57150 w 782093"/>
                  <a:gd name="connsiteY3" fmla="*/ 88 h 769978"/>
                  <a:gd name="connsiteX4" fmla="*/ 40481 w 782093"/>
                  <a:gd name="connsiteY4" fmla="*/ 2470 h 769978"/>
                  <a:gd name="connsiteX5" fmla="*/ 16669 w 782093"/>
                  <a:gd name="connsiteY5" fmla="*/ 4851 h 769978"/>
                  <a:gd name="connsiteX6" fmla="*/ 9525 w 782093"/>
                  <a:gd name="connsiteY6" fmla="*/ 7232 h 769978"/>
                  <a:gd name="connsiteX7" fmla="*/ 2381 w 782093"/>
                  <a:gd name="connsiteY7" fmla="*/ 4851 h 769978"/>
                  <a:gd name="connsiteX8" fmla="*/ 0 w 782093"/>
                  <a:gd name="connsiteY8" fmla="*/ 23901 h 769978"/>
                  <a:gd name="connsiteX9" fmla="*/ 0 w 782093"/>
                  <a:gd name="connsiteY9" fmla="*/ 57238 h 769978"/>
                  <a:gd name="connsiteX10" fmla="*/ 2381 w 782093"/>
                  <a:gd name="connsiteY10" fmla="*/ 114388 h 769978"/>
                  <a:gd name="connsiteX11" fmla="*/ 4763 w 782093"/>
                  <a:gd name="connsiteY11" fmla="*/ 169157 h 769978"/>
                  <a:gd name="connsiteX12" fmla="*/ 38100 w 782093"/>
                  <a:gd name="connsiteY12" fmla="*/ 238213 h 769978"/>
                  <a:gd name="connsiteX13" fmla="*/ 71438 w 782093"/>
                  <a:gd name="connsiteY13" fmla="*/ 307270 h 769978"/>
                  <a:gd name="connsiteX14" fmla="*/ 128588 w 782093"/>
                  <a:gd name="connsiteY14" fmla="*/ 390613 h 769978"/>
                  <a:gd name="connsiteX15" fmla="*/ 219075 w 782093"/>
                  <a:gd name="connsiteY15" fmla="*/ 485863 h 769978"/>
                  <a:gd name="connsiteX16" fmla="*/ 345281 w 782093"/>
                  <a:gd name="connsiteY16" fmla="*/ 588257 h 769978"/>
                  <a:gd name="connsiteX17" fmla="*/ 450056 w 782093"/>
                  <a:gd name="connsiteY17" fmla="*/ 664457 h 769978"/>
                  <a:gd name="connsiteX18" fmla="*/ 514350 w 782093"/>
                  <a:gd name="connsiteY18" fmla="*/ 716845 h 769978"/>
                  <a:gd name="connsiteX19" fmla="*/ 571500 w 782093"/>
                  <a:gd name="connsiteY19" fmla="*/ 764470 h 769978"/>
                  <a:gd name="connsiteX20" fmla="*/ 626269 w 782093"/>
                  <a:gd name="connsiteY20" fmla="*/ 769232 h 769978"/>
                  <a:gd name="connsiteX21" fmla="*/ 683419 w 782093"/>
                  <a:gd name="connsiteY21" fmla="*/ 766851 h 769978"/>
                  <a:gd name="connsiteX22" fmla="*/ 721519 w 782093"/>
                  <a:gd name="connsiteY22" fmla="*/ 747801 h 769978"/>
                  <a:gd name="connsiteX23" fmla="*/ 759619 w 782093"/>
                  <a:gd name="connsiteY23" fmla="*/ 712082 h 769978"/>
                  <a:gd name="connsiteX24" fmla="*/ 781050 w 782093"/>
                  <a:gd name="connsiteY24" fmla="*/ 666838 h 769978"/>
                  <a:gd name="connsiteX25" fmla="*/ 776288 w 782093"/>
                  <a:gd name="connsiteY25" fmla="*/ 604926 h 769978"/>
                  <a:gd name="connsiteX26" fmla="*/ 754856 w 782093"/>
                  <a:gd name="connsiteY26" fmla="*/ 552538 h 769978"/>
                  <a:gd name="connsiteX27" fmla="*/ 726281 w 782093"/>
                  <a:gd name="connsiteY27" fmla="*/ 531107 h 769978"/>
                  <a:gd name="connsiteX28" fmla="*/ 681038 w 782093"/>
                  <a:gd name="connsiteY28" fmla="*/ 502532 h 769978"/>
                  <a:gd name="connsiteX29" fmla="*/ 640556 w 782093"/>
                  <a:gd name="connsiteY29" fmla="*/ 502532 h 769978"/>
                  <a:gd name="connsiteX30" fmla="*/ 602456 w 782093"/>
                  <a:gd name="connsiteY30" fmla="*/ 512057 h 769978"/>
                  <a:gd name="connsiteX31" fmla="*/ 564356 w 782093"/>
                  <a:gd name="connsiteY31" fmla="*/ 526345 h 769978"/>
                  <a:gd name="connsiteX32" fmla="*/ 540544 w 782093"/>
                  <a:gd name="connsiteY32" fmla="*/ 554920 h 769978"/>
                  <a:gd name="connsiteX33" fmla="*/ 528638 w 782093"/>
                  <a:gd name="connsiteY33" fmla="*/ 576351 h 769978"/>
                  <a:gd name="connsiteX34" fmla="*/ 514350 w 782093"/>
                  <a:gd name="connsiteY34" fmla="*/ 583495 h 769978"/>
                  <a:gd name="connsiteX35" fmla="*/ 514350 w 782093"/>
                  <a:gd name="connsiteY35" fmla="*/ 583495 h 769978"/>
                  <a:gd name="connsiteX36" fmla="*/ 481013 w 782093"/>
                  <a:gd name="connsiteY36" fmla="*/ 566826 h 769978"/>
                  <a:gd name="connsiteX37" fmla="*/ 426244 w 782093"/>
                  <a:gd name="connsiteY37" fmla="*/ 535870 h 769978"/>
                  <a:gd name="connsiteX38" fmla="*/ 330994 w 782093"/>
                  <a:gd name="connsiteY38" fmla="*/ 478720 h 769978"/>
                  <a:gd name="connsiteX39" fmla="*/ 257175 w 782093"/>
                  <a:gd name="connsiteY39" fmla="*/ 412045 h 769978"/>
                  <a:gd name="connsiteX40" fmla="*/ 166688 w 782093"/>
                  <a:gd name="connsiteY40" fmla="*/ 352513 h 769978"/>
                  <a:gd name="connsiteX41" fmla="*/ 114300 w 782093"/>
                  <a:gd name="connsiteY41" fmla="*/ 264407 h 769978"/>
                  <a:gd name="connsiteX42" fmla="*/ 88106 w 782093"/>
                  <a:gd name="connsiteY42" fmla="*/ 204876 h 769978"/>
                  <a:gd name="connsiteX43" fmla="*/ 83344 w 782093"/>
                  <a:gd name="connsiteY43" fmla="*/ 164395 h 769978"/>
                  <a:gd name="connsiteX44" fmla="*/ 92869 w 782093"/>
                  <a:gd name="connsiteY44" fmla="*/ 133438 h 769978"/>
                  <a:gd name="connsiteX45" fmla="*/ 135731 w 782093"/>
                  <a:gd name="connsiteY45" fmla="*/ 78670 h 769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782093" h="769978">
                    <a:moveTo>
                      <a:pt x="135731" y="78670"/>
                    </a:moveTo>
                    <a:cubicBezTo>
                      <a:pt x="137318" y="59620"/>
                      <a:pt x="111919" y="31838"/>
                      <a:pt x="102394" y="19138"/>
                    </a:cubicBezTo>
                    <a:cubicBezTo>
                      <a:pt x="92869" y="6438"/>
                      <a:pt x="86122" y="5645"/>
                      <a:pt x="78581" y="2470"/>
                    </a:cubicBezTo>
                    <a:cubicBezTo>
                      <a:pt x="71040" y="-705"/>
                      <a:pt x="63500" y="88"/>
                      <a:pt x="57150" y="88"/>
                    </a:cubicBezTo>
                    <a:cubicBezTo>
                      <a:pt x="50800" y="88"/>
                      <a:pt x="47228" y="1676"/>
                      <a:pt x="40481" y="2470"/>
                    </a:cubicBezTo>
                    <a:cubicBezTo>
                      <a:pt x="33734" y="3264"/>
                      <a:pt x="21828" y="4057"/>
                      <a:pt x="16669" y="4851"/>
                    </a:cubicBezTo>
                    <a:cubicBezTo>
                      <a:pt x="11510" y="5645"/>
                      <a:pt x="11906" y="7232"/>
                      <a:pt x="9525" y="7232"/>
                    </a:cubicBezTo>
                    <a:cubicBezTo>
                      <a:pt x="7144" y="7232"/>
                      <a:pt x="3968" y="2073"/>
                      <a:pt x="2381" y="4851"/>
                    </a:cubicBezTo>
                    <a:cubicBezTo>
                      <a:pt x="794" y="7629"/>
                      <a:pt x="397" y="15170"/>
                      <a:pt x="0" y="23901"/>
                    </a:cubicBezTo>
                    <a:cubicBezTo>
                      <a:pt x="-397" y="32632"/>
                      <a:pt x="-397" y="42157"/>
                      <a:pt x="0" y="57238"/>
                    </a:cubicBezTo>
                    <a:cubicBezTo>
                      <a:pt x="397" y="72319"/>
                      <a:pt x="1587" y="95735"/>
                      <a:pt x="2381" y="114388"/>
                    </a:cubicBezTo>
                    <a:cubicBezTo>
                      <a:pt x="3175" y="133041"/>
                      <a:pt x="-1190" y="148519"/>
                      <a:pt x="4763" y="169157"/>
                    </a:cubicBezTo>
                    <a:cubicBezTo>
                      <a:pt x="10716" y="189795"/>
                      <a:pt x="38100" y="238213"/>
                      <a:pt x="38100" y="238213"/>
                    </a:cubicBezTo>
                    <a:cubicBezTo>
                      <a:pt x="49212" y="261232"/>
                      <a:pt x="56357" y="281870"/>
                      <a:pt x="71438" y="307270"/>
                    </a:cubicBezTo>
                    <a:cubicBezTo>
                      <a:pt x="86519" y="332670"/>
                      <a:pt x="103982" y="360848"/>
                      <a:pt x="128588" y="390613"/>
                    </a:cubicBezTo>
                    <a:cubicBezTo>
                      <a:pt x="153194" y="420378"/>
                      <a:pt x="182960" y="452922"/>
                      <a:pt x="219075" y="485863"/>
                    </a:cubicBezTo>
                    <a:cubicBezTo>
                      <a:pt x="255190" y="518804"/>
                      <a:pt x="306784" y="558491"/>
                      <a:pt x="345281" y="588257"/>
                    </a:cubicBezTo>
                    <a:cubicBezTo>
                      <a:pt x="383778" y="618023"/>
                      <a:pt x="421878" y="643026"/>
                      <a:pt x="450056" y="664457"/>
                    </a:cubicBezTo>
                    <a:cubicBezTo>
                      <a:pt x="478234" y="685888"/>
                      <a:pt x="514350" y="716845"/>
                      <a:pt x="514350" y="716845"/>
                    </a:cubicBezTo>
                    <a:cubicBezTo>
                      <a:pt x="534591" y="733514"/>
                      <a:pt x="552847" y="755739"/>
                      <a:pt x="571500" y="764470"/>
                    </a:cubicBezTo>
                    <a:cubicBezTo>
                      <a:pt x="590153" y="773201"/>
                      <a:pt x="607616" y="768835"/>
                      <a:pt x="626269" y="769232"/>
                    </a:cubicBezTo>
                    <a:cubicBezTo>
                      <a:pt x="644922" y="769629"/>
                      <a:pt x="667544" y="770423"/>
                      <a:pt x="683419" y="766851"/>
                    </a:cubicBezTo>
                    <a:cubicBezTo>
                      <a:pt x="699294" y="763279"/>
                      <a:pt x="708819" y="756929"/>
                      <a:pt x="721519" y="747801"/>
                    </a:cubicBezTo>
                    <a:cubicBezTo>
                      <a:pt x="734219" y="738673"/>
                      <a:pt x="749697" y="725576"/>
                      <a:pt x="759619" y="712082"/>
                    </a:cubicBezTo>
                    <a:cubicBezTo>
                      <a:pt x="769541" y="698588"/>
                      <a:pt x="778272" y="684697"/>
                      <a:pt x="781050" y="666838"/>
                    </a:cubicBezTo>
                    <a:cubicBezTo>
                      <a:pt x="783828" y="648979"/>
                      <a:pt x="780654" y="623976"/>
                      <a:pt x="776288" y="604926"/>
                    </a:cubicBezTo>
                    <a:cubicBezTo>
                      <a:pt x="771922" y="585876"/>
                      <a:pt x="763190" y="564841"/>
                      <a:pt x="754856" y="552538"/>
                    </a:cubicBezTo>
                    <a:cubicBezTo>
                      <a:pt x="746522" y="540235"/>
                      <a:pt x="738584" y="539441"/>
                      <a:pt x="726281" y="531107"/>
                    </a:cubicBezTo>
                    <a:cubicBezTo>
                      <a:pt x="713978" y="522773"/>
                      <a:pt x="695326" y="507295"/>
                      <a:pt x="681038" y="502532"/>
                    </a:cubicBezTo>
                    <a:cubicBezTo>
                      <a:pt x="666750" y="497769"/>
                      <a:pt x="653653" y="500945"/>
                      <a:pt x="640556" y="502532"/>
                    </a:cubicBezTo>
                    <a:cubicBezTo>
                      <a:pt x="627459" y="504119"/>
                      <a:pt x="615156" y="508088"/>
                      <a:pt x="602456" y="512057"/>
                    </a:cubicBezTo>
                    <a:cubicBezTo>
                      <a:pt x="589756" y="516026"/>
                      <a:pt x="574675" y="519201"/>
                      <a:pt x="564356" y="526345"/>
                    </a:cubicBezTo>
                    <a:cubicBezTo>
                      <a:pt x="554037" y="533489"/>
                      <a:pt x="546497" y="546586"/>
                      <a:pt x="540544" y="554920"/>
                    </a:cubicBezTo>
                    <a:cubicBezTo>
                      <a:pt x="534591" y="563254"/>
                      <a:pt x="533004" y="571589"/>
                      <a:pt x="528638" y="576351"/>
                    </a:cubicBezTo>
                    <a:cubicBezTo>
                      <a:pt x="524272" y="581113"/>
                      <a:pt x="514350" y="583495"/>
                      <a:pt x="514350" y="583495"/>
                    </a:cubicBezTo>
                    <a:lnTo>
                      <a:pt x="514350" y="583495"/>
                    </a:lnTo>
                    <a:cubicBezTo>
                      <a:pt x="508794" y="580717"/>
                      <a:pt x="495697" y="574764"/>
                      <a:pt x="481013" y="566826"/>
                    </a:cubicBezTo>
                    <a:cubicBezTo>
                      <a:pt x="466329" y="558889"/>
                      <a:pt x="451247" y="550554"/>
                      <a:pt x="426244" y="535870"/>
                    </a:cubicBezTo>
                    <a:cubicBezTo>
                      <a:pt x="401241" y="521186"/>
                      <a:pt x="359172" y="499357"/>
                      <a:pt x="330994" y="478720"/>
                    </a:cubicBezTo>
                    <a:cubicBezTo>
                      <a:pt x="302816" y="458083"/>
                      <a:pt x="284559" y="433079"/>
                      <a:pt x="257175" y="412045"/>
                    </a:cubicBezTo>
                    <a:cubicBezTo>
                      <a:pt x="229791" y="391011"/>
                      <a:pt x="190500" y="377119"/>
                      <a:pt x="166688" y="352513"/>
                    </a:cubicBezTo>
                    <a:cubicBezTo>
                      <a:pt x="142876" y="327907"/>
                      <a:pt x="127397" y="289013"/>
                      <a:pt x="114300" y="264407"/>
                    </a:cubicBezTo>
                    <a:cubicBezTo>
                      <a:pt x="101203" y="239801"/>
                      <a:pt x="93265" y="221545"/>
                      <a:pt x="88106" y="204876"/>
                    </a:cubicBezTo>
                    <a:cubicBezTo>
                      <a:pt x="82947" y="188207"/>
                      <a:pt x="82550" y="176301"/>
                      <a:pt x="83344" y="164395"/>
                    </a:cubicBezTo>
                    <a:cubicBezTo>
                      <a:pt x="84138" y="152489"/>
                      <a:pt x="90091" y="144550"/>
                      <a:pt x="92869" y="133438"/>
                    </a:cubicBezTo>
                    <a:cubicBezTo>
                      <a:pt x="95647" y="122326"/>
                      <a:pt x="134144" y="97720"/>
                      <a:pt x="135731" y="7867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84" name="Freeform 83"/>
              <p:cNvSpPr/>
              <p:nvPr/>
            </p:nvSpPr>
            <p:spPr bwMode="auto">
              <a:xfrm rot="417687">
                <a:off x="7292359" y="2898519"/>
                <a:ext cx="691526" cy="393568"/>
              </a:xfrm>
              <a:custGeom>
                <a:avLst/>
                <a:gdLst>
                  <a:gd name="connsiteX0" fmla="*/ 690953 w 691526"/>
                  <a:gd name="connsiteY0" fmla="*/ 171450 h 393568"/>
                  <a:gd name="connsiteX1" fmla="*/ 659997 w 691526"/>
                  <a:gd name="connsiteY1" fmla="*/ 111919 h 393568"/>
                  <a:gd name="connsiteX2" fmla="*/ 633803 w 691526"/>
                  <a:gd name="connsiteY2" fmla="*/ 83344 h 393568"/>
                  <a:gd name="connsiteX3" fmla="*/ 586178 w 691526"/>
                  <a:gd name="connsiteY3" fmla="*/ 30957 h 393568"/>
                  <a:gd name="connsiteX4" fmla="*/ 548078 w 691526"/>
                  <a:gd name="connsiteY4" fmla="*/ 11907 h 393568"/>
                  <a:gd name="connsiteX5" fmla="*/ 509978 w 691526"/>
                  <a:gd name="connsiteY5" fmla="*/ 0 h 393568"/>
                  <a:gd name="connsiteX6" fmla="*/ 455209 w 691526"/>
                  <a:gd name="connsiteY6" fmla="*/ 11907 h 393568"/>
                  <a:gd name="connsiteX7" fmla="*/ 355197 w 691526"/>
                  <a:gd name="connsiteY7" fmla="*/ 54769 h 393568"/>
                  <a:gd name="connsiteX8" fmla="*/ 205178 w 691526"/>
                  <a:gd name="connsiteY8" fmla="*/ 130969 h 393568"/>
                  <a:gd name="connsiteX9" fmla="*/ 50397 w 691526"/>
                  <a:gd name="connsiteY9" fmla="*/ 214313 h 393568"/>
                  <a:gd name="connsiteX10" fmla="*/ 17059 w 691526"/>
                  <a:gd name="connsiteY10" fmla="*/ 238125 h 393568"/>
                  <a:gd name="connsiteX11" fmla="*/ 5153 w 691526"/>
                  <a:gd name="connsiteY11" fmla="*/ 254794 h 393568"/>
                  <a:gd name="connsiteX12" fmla="*/ 391 w 691526"/>
                  <a:gd name="connsiteY12" fmla="*/ 285750 h 393568"/>
                  <a:gd name="connsiteX13" fmla="*/ 14678 w 691526"/>
                  <a:gd name="connsiteY13" fmla="*/ 342900 h 393568"/>
                  <a:gd name="connsiteX14" fmla="*/ 31347 w 691526"/>
                  <a:gd name="connsiteY14" fmla="*/ 381000 h 393568"/>
                  <a:gd name="connsiteX15" fmla="*/ 43253 w 691526"/>
                  <a:gd name="connsiteY15" fmla="*/ 392907 h 393568"/>
                  <a:gd name="connsiteX16" fmla="*/ 62303 w 691526"/>
                  <a:gd name="connsiteY16" fmla="*/ 364332 h 393568"/>
                  <a:gd name="connsiteX17" fmla="*/ 93259 w 691526"/>
                  <a:gd name="connsiteY17" fmla="*/ 350044 h 393568"/>
                  <a:gd name="connsiteX18" fmla="*/ 121834 w 691526"/>
                  <a:gd name="connsiteY18" fmla="*/ 333375 h 393568"/>
                  <a:gd name="connsiteX19" fmla="*/ 140884 w 691526"/>
                  <a:gd name="connsiteY19" fmla="*/ 333375 h 393568"/>
                  <a:gd name="connsiteX20" fmla="*/ 148028 w 691526"/>
                  <a:gd name="connsiteY20" fmla="*/ 333375 h 393568"/>
                  <a:gd name="connsiteX21" fmla="*/ 145647 w 691526"/>
                  <a:gd name="connsiteY21" fmla="*/ 326232 h 393568"/>
                  <a:gd name="connsiteX22" fmla="*/ 136122 w 691526"/>
                  <a:gd name="connsiteY22" fmla="*/ 316707 h 393568"/>
                  <a:gd name="connsiteX23" fmla="*/ 121834 w 691526"/>
                  <a:gd name="connsiteY23" fmla="*/ 300038 h 393568"/>
                  <a:gd name="connsiteX24" fmla="*/ 100403 w 691526"/>
                  <a:gd name="connsiteY24" fmla="*/ 288132 h 393568"/>
                  <a:gd name="connsiteX25" fmla="*/ 90878 w 691526"/>
                  <a:gd name="connsiteY25" fmla="*/ 280988 h 393568"/>
                  <a:gd name="connsiteX26" fmla="*/ 83734 w 691526"/>
                  <a:gd name="connsiteY26" fmla="*/ 264319 h 393568"/>
                  <a:gd name="connsiteX27" fmla="*/ 131359 w 691526"/>
                  <a:gd name="connsiteY27" fmla="*/ 242888 h 393568"/>
                  <a:gd name="connsiteX28" fmla="*/ 169459 w 691526"/>
                  <a:gd name="connsiteY28" fmla="*/ 223838 h 393568"/>
                  <a:gd name="connsiteX29" fmla="*/ 228991 w 691526"/>
                  <a:gd name="connsiteY29" fmla="*/ 188119 h 393568"/>
                  <a:gd name="connsiteX30" fmla="*/ 348053 w 691526"/>
                  <a:gd name="connsiteY30" fmla="*/ 126207 h 393568"/>
                  <a:gd name="connsiteX31" fmla="*/ 438541 w 691526"/>
                  <a:gd name="connsiteY31" fmla="*/ 73819 h 393568"/>
                  <a:gd name="connsiteX32" fmla="*/ 448066 w 691526"/>
                  <a:gd name="connsiteY32" fmla="*/ 57150 h 393568"/>
                  <a:gd name="connsiteX33" fmla="*/ 479022 w 691526"/>
                  <a:gd name="connsiteY33" fmla="*/ 50007 h 393568"/>
                  <a:gd name="connsiteX34" fmla="*/ 519503 w 691526"/>
                  <a:gd name="connsiteY34" fmla="*/ 42863 h 393568"/>
                  <a:gd name="connsiteX35" fmla="*/ 567128 w 691526"/>
                  <a:gd name="connsiteY35" fmla="*/ 61913 h 393568"/>
                  <a:gd name="connsiteX36" fmla="*/ 590941 w 691526"/>
                  <a:gd name="connsiteY36" fmla="*/ 104775 h 393568"/>
                  <a:gd name="connsiteX37" fmla="*/ 614753 w 691526"/>
                  <a:gd name="connsiteY37" fmla="*/ 130969 h 393568"/>
                  <a:gd name="connsiteX38" fmla="*/ 631422 w 691526"/>
                  <a:gd name="connsiteY38" fmla="*/ 133350 h 393568"/>
                  <a:gd name="connsiteX39" fmla="*/ 690953 w 691526"/>
                  <a:gd name="connsiteY39" fmla="*/ 171450 h 393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691526" h="393568">
                    <a:moveTo>
                      <a:pt x="690953" y="171450"/>
                    </a:moveTo>
                    <a:cubicBezTo>
                      <a:pt x="695715" y="167878"/>
                      <a:pt x="669522" y="126603"/>
                      <a:pt x="659997" y="111919"/>
                    </a:cubicBezTo>
                    <a:cubicBezTo>
                      <a:pt x="650472" y="97235"/>
                      <a:pt x="633803" y="83344"/>
                      <a:pt x="633803" y="83344"/>
                    </a:cubicBezTo>
                    <a:cubicBezTo>
                      <a:pt x="621500" y="69850"/>
                      <a:pt x="600465" y="42863"/>
                      <a:pt x="586178" y="30957"/>
                    </a:cubicBezTo>
                    <a:cubicBezTo>
                      <a:pt x="571891" y="19051"/>
                      <a:pt x="560778" y="17066"/>
                      <a:pt x="548078" y="11907"/>
                    </a:cubicBezTo>
                    <a:cubicBezTo>
                      <a:pt x="535378" y="6748"/>
                      <a:pt x="525456" y="0"/>
                      <a:pt x="509978" y="0"/>
                    </a:cubicBezTo>
                    <a:cubicBezTo>
                      <a:pt x="494500" y="0"/>
                      <a:pt x="481006" y="2779"/>
                      <a:pt x="455209" y="11907"/>
                    </a:cubicBezTo>
                    <a:cubicBezTo>
                      <a:pt x="429412" y="21035"/>
                      <a:pt x="396869" y="34925"/>
                      <a:pt x="355197" y="54769"/>
                    </a:cubicBezTo>
                    <a:cubicBezTo>
                      <a:pt x="313525" y="74613"/>
                      <a:pt x="255978" y="104378"/>
                      <a:pt x="205178" y="130969"/>
                    </a:cubicBezTo>
                    <a:cubicBezTo>
                      <a:pt x="154378" y="157560"/>
                      <a:pt x="81750" y="196454"/>
                      <a:pt x="50397" y="214313"/>
                    </a:cubicBezTo>
                    <a:cubicBezTo>
                      <a:pt x="19044" y="232172"/>
                      <a:pt x="24600" y="231378"/>
                      <a:pt x="17059" y="238125"/>
                    </a:cubicBezTo>
                    <a:cubicBezTo>
                      <a:pt x="9518" y="244872"/>
                      <a:pt x="7931" y="246857"/>
                      <a:pt x="5153" y="254794"/>
                    </a:cubicBezTo>
                    <a:cubicBezTo>
                      <a:pt x="2375" y="262731"/>
                      <a:pt x="-1197" y="271066"/>
                      <a:pt x="391" y="285750"/>
                    </a:cubicBezTo>
                    <a:cubicBezTo>
                      <a:pt x="1978" y="300434"/>
                      <a:pt x="9519" y="327025"/>
                      <a:pt x="14678" y="342900"/>
                    </a:cubicBezTo>
                    <a:cubicBezTo>
                      <a:pt x="19837" y="358775"/>
                      <a:pt x="26584" y="372666"/>
                      <a:pt x="31347" y="381000"/>
                    </a:cubicBezTo>
                    <a:cubicBezTo>
                      <a:pt x="36109" y="389335"/>
                      <a:pt x="38094" y="395685"/>
                      <a:pt x="43253" y="392907"/>
                    </a:cubicBezTo>
                    <a:cubicBezTo>
                      <a:pt x="48412" y="390129"/>
                      <a:pt x="53969" y="371476"/>
                      <a:pt x="62303" y="364332"/>
                    </a:cubicBezTo>
                    <a:cubicBezTo>
                      <a:pt x="70637" y="357188"/>
                      <a:pt x="83337" y="355203"/>
                      <a:pt x="93259" y="350044"/>
                    </a:cubicBezTo>
                    <a:cubicBezTo>
                      <a:pt x="103181" y="344885"/>
                      <a:pt x="113897" y="336153"/>
                      <a:pt x="121834" y="333375"/>
                    </a:cubicBezTo>
                    <a:cubicBezTo>
                      <a:pt x="129771" y="330597"/>
                      <a:pt x="140884" y="333375"/>
                      <a:pt x="140884" y="333375"/>
                    </a:cubicBezTo>
                    <a:cubicBezTo>
                      <a:pt x="145250" y="333375"/>
                      <a:pt x="147234" y="334565"/>
                      <a:pt x="148028" y="333375"/>
                    </a:cubicBezTo>
                    <a:cubicBezTo>
                      <a:pt x="148822" y="332185"/>
                      <a:pt x="147631" y="329010"/>
                      <a:pt x="145647" y="326232"/>
                    </a:cubicBezTo>
                    <a:cubicBezTo>
                      <a:pt x="143663" y="323454"/>
                      <a:pt x="140091" y="321073"/>
                      <a:pt x="136122" y="316707"/>
                    </a:cubicBezTo>
                    <a:cubicBezTo>
                      <a:pt x="132153" y="312341"/>
                      <a:pt x="127787" y="304800"/>
                      <a:pt x="121834" y="300038"/>
                    </a:cubicBezTo>
                    <a:cubicBezTo>
                      <a:pt x="115881" y="295276"/>
                      <a:pt x="105562" y="291307"/>
                      <a:pt x="100403" y="288132"/>
                    </a:cubicBezTo>
                    <a:cubicBezTo>
                      <a:pt x="95244" y="284957"/>
                      <a:pt x="93656" y="284957"/>
                      <a:pt x="90878" y="280988"/>
                    </a:cubicBezTo>
                    <a:cubicBezTo>
                      <a:pt x="88100" y="277019"/>
                      <a:pt x="76987" y="270669"/>
                      <a:pt x="83734" y="264319"/>
                    </a:cubicBezTo>
                    <a:cubicBezTo>
                      <a:pt x="90481" y="257969"/>
                      <a:pt x="117072" y="249635"/>
                      <a:pt x="131359" y="242888"/>
                    </a:cubicBezTo>
                    <a:cubicBezTo>
                      <a:pt x="145646" y="236141"/>
                      <a:pt x="153187" y="232966"/>
                      <a:pt x="169459" y="223838"/>
                    </a:cubicBezTo>
                    <a:cubicBezTo>
                      <a:pt x="185731" y="214710"/>
                      <a:pt x="199225" y="204391"/>
                      <a:pt x="228991" y="188119"/>
                    </a:cubicBezTo>
                    <a:cubicBezTo>
                      <a:pt x="258757" y="171847"/>
                      <a:pt x="313128" y="145257"/>
                      <a:pt x="348053" y="126207"/>
                    </a:cubicBezTo>
                    <a:cubicBezTo>
                      <a:pt x="382978" y="107157"/>
                      <a:pt x="421872" y="85328"/>
                      <a:pt x="438541" y="73819"/>
                    </a:cubicBezTo>
                    <a:cubicBezTo>
                      <a:pt x="455210" y="62310"/>
                      <a:pt x="441319" y="61119"/>
                      <a:pt x="448066" y="57150"/>
                    </a:cubicBezTo>
                    <a:cubicBezTo>
                      <a:pt x="454813" y="53181"/>
                      <a:pt x="467116" y="52388"/>
                      <a:pt x="479022" y="50007"/>
                    </a:cubicBezTo>
                    <a:cubicBezTo>
                      <a:pt x="490928" y="47626"/>
                      <a:pt x="504819" y="40879"/>
                      <a:pt x="519503" y="42863"/>
                    </a:cubicBezTo>
                    <a:cubicBezTo>
                      <a:pt x="534187" y="44847"/>
                      <a:pt x="555222" y="51594"/>
                      <a:pt x="567128" y="61913"/>
                    </a:cubicBezTo>
                    <a:cubicBezTo>
                      <a:pt x="579034" y="72232"/>
                      <a:pt x="583003" y="93266"/>
                      <a:pt x="590941" y="104775"/>
                    </a:cubicBezTo>
                    <a:cubicBezTo>
                      <a:pt x="598878" y="116284"/>
                      <a:pt x="608006" y="126207"/>
                      <a:pt x="614753" y="130969"/>
                    </a:cubicBezTo>
                    <a:cubicBezTo>
                      <a:pt x="621500" y="135731"/>
                      <a:pt x="625469" y="130572"/>
                      <a:pt x="631422" y="133350"/>
                    </a:cubicBezTo>
                    <a:cubicBezTo>
                      <a:pt x="637375" y="136128"/>
                      <a:pt x="686191" y="175022"/>
                      <a:pt x="690953" y="17145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85" name="Freeform 84"/>
              <p:cNvSpPr/>
              <p:nvPr/>
            </p:nvSpPr>
            <p:spPr bwMode="auto">
              <a:xfrm rot="417687">
                <a:off x="6955538" y="3196750"/>
                <a:ext cx="478784" cy="474491"/>
              </a:xfrm>
              <a:custGeom>
                <a:avLst/>
                <a:gdLst>
                  <a:gd name="connsiteX0" fmla="*/ 97631 w 478784"/>
                  <a:gd name="connsiteY0" fmla="*/ 474464 h 474491"/>
                  <a:gd name="connsiteX1" fmla="*/ 178594 w 478784"/>
                  <a:gd name="connsiteY1" fmla="*/ 417314 h 474491"/>
                  <a:gd name="connsiteX2" fmla="*/ 276225 w 478784"/>
                  <a:gd name="connsiteY2" fmla="*/ 357783 h 474491"/>
                  <a:gd name="connsiteX3" fmla="*/ 371475 w 478784"/>
                  <a:gd name="connsiteY3" fmla="*/ 295870 h 474491"/>
                  <a:gd name="connsiteX4" fmla="*/ 419100 w 478784"/>
                  <a:gd name="connsiteY4" fmla="*/ 250626 h 474491"/>
                  <a:gd name="connsiteX5" fmla="*/ 447675 w 478784"/>
                  <a:gd name="connsiteY5" fmla="*/ 200620 h 474491"/>
                  <a:gd name="connsiteX6" fmla="*/ 473869 w 478784"/>
                  <a:gd name="connsiteY6" fmla="*/ 136326 h 474491"/>
                  <a:gd name="connsiteX7" fmla="*/ 478631 w 478784"/>
                  <a:gd name="connsiteY7" fmla="*/ 62508 h 474491"/>
                  <a:gd name="connsiteX8" fmla="*/ 471487 w 478784"/>
                  <a:gd name="connsiteY8" fmla="*/ 14883 h 474491"/>
                  <a:gd name="connsiteX9" fmla="*/ 445294 w 478784"/>
                  <a:gd name="connsiteY9" fmla="*/ 595 h 474491"/>
                  <a:gd name="connsiteX10" fmla="*/ 400050 w 478784"/>
                  <a:gd name="connsiteY10" fmla="*/ 5358 h 474491"/>
                  <a:gd name="connsiteX11" fmla="*/ 369094 w 478784"/>
                  <a:gd name="connsiteY11" fmla="*/ 29170 h 474491"/>
                  <a:gd name="connsiteX12" fmla="*/ 319087 w 478784"/>
                  <a:gd name="connsiteY12" fmla="*/ 43458 h 474491"/>
                  <a:gd name="connsiteX13" fmla="*/ 233362 w 478784"/>
                  <a:gd name="connsiteY13" fmla="*/ 112514 h 474491"/>
                  <a:gd name="connsiteX14" fmla="*/ 209550 w 478784"/>
                  <a:gd name="connsiteY14" fmla="*/ 145851 h 474491"/>
                  <a:gd name="connsiteX15" fmla="*/ 150019 w 478784"/>
                  <a:gd name="connsiteY15" fmla="*/ 195858 h 474491"/>
                  <a:gd name="connsiteX16" fmla="*/ 102394 w 478784"/>
                  <a:gd name="connsiteY16" fmla="*/ 203001 h 474491"/>
                  <a:gd name="connsiteX17" fmla="*/ 38100 w 478784"/>
                  <a:gd name="connsiteY17" fmla="*/ 222051 h 474491"/>
                  <a:gd name="connsiteX18" fmla="*/ 9525 w 478784"/>
                  <a:gd name="connsiteY18" fmla="*/ 224433 h 474491"/>
                  <a:gd name="connsiteX19" fmla="*/ 0 w 478784"/>
                  <a:gd name="connsiteY19" fmla="*/ 238720 h 474491"/>
                  <a:gd name="connsiteX20" fmla="*/ 9525 w 478784"/>
                  <a:gd name="connsiteY20" fmla="*/ 250626 h 474491"/>
                  <a:gd name="connsiteX21" fmla="*/ 11906 w 478784"/>
                  <a:gd name="connsiteY21" fmla="*/ 257770 h 474491"/>
                  <a:gd name="connsiteX22" fmla="*/ 33337 w 478784"/>
                  <a:gd name="connsiteY22" fmla="*/ 248245 h 474491"/>
                  <a:gd name="connsiteX23" fmla="*/ 95250 w 478784"/>
                  <a:gd name="connsiteY23" fmla="*/ 226814 h 474491"/>
                  <a:gd name="connsiteX24" fmla="*/ 190500 w 478784"/>
                  <a:gd name="connsiteY24" fmla="*/ 193476 h 474491"/>
                  <a:gd name="connsiteX25" fmla="*/ 235744 w 478784"/>
                  <a:gd name="connsiteY25" fmla="*/ 136326 h 474491"/>
                  <a:gd name="connsiteX26" fmla="*/ 295275 w 478784"/>
                  <a:gd name="connsiteY26" fmla="*/ 86320 h 474491"/>
                  <a:gd name="connsiteX27" fmla="*/ 338137 w 478784"/>
                  <a:gd name="connsiteY27" fmla="*/ 69651 h 474491"/>
                  <a:gd name="connsiteX28" fmla="*/ 371475 w 478784"/>
                  <a:gd name="connsiteY28" fmla="*/ 55364 h 474491"/>
                  <a:gd name="connsiteX29" fmla="*/ 409575 w 478784"/>
                  <a:gd name="connsiteY29" fmla="*/ 74414 h 474491"/>
                  <a:gd name="connsiteX30" fmla="*/ 414337 w 478784"/>
                  <a:gd name="connsiteY30" fmla="*/ 122039 h 474491"/>
                  <a:gd name="connsiteX31" fmla="*/ 388144 w 478784"/>
                  <a:gd name="connsiteY31" fmla="*/ 181570 h 474491"/>
                  <a:gd name="connsiteX32" fmla="*/ 335756 w 478784"/>
                  <a:gd name="connsiteY32" fmla="*/ 226814 h 474491"/>
                  <a:gd name="connsiteX33" fmla="*/ 257175 w 478784"/>
                  <a:gd name="connsiteY33" fmla="*/ 269676 h 474491"/>
                  <a:gd name="connsiteX34" fmla="*/ 202406 w 478784"/>
                  <a:gd name="connsiteY34" fmla="*/ 300633 h 474491"/>
                  <a:gd name="connsiteX35" fmla="*/ 130969 w 478784"/>
                  <a:gd name="connsiteY35" fmla="*/ 331589 h 474491"/>
                  <a:gd name="connsiteX36" fmla="*/ 59531 w 478784"/>
                  <a:gd name="connsiteY36" fmla="*/ 364926 h 474491"/>
                  <a:gd name="connsiteX37" fmla="*/ 54769 w 478784"/>
                  <a:gd name="connsiteY37" fmla="*/ 362545 h 474491"/>
                  <a:gd name="connsiteX38" fmla="*/ 61912 w 478784"/>
                  <a:gd name="connsiteY38" fmla="*/ 383976 h 474491"/>
                  <a:gd name="connsiteX39" fmla="*/ 76200 w 478784"/>
                  <a:gd name="connsiteY39" fmla="*/ 424458 h 474491"/>
                  <a:gd name="connsiteX40" fmla="*/ 97631 w 478784"/>
                  <a:gd name="connsiteY40" fmla="*/ 474464 h 474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78784" h="474491">
                    <a:moveTo>
                      <a:pt x="97631" y="474464"/>
                    </a:moveTo>
                    <a:cubicBezTo>
                      <a:pt x="114697" y="473273"/>
                      <a:pt x="148828" y="436761"/>
                      <a:pt x="178594" y="417314"/>
                    </a:cubicBezTo>
                    <a:cubicBezTo>
                      <a:pt x="208360" y="397867"/>
                      <a:pt x="244078" y="378024"/>
                      <a:pt x="276225" y="357783"/>
                    </a:cubicBezTo>
                    <a:cubicBezTo>
                      <a:pt x="308372" y="337542"/>
                      <a:pt x="347663" y="313729"/>
                      <a:pt x="371475" y="295870"/>
                    </a:cubicBezTo>
                    <a:cubicBezTo>
                      <a:pt x="395287" y="278011"/>
                      <a:pt x="406400" y="266501"/>
                      <a:pt x="419100" y="250626"/>
                    </a:cubicBezTo>
                    <a:cubicBezTo>
                      <a:pt x="431800" y="234751"/>
                      <a:pt x="438547" y="219670"/>
                      <a:pt x="447675" y="200620"/>
                    </a:cubicBezTo>
                    <a:cubicBezTo>
                      <a:pt x="456803" y="181570"/>
                      <a:pt x="468710" y="159345"/>
                      <a:pt x="473869" y="136326"/>
                    </a:cubicBezTo>
                    <a:cubicBezTo>
                      <a:pt x="479028" y="113307"/>
                      <a:pt x="479028" y="82748"/>
                      <a:pt x="478631" y="62508"/>
                    </a:cubicBezTo>
                    <a:cubicBezTo>
                      <a:pt x="478234" y="42268"/>
                      <a:pt x="477043" y="25202"/>
                      <a:pt x="471487" y="14883"/>
                    </a:cubicBezTo>
                    <a:cubicBezTo>
                      <a:pt x="465931" y="4564"/>
                      <a:pt x="457200" y="2182"/>
                      <a:pt x="445294" y="595"/>
                    </a:cubicBezTo>
                    <a:cubicBezTo>
                      <a:pt x="433388" y="-992"/>
                      <a:pt x="412750" y="595"/>
                      <a:pt x="400050" y="5358"/>
                    </a:cubicBezTo>
                    <a:cubicBezTo>
                      <a:pt x="387350" y="10121"/>
                      <a:pt x="382588" y="22820"/>
                      <a:pt x="369094" y="29170"/>
                    </a:cubicBezTo>
                    <a:cubicBezTo>
                      <a:pt x="355600" y="35520"/>
                      <a:pt x="341709" y="29567"/>
                      <a:pt x="319087" y="43458"/>
                    </a:cubicBezTo>
                    <a:cubicBezTo>
                      <a:pt x="296465" y="57349"/>
                      <a:pt x="251618" y="95449"/>
                      <a:pt x="233362" y="112514"/>
                    </a:cubicBezTo>
                    <a:cubicBezTo>
                      <a:pt x="215106" y="129579"/>
                      <a:pt x="223440" y="131960"/>
                      <a:pt x="209550" y="145851"/>
                    </a:cubicBezTo>
                    <a:cubicBezTo>
                      <a:pt x="195660" y="159742"/>
                      <a:pt x="167878" y="186333"/>
                      <a:pt x="150019" y="195858"/>
                    </a:cubicBezTo>
                    <a:cubicBezTo>
                      <a:pt x="132160" y="205383"/>
                      <a:pt x="121047" y="198636"/>
                      <a:pt x="102394" y="203001"/>
                    </a:cubicBezTo>
                    <a:cubicBezTo>
                      <a:pt x="83741" y="207366"/>
                      <a:pt x="53578" y="218479"/>
                      <a:pt x="38100" y="222051"/>
                    </a:cubicBezTo>
                    <a:cubicBezTo>
                      <a:pt x="22622" y="225623"/>
                      <a:pt x="15875" y="221655"/>
                      <a:pt x="9525" y="224433"/>
                    </a:cubicBezTo>
                    <a:cubicBezTo>
                      <a:pt x="3175" y="227211"/>
                      <a:pt x="0" y="234355"/>
                      <a:pt x="0" y="238720"/>
                    </a:cubicBezTo>
                    <a:cubicBezTo>
                      <a:pt x="0" y="243085"/>
                      <a:pt x="7541" y="247451"/>
                      <a:pt x="9525" y="250626"/>
                    </a:cubicBezTo>
                    <a:cubicBezTo>
                      <a:pt x="11509" y="253801"/>
                      <a:pt x="7937" y="258167"/>
                      <a:pt x="11906" y="257770"/>
                    </a:cubicBezTo>
                    <a:cubicBezTo>
                      <a:pt x="15875" y="257373"/>
                      <a:pt x="19446" y="253404"/>
                      <a:pt x="33337" y="248245"/>
                    </a:cubicBezTo>
                    <a:cubicBezTo>
                      <a:pt x="47228" y="243086"/>
                      <a:pt x="95250" y="226814"/>
                      <a:pt x="95250" y="226814"/>
                    </a:cubicBezTo>
                    <a:cubicBezTo>
                      <a:pt x="121444" y="217686"/>
                      <a:pt x="167084" y="208557"/>
                      <a:pt x="190500" y="193476"/>
                    </a:cubicBezTo>
                    <a:cubicBezTo>
                      <a:pt x="213916" y="178395"/>
                      <a:pt x="218282" y="154185"/>
                      <a:pt x="235744" y="136326"/>
                    </a:cubicBezTo>
                    <a:cubicBezTo>
                      <a:pt x="253206" y="118467"/>
                      <a:pt x="278210" y="97432"/>
                      <a:pt x="295275" y="86320"/>
                    </a:cubicBezTo>
                    <a:cubicBezTo>
                      <a:pt x="312340" y="75208"/>
                      <a:pt x="325437" y="74810"/>
                      <a:pt x="338137" y="69651"/>
                    </a:cubicBezTo>
                    <a:cubicBezTo>
                      <a:pt x="350837" y="64492"/>
                      <a:pt x="359569" y="54570"/>
                      <a:pt x="371475" y="55364"/>
                    </a:cubicBezTo>
                    <a:cubicBezTo>
                      <a:pt x="383381" y="56158"/>
                      <a:pt x="402431" y="63301"/>
                      <a:pt x="409575" y="74414"/>
                    </a:cubicBezTo>
                    <a:cubicBezTo>
                      <a:pt x="416719" y="85526"/>
                      <a:pt x="417909" y="104180"/>
                      <a:pt x="414337" y="122039"/>
                    </a:cubicBezTo>
                    <a:cubicBezTo>
                      <a:pt x="410765" y="139898"/>
                      <a:pt x="401241" y="164107"/>
                      <a:pt x="388144" y="181570"/>
                    </a:cubicBezTo>
                    <a:cubicBezTo>
                      <a:pt x="375047" y="199032"/>
                      <a:pt x="357584" y="212130"/>
                      <a:pt x="335756" y="226814"/>
                    </a:cubicBezTo>
                    <a:cubicBezTo>
                      <a:pt x="313928" y="241498"/>
                      <a:pt x="279400" y="257373"/>
                      <a:pt x="257175" y="269676"/>
                    </a:cubicBezTo>
                    <a:cubicBezTo>
                      <a:pt x="234950" y="281979"/>
                      <a:pt x="223440" y="290314"/>
                      <a:pt x="202406" y="300633"/>
                    </a:cubicBezTo>
                    <a:cubicBezTo>
                      <a:pt x="181372" y="310952"/>
                      <a:pt x="154782" y="320873"/>
                      <a:pt x="130969" y="331589"/>
                    </a:cubicBezTo>
                    <a:cubicBezTo>
                      <a:pt x="107156" y="342305"/>
                      <a:pt x="72231" y="359767"/>
                      <a:pt x="59531" y="364926"/>
                    </a:cubicBezTo>
                    <a:cubicBezTo>
                      <a:pt x="46831" y="370085"/>
                      <a:pt x="54372" y="359370"/>
                      <a:pt x="54769" y="362545"/>
                    </a:cubicBezTo>
                    <a:cubicBezTo>
                      <a:pt x="55166" y="365720"/>
                      <a:pt x="58340" y="373657"/>
                      <a:pt x="61912" y="383976"/>
                    </a:cubicBezTo>
                    <a:cubicBezTo>
                      <a:pt x="65484" y="394295"/>
                      <a:pt x="71041" y="410567"/>
                      <a:pt x="76200" y="424458"/>
                    </a:cubicBezTo>
                    <a:cubicBezTo>
                      <a:pt x="81359" y="438349"/>
                      <a:pt x="80565" y="475655"/>
                      <a:pt x="97631" y="474464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86" name="Freeform 85"/>
              <p:cNvSpPr/>
              <p:nvPr/>
            </p:nvSpPr>
            <p:spPr bwMode="auto">
              <a:xfrm rot="417687">
                <a:off x="7406423" y="3276161"/>
                <a:ext cx="420087" cy="230923"/>
              </a:xfrm>
              <a:custGeom>
                <a:avLst/>
                <a:gdLst>
                  <a:gd name="connsiteX0" fmla="*/ 35990 w 420087"/>
                  <a:gd name="connsiteY0" fmla="*/ 145793 h 230923"/>
                  <a:gd name="connsiteX1" fmla="*/ 5034 w 420087"/>
                  <a:gd name="connsiteY1" fmla="*/ 195800 h 230923"/>
                  <a:gd name="connsiteX2" fmla="*/ 271 w 420087"/>
                  <a:gd name="connsiteY2" fmla="*/ 205325 h 230923"/>
                  <a:gd name="connsiteX3" fmla="*/ 7415 w 420087"/>
                  <a:gd name="connsiteY3" fmla="*/ 217231 h 230923"/>
                  <a:gd name="connsiteX4" fmla="*/ 33609 w 420087"/>
                  <a:gd name="connsiteY4" fmla="*/ 226756 h 230923"/>
                  <a:gd name="connsiteX5" fmla="*/ 97903 w 420087"/>
                  <a:gd name="connsiteY5" fmla="*/ 229137 h 230923"/>
                  <a:gd name="connsiteX6" fmla="*/ 197915 w 420087"/>
                  <a:gd name="connsiteY6" fmla="*/ 200562 h 230923"/>
                  <a:gd name="connsiteX7" fmla="*/ 278878 w 420087"/>
                  <a:gd name="connsiteY7" fmla="*/ 148175 h 230923"/>
                  <a:gd name="connsiteX8" fmla="*/ 357459 w 420087"/>
                  <a:gd name="connsiteY8" fmla="*/ 107693 h 230923"/>
                  <a:gd name="connsiteX9" fmla="*/ 414609 w 420087"/>
                  <a:gd name="connsiteY9" fmla="*/ 62450 h 230923"/>
                  <a:gd name="connsiteX10" fmla="*/ 416990 w 420087"/>
                  <a:gd name="connsiteY10" fmla="*/ 62450 h 230923"/>
                  <a:gd name="connsiteX11" fmla="*/ 407465 w 420087"/>
                  <a:gd name="connsiteY11" fmla="*/ 48162 h 230923"/>
                  <a:gd name="connsiteX12" fmla="*/ 397940 w 420087"/>
                  <a:gd name="connsiteY12" fmla="*/ 26731 h 230923"/>
                  <a:gd name="connsiteX13" fmla="*/ 386034 w 420087"/>
                  <a:gd name="connsiteY13" fmla="*/ 5300 h 230923"/>
                  <a:gd name="connsiteX14" fmla="*/ 371746 w 420087"/>
                  <a:gd name="connsiteY14" fmla="*/ 2918 h 230923"/>
                  <a:gd name="connsiteX15" fmla="*/ 316978 w 420087"/>
                  <a:gd name="connsiteY15" fmla="*/ 41018 h 230923"/>
                  <a:gd name="connsiteX16" fmla="*/ 155053 w 420087"/>
                  <a:gd name="connsiteY16" fmla="*/ 152937 h 230923"/>
                  <a:gd name="connsiteX17" fmla="*/ 143146 w 420087"/>
                  <a:gd name="connsiteY17" fmla="*/ 162462 h 230923"/>
                  <a:gd name="connsiteX18" fmla="*/ 35990 w 420087"/>
                  <a:gd name="connsiteY18" fmla="*/ 145793 h 230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20087" h="230923">
                    <a:moveTo>
                      <a:pt x="35990" y="145793"/>
                    </a:moveTo>
                    <a:cubicBezTo>
                      <a:pt x="12971" y="151349"/>
                      <a:pt x="10987" y="185878"/>
                      <a:pt x="5034" y="195800"/>
                    </a:cubicBezTo>
                    <a:cubicBezTo>
                      <a:pt x="-919" y="205722"/>
                      <a:pt x="-126" y="201753"/>
                      <a:pt x="271" y="205325"/>
                    </a:cubicBezTo>
                    <a:cubicBezTo>
                      <a:pt x="668" y="208897"/>
                      <a:pt x="1859" y="213659"/>
                      <a:pt x="7415" y="217231"/>
                    </a:cubicBezTo>
                    <a:cubicBezTo>
                      <a:pt x="12971" y="220803"/>
                      <a:pt x="18528" y="224772"/>
                      <a:pt x="33609" y="226756"/>
                    </a:cubicBezTo>
                    <a:cubicBezTo>
                      <a:pt x="48690" y="228740"/>
                      <a:pt x="70519" y="233503"/>
                      <a:pt x="97903" y="229137"/>
                    </a:cubicBezTo>
                    <a:cubicBezTo>
                      <a:pt x="125287" y="224771"/>
                      <a:pt x="167753" y="214056"/>
                      <a:pt x="197915" y="200562"/>
                    </a:cubicBezTo>
                    <a:cubicBezTo>
                      <a:pt x="228077" y="187068"/>
                      <a:pt x="252287" y="163653"/>
                      <a:pt x="278878" y="148175"/>
                    </a:cubicBezTo>
                    <a:cubicBezTo>
                      <a:pt x="305469" y="132697"/>
                      <a:pt x="334837" y="121980"/>
                      <a:pt x="357459" y="107693"/>
                    </a:cubicBezTo>
                    <a:cubicBezTo>
                      <a:pt x="380081" y="93405"/>
                      <a:pt x="404687" y="69991"/>
                      <a:pt x="414609" y="62450"/>
                    </a:cubicBezTo>
                    <a:cubicBezTo>
                      <a:pt x="424531" y="54909"/>
                      <a:pt x="418181" y="64831"/>
                      <a:pt x="416990" y="62450"/>
                    </a:cubicBezTo>
                    <a:cubicBezTo>
                      <a:pt x="415799" y="60069"/>
                      <a:pt x="410640" y="54115"/>
                      <a:pt x="407465" y="48162"/>
                    </a:cubicBezTo>
                    <a:cubicBezTo>
                      <a:pt x="404290" y="42209"/>
                      <a:pt x="401512" y="33875"/>
                      <a:pt x="397940" y="26731"/>
                    </a:cubicBezTo>
                    <a:cubicBezTo>
                      <a:pt x="394368" y="19587"/>
                      <a:pt x="390400" y="9269"/>
                      <a:pt x="386034" y="5300"/>
                    </a:cubicBezTo>
                    <a:cubicBezTo>
                      <a:pt x="381668" y="1331"/>
                      <a:pt x="383255" y="-3035"/>
                      <a:pt x="371746" y="2918"/>
                    </a:cubicBezTo>
                    <a:cubicBezTo>
                      <a:pt x="360237" y="8871"/>
                      <a:pt x="316978" y="41018"/>
                      <a:pt x="316978" y="41018"/>
                    </a:cubicBezTo>
                    <a:lnTo>
                      <a:pt x="155053" y="152937"/>
                    </a:lnTo>
                    <a:cubicBezTo>
                      <a:pt x="126081" y="173178"/>
                      <a:pt x="158227" y="160081"/>
                      <a:pt x="143146" y="162462"/>
                    </a:cubicBezTo>
                    <a:cubicBezTo>
                      <a:pt x="128065" y="164843"/>
                      <a:pt x="59009" y="140237"/>
                      <a:pt x="35990" y="145793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87" name="Freeform 86"/>
              <p:cNvSpPr/>
              <p:nvPr/>
            </p:nvSpPr>
            <p:spPr bwMode="auto">
              <a:xfrm rot="417687">
                <a:off x="7212305" y="3421068"/>
                <a:ext cx="732236" cy="305278"/>
              </a:xfrm>
              <a:custGeom>
                <a:avLst/>
                <a:gdLst>
                  <a:gd name="connsiteX0" fmla="*/ 589 w 732236"/>
                  <a:gd name="connsiteY0" fmla="*/ 209550 h 305278"/>
                  <a:gd name="connsiteX1" fmla="*/ 45833 w 732236"/>
                  <a:gd name="connsiteY1" fmla="*/ 171450 h 305278"/>
                  <a:gd name="connsiteX2" fmla="*/ 62502 w 732236"/>
                  <a:gd name="connsiteY2" fmla="*/ 159543 h 305278"/>
                  <a:gd name="connsiteX3" fmla="*/ 95839 w 732236"/>
                  <a:gd name="connsiteY3" fmla="*/ 183356 h 305278"/>
                  <a:gd name="connsiteX4" fmla="*/ 188708 w 732236"/>
                  <a:gd name="connsiteY4" fmla="*/ 207168 h 305278"/>
                  <a:gd name="connsiteX5" fmla="*/ 262527 w 732236"/>
                  <a:gd name="connsiteY5" fmla="*/ 219075 h 305278"/>
                  <a:gd name="connsiteX6" fmla="*/ 357777 w 732236"/>
                  <a:gd name="connsiteY6" fmla="*/ 195262 h 305278"/>
                  <a:gd name="connsiteX7" fmla="*/ 460171 w 732236"/>
                  <a:gd name="connsiteY7" fmla="*/ 159543 h 305278"/>
                  <a:gd name="connsiteX8" fmla="*/ 545896 w 732236"/>
                  <a:gd name="connsiteY8" fmla="*/ 102393 h 305278"/>
                  <a:gd name="connsiteX9" fmla="*/ 624477 w 732236"/>
                  <a:gd name="connsiteY9" fmla="*/ 40481 h 305278"/>
                  <a:gd name="connsiteX10" fmla="*/ 660196 w 732236"/>
                  <a:gd name="connsiteY10" fmla="*/ 4762 h 305278"/>
                  <a:gd name="connsiteX11" fmla="*/ 664958 w 732236"/>
                  <a:gd name="connsiteY11" fmla="*/ 0 h 305278"/>
                  <a:gd name="connsiteX12" fmla="*/ 688771 w 732236"/>
                  <a:gd name="connsiteY12" fmla="*/ 30956 h 305278"/>
                  <a:gd name="connsiteX13" fmla="*/ 707821 w 732236"/>
                  <a:gd name="connsiteY13" fmla="*/ 47625 h 305278"/>
                  <a:gd name="connsiteX14" fmla="*/ 729252 w 732236"/>
                  <a:gd name="connsiteY14" fmla="*/ 64293 h 305278"/>
                  <a:gd name="connsiteX15" fmla="*/ 729252 w 732236"/>
                  <a:gd name="connsiteY15" fmla="*/ 73818 h 305278"/>
                  <a:gd name="connsiteX16" fmla="*/ 703058 w 732236"/>
                  <a:gd name="connsiteY16" fmla="*/ 95250 h 305278"/>
                  <a:gd name="connsiteX17" fmla="*/ 500652 w 732236"/>
                  <a:gd name="connsiteY17" fmla="*/ 226218 h 305278"/>
                  <a:gd name="connsiteX18" fmla="*/ 379208 w 732236"/>
                  <a:gd name="connsiteY18" fmla="*/ 295275 h 305278"/>
                  <a:gd name="connsiteX19" fmla="*/ 152989 w 732236"/>
                  <a:gd name="connsiteY19" fmla="*/ 302418 h 305278"/>
                  <a:gd name="connsiteX20" fmla="*/ 81552 w 732236"/>
                  <a:gd name="connsiteY20" fmla="*/ 271462 h 305278"/>
                  <a:gd name="connsiteX21" fmla="*/ 589 w 732236"/>
                  <a:gd name="connsiteY21" fmla="*/ 209550 h 305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32236" h="305278">
                    <a:moveTo>
                      <a:pt x="589" y="209550"/>
                    </a:moveTo>
                    <a:cubicBezTo>
                      <a:pt x="-5364" y="192881"/>
                      <a:pt x="35514" y="179784"/>
                      <a:pt x="45833" y="171450"/>
                    </a:cubicBezTo>
                    <a:cubicBezTo>
                      <a:pt x="56152" y="163116"/>
                      <a:pt x="54168" y="157559"/>
                      <a:pt x="62502" y="159543"/>
                    </a:cubicBezTo>
                    <a:cubicBezTo>
                      <a:pt x="70836" y="161527"/>
                      <a:pt x="74805" y="175419"/>
                      <a:pt x="95839" y="183356"/>
                    </a:cubicBezTo>
                    <a:cubicBezTo>
                      <a:pt x="116873" y="191293"/>
                      <a:pt x="160927" y="201215"/>
                      <a:pt x="188708" y="207168"/>
                    </a:cubicBezTo>
                    <a:cubicBezTo>
                      <a:pt x="216489" y="213121"/>
                      <a:pt x="234349" y="221059"/>
                      <a:pt x="262527" y="219075"/>
                    </a:cubicBezTo>
                    <a:cubicBezTo>
                      <a:pt x="290705" y="217091"/>
                      <a:pt x="324836" y="205184"/>
                      <a:pt x="357777" y="195262"/>
                    </a:cubicBezTo>
                    <a:cubicBezTo>
                      <a:pt x="390718" y="185340"/>
                      <a:pt x="428818" y="175021"/>
                      <a:pt x="460171" y="159543"/>
                    </a:cubicBezTo>
                    <a:cubicBezTo>
                      <a:pt x="491524" y="144065"/>
                      <a:pt x="518512" y="122237"/>
                      <a:pt x="545896" y="102393"/>
                    </a:cubicBezTo>
                    <a:cubicBezTo>
                      <a:pt x="573280" y="82549"/>
                      <a:pt x="605427" y="56753"/>
                      <a:pt x="624477" y="40481"/>
                    </a:cubicBezTo>
                    <a:cubicBezTo>
                      <a:pt x="643527" y="24209"/>
                      <a:pt x="660196" y="4762"/>
                      <a:pt x="660196" y="4762"/>
                    </a:cubicBezTo>
                    <a:lnTo>
                      <a:pt x="664958" y="0"/>
                    </a:lnTo>
                    <a:cubicBezTo>
                      <a:pt x="669720" y="4366"/>
                      <a:pt x="681627" y="23018"/>
                      <a:pt x="688771" y="30956"/>
                    </a:cubicBezTo>
                    <a:cubicBezTo>
                      <a:pt x="695915" y="38893"/>
                      <a:pt x="701074" y="42069"/>
                      <a:pt x="707821" y="47625"/>
                    </a:cubicBezTo>
                    <a:cubicBezTo>
                      <a:pt x="714568" y="53181"/>
                      <a:pt x="725680" y="59928"/>
                      <a:pt x="729252" y="64293"/>
                    </a:cubicBezTo>
                    <a:cubicBezTo>
                      <a:pt x="732824" y="68658"/>
                      <a:pt x="733618" y="68658"/>
                      <a:pt x="729252" y="73818"/>
                    </a:cubicBezTo>
                    <a:cubicBezTo>
                      <a:pt x="724886" y="78977"/>
                      <a:pt x="741158" y="69850"/>
                      <a:pt x="703058" y="95250"/>
                    </a:cubicBezTo>
                    <a:cubicBezTo>
                      <a:pt x="664958" y="120650"/>
                      <a:pt x="554627" y="192881"/>
                      <a:pt x="500652" y="226218"/>
                    </a:cubicBezTo>
                    <a:cubicBezTo>
                      <a:pt x="446677" y="259555"/>
                      <a:pt x="437152" y="282575"/>
                      <a:pt x="379208" y="295275"/>
                    </a:cubicBezTo>
                    <a:cubicBezTo>
                      <a:pt x="321264" y="307975"/>
                      <a:pt x="202598" y="306387"/>
                      <a:pt x="152989" y="302418"/>
                    </a:cubicBezTo>
                    <a:cubicBezTo>
                      <a:pt x="103380" y="298449"/>
                      <a:pt x="103380" y="284559"/>
                      <a:pt x="81552" y="271462"/>
                    </a:cubicBezTo>
                    <a:cubicBezTo>
                      <a:pt x="59724" y="258365"/>
                      <a:pt x="6542" y="226219"/>
                      <a:pt x="589" y="20955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88" name="Freeform 87"/>
              <p:cNvSpPr/>
              <p:nvPr/>
            </p:nvSpPr>
            <p:spPr bwMode="auto">
              <a:xfrm rot="417687">
                <a:off x="7919693" y="3123704"/>
                <a:ext cx="543202" cy="427233"/>
              </a:xfrm>
              <a:custGeom>
                <a:avLst/>
                <a:gdLst>
                  <a:gd name="connsiteX0" fmla="*/ 533664 w 543202"/>
                  <a:gd name="connsiteY0" fmla="*/ 422289 h 427233"/>
                  <a:gd name="connsiteX1" fmla="*/ 266964 w 543202"/>
                  <a:gd name="connsiteY1" fmla="*/ 272270 h 427233"/>
                  <a:gd name="connsiteX2" fmla="*/ 145520 w 543202"/>
                  <a:gd name="connsiteY2" fmla="*/ 172258 h 427233"/>
                  <a:gd name="connsiteX3" fmla="*/ 50270 w 543202"/>
                  <a:gd name="connsiteY3" fmla="*/ 79389 h 427233"/>
                  <a:gd name="connsiteX4" fmla="*/ 12170 w 543202"/>
                  <a:gd name="connsiteY4" fmla="*/ 10333 h 427233"/>
                  <a:gd name="connsiteX5" fmla="*/ 2645 w 543202"/>
                  <a:gd name="connsiteY5" fmla="*/ 10333 h 427233"/>
                  <a:gd name="connsiteX6" fmla="*/ 55033 w 543202"/>
                  <a:gd name="connsiteY6" fmla="*/ 105583 h 427233"/>
                  <a:gd name="connsiteX7" fmla="*/ 214577 w 543202"/>
                  <a:gd name="connsiteY7" fmla="*/ 241314 h 427233"/>
                  <a:gd name="connsiteX8" fmla="*/ 421745 w 543202"/>
                  <a:gd name="connsiteY8" fmla="*/ 381808 h 427233"/>
                  <a:gd name="connsiteX9" fmla="*/ 466989 w 543202"/>
                  <a:gd name="connsiteY9" fmla="*/ 396095 h 427233"/>
                  <a:gd name="connsiteX10" fmla="*/ 486039 w 543202"/>
                  <a:gd name="connsiteY10" fmla="*/ 393714 h 427233"/>
                  <a:gd name="connsiteX11" fmla="*/ 533664 w 543202"/>
                  <a:gd name="connsiteY11" fmla="*/ 422289 h 427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43202" h="427233">
                    <a:moveTo>
                      <a:pt x="533664" y="422289"/>
                    </a:moveTo>
                    <a:cubicBezTo>
                      <a:pt x="497152" y="402048"/>
                      <a:pt x="331655" y="313942"/>
                      <a:pt x="266964" y="272270"/>
                    </a:cubicBezTo>
                    <a:cubicBezTo>
                      <a:pt x="202273" y="230598"/>
                      <a:pt x="181636" y="204405"/>
                      <a:pt x="145520" y="172258"/>
                    </a:cubicBezTo>
                    <a:cubicBezTo>
                      <a:pt x="109404" y="140111"/>
                      <a:pt x="72495" y="106376"/>
                      <a:pt x="50270" y="79389"/>
                    </a:cubicBezTo>
                    <a:cubicBezTo>
                      <a:pt x="28045" y="52402"/>
                      <a:pt x="20107" y="21842"/>
                      <a:pt x="12170" y="10333"/>
                    </a:cubicBezTo>
                    <a:cubicBezTo>
                      <a:pt x="4232" y="-1176"/>
                      <a:pt x="-4499" y="-5542"/>
                      <a:pt x="2645" y="10333"/>
                    </a:cubicBezTo>
                    <a:cubicBezTo>
                      <a:pt x="9789" y="26208"/>
                      <a:pt x="19711" y="67086"/>
                      <a:pt x="55033" y="105583"/>
                    </a:cubicBezTo>
                    <a:cubicBezTo>
                      <a:pt x="90355" y="144080"/>
                      <a:pt x="153458" y="195277"/>
                      <a:pt x="214577" y="241314"/>
                    </a:cubicBezTo>
                    <a:cubicBezTo>
                      <a:pt x="275696" y="287351"/>
                      <a:pt x="379676" y="356011"/>
                      <a:pt x="421745" y="381808"/>
                    </a:cubicBezTo>
                    <a:cubicBezTo>
                      <a:pt x="463814" y="407605"/>
                      <a:pt x="456273" y="394111"/>
                      <a:pt x="466989" y="396095"/>
                    </a:cubicBezTo>
                    <a:cubicBezTo>
                      <a:pt x="477705" y="398079"/>
                      <a:pt x="481673" y="393317"/>
                      <a:pt x="486039" y="393714"/>
                    </a:cubicBezTo>
                    <a:cubicBezTo>
                      <a:pt x="490405" y="394111"/>
                      <a:pt x="570176" y="442530"/>
                      <a:pt x="533664" y="422289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89" name="Freeform 88"/>
              <p:cNvSpPr/>
              <p:nvPr/>
            </p:nvSpPr>
            <p:spPr bwMode="auto">
              <a:xfrm rot="417687">
                <a:off x="8810203" y="2850067"/>
                <a:ext cx="165538" cy="350147"/>
              </a:xfrm>
              <a:custGeom>
                <a:avLst/>
                <a:gdLst>
                  <a:gd name="connsiteX0" fmla="*/ 2869 w 165538"/>
                  <a:gd name="connsiteY0" fmla="*/ 350044 h 350147"/>
                  <a:gd name="connsiteX1" fmla="*/ 95738 w 165538"/>
                  <a:gd name="connsiteY1" fmla="*/ 283369 h 350147"/>
                  <a:gd name="connsiteX2" fmla="*/ 157651 w 165538"/>
                  <a:gd name="connsiteY2" fmla="*/ 185738 h 350147"/>
                  <a:gd name="connsiteX3" fmla="*/ 155269 w 165538"/>
                  <a:gd name="connsiteY3" fmla="*/ 100013 h 350147"/>
                  <a:gd name="connsiteX4" fmla="*/ 71926 w 165538"/>
                  <a:gd name="connsiteY4" fmla="*/ 16669 h 350147"/>
                  <a:gd name="connsiteX5" fmla="*/ 31444 w 165538"/>
                  <a:gd name="connsiteY5" fmla="*/ 0 h 350147"/>
                  <a:gd name="connsiteX6" fmla="*/ 29063 w 165538"/>
                  <a:gd name="connsiteY6" fmla="*/ 9525 h 350147"/>
                  <a:gd name="connsiteX7" fmla="*/ 24301 w 165538"/>
                  <a:gd name="connsiteY7" fmla="*/ 45244 h 350147"/>
                  <a:gd name="connsiteX8" fmla="*/ 19538 w 165538"/>
                  <a:gd name="connsiteY8" fmla="*/ 59532 h 350147"/>
                  <a:gd name="connsiteX9" fmla="*/ 17157 w 165538"/>
                  <a:gd name="connsiteY9" fmla="*/ 69057 h 350147"/>
                  <a:gd name="connsiteX10" fmla="*/ 40969 w 165538"/>
                  <a:gd name="connsiteY10" fmla="*/ 95250 h 350147"/>
                  <a:gd name="connsiteX11" fmla="*/ 71926 w 165538"/>
                  <a:gd name="connsiteY11" fmla="*/ 161925 h 350147"/>
                  <a:gd name="connsiteX12" fmla="*/ 67163 w 165538"/>
                  <a:gd name="connsiteY12" fmla="*/ 250032 h 350147"/>
                  <a:gd name="connsiteX13" fmla="*/ 29063 w 165538"/>
                  <a:gd name="connsiteY13" fmla="*/ 297657 h 350147"/>
                  <a:gd name="connsiteX14" fmla="*/ 2869 w 165538"/>
                  <a:gd name="connsiteY14" fmla="*/ 350044 h 350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5538" h="350147">
                    <a:moveTo>
                      <a:pt x="2869" y="350044"/>
                    </a:moveTo>
                    <a:cubicBezTo>
                      <a:pt x="13981" y="347663"/>
                      <a:pt x="69941" y="310753"/>
                      <a:pt x="95738" y="283369"/>
                    </a:cubicBezTo>
                    <a:cubicBezTo>
                      <a:pt x="121535" y="255985"/>
                      <a:pt x="147729" y="216297"/>
                      <a:pt x="157651" y="185738"/>
                    </a:cubicBezTo>
                    <a:cubicBezTo>
                      <a:pt x="167573" y="155179"/>
                      <a:pt x="169556" y="128191"/>
                      <a:pt x="155269" y="100013"/>
                    </a:cubicBezTo>
                    <a:cubicBezTo>
                      <a:pt x="140982" y="71835"/>
                      <a:pt x="92564" y="33338"/>
                      <a:pt x="71926" y="16669"/>
                    </a:cubicBezTo>
                    <a:cubicBezTo>
                      <a:pt x="51288" y="0"/>
                      <a:pt x="38588" y="1191"/>
                      <a:pt x="31444" y="0"/>
                    </a:cubicBezTo>
                    <a:cubicBezTo>
                      <a:pt x="24300" y="-1191"/>
                      <a:pt x="30254" y="1984"/>
                      <a:pt x="29063" y="9525"/>
                    </a:cubicBezTo>
                    <a:cubicBezTo>
                      <a:pt x="27873" y="17066"/>
                      <a:pt x="25888" y="36910"/>
                      <a:pt x="24301" y="45244"/>
                    </a:cubicBezTo>
                    <a:cubicBezTo>
                      <a:pt x="22714" y="53578"/>
                      <a:pt x="20729" y="55563"/>
                      <a:pt x="19538" y="59532"/>
                    </a:cubicBezTo>
                    <a:cubicBezTo>
                      <a:pt x="18347" y="63501"/>
                      <a:pt x="13585" y="63104"/>
                      <a:pt x="17157" y="69057"/>
                    </a:cubicBezTo>
                    <a:cubicBezTo>
                      <a:pt x="20729" y="75010"/>
                      <a:pt x="31841" y="79772"/>
                      <a:pt x="40969" y="95250"/>
                    </a:cubicBezTo>
                    <a:cubicBezTo>
                      <a:pt x="50097" y="110728"/>
                      <a:pt x="67560" y="136128"/>
                      <a:pt x="71926" y="161925"/>
                    </a:cubicBezTo>
                    <a:cubicBezTo>
                      <a:pt x="76292" y="187722"/>
                      <a:pt x="74307" y="227410"/>
                      <a:pt x="67163" y="250032"/>
                    </a:cubicBezTo>
                    <a:cubicBezTo>
                      <a:pt x="60019" y="272654"/>
                      <a:pt x="42557" y="282179"/>
                      <a:pt x="29063" y="297657"/>
                    </a:cubicBezTo>
                    <a:cubicBezTo>
                      <a:pt x="15569" y="313135"/>
                      <a:pt x="-8243" y="352425"/>
                      <a:pt x="2869" y="350044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90" name="Freeform 89"/>
              <p:cNvSpPr/>
              <p:nvPr/>
            </p:nvSpPr>
            <p:spPr bwMode="auto">
              <a:xfrm rot="417687">
                <a:off x="8699270" y="2707015"/>
                <a:ext cx="504693" cy="729146"/>
              </a:xfrm>
              <a:custGeom>
                <a:avLst/>
                <a:gdLst>
                  <a:gd name="connsiteX0" fmla="*/ 246718 w 504693"/>
                  <a:gd name="connsiteY0" fmla="*/ 31440 h 729146"/>
                  <a:gd name="connsiteX1" fmla="*/ 291962 w 504693"/>
                  <a:gd name="connsiteY1" fmla="*/ 5246 h 729146"/>
                  <a:gd name="connsiteX2" fmla="*/ 303868 w 504693"/>
                  <a:gd name="connsiteY2" fmla="*/ 484 h 729146"/>
                  <a:gd name="connsiteX3" fmla="*/ 330062 w 504693"/>
                  <a:gd name="connsiteY3" fmla="*/ 12390 h 729146"/>
                  <a:gd name="connsiteX4" fmla="*/ 384830 w 504693"/>
                  <a:gd name="connsiteY4" fmla="*/ 60015 h 729146"/>
                  <a:gd name="connsiteX5" fmla="*/ 430074 w 504693"/>
                  <a:gd name="connsiteY5" fmla="*/ 105259 h 729146"/>
                  <a:gd name="connsiteX6" fmla="*/ 477699 w 504693"/>
                  <a:gd name="connsiteY6" fmla="*/ 200509 h 729146"/>
                  <a:gd name="connsiteX7" fmla="*/ 503893 w 504693"/>
                  <a:gd name="connsiteY7" fmla="*/ 312427 h 729146"/>
                  <a:gd name="connsiteX8" fmla="*/ 494368 w 504693"/>
                  <a:gd name="connsiteY8" fmla="*/ 417202 h 729146"/>
                  <a:gd name="connsiteX9" fmla="*/ 458649 w 504693"/>
                  <a:gd name="connsiteY9" fmla="*/ 493402 h 729146"/>
                  <a:gd name="connsiteX10" fmla="*/ 325299 w 504693"/>
                  <a:gd name="connsiteY10" fmla="*/ 645802 h 729146"/>
                  <a:gd name="connsiteX11" fmla="*/ 210999 w 504693"/>
                  <a:gd name="connsiteY11" fmla="*/ 707715 h 729146"/>
                  <a:gd name="connsiteX12" fmla="*/ 134799 w 504693"/>
                  <a:gd name="connsiteY12" fmla="*/ 729146 h 729146"/>
                  <a:gd name="connsiteX13" fmla="*/ 56218 w 504693"/>
                  <a:gd name="connsiteY13" fmla="*/ 707715 h 729146"/>
                  <a:gd name="connsiteX14" fmla="*/ 1449 w 504693"/>
                  <a:gd name="connsiteY14" fmla="*/ 633896 h 729146"/>
                  <a:gd name="connsiteX15" fmla="*/ 22880 w 504693"/>
                  <a:gd name="connsiteY15" fmla="*/ 543409 h 729146"/>
                  <a:gd name="connsiteX16" fmla="*/ 96699 w 504693"/>
                  <a:gd name="connsiteY16" fmla="*/ 500546 h 729146"/>
                  <a:gd name="connsiteX17" fmla="*/ 165755 w 504693"/>
                  <a:gd name="connsiteY17" fmla="*/ 500546 h 729146"/>
                  <a:gd name="connsiteX18" fmla="*/ 227668 w 504693"/>
                  <a:gd name="connsiteY18" fmla="*/ 543409 h 729146"/>
                  <a:gd name="connsiteX19" fmla="*/ 241955 w 504693"/>
                  <a:gd name="connsiteY19" fmla="*/ 605321 h 729146"/>
                  <a:gd name="connsiteX20" fmla="*/ 241955 w 504693"/>
                  <a:gd name="connsiteY20" fmla="*/ 621990 h 729146"/>
                  <a:gd name="connsiteX21" fmla="*/ 234812 w 504693"/>
                  <a:gd name="connsiteY21" fmla="*/ 636277 h 729146"/>
                  <a:gd name="connsiteX22" fmla="*/ 256243 w 504693"/>
                  <a:gd name="connsiteY22" fmla="*/ 626752 h 729146"/>
                  <a:gd name="connsiteX23" fmla="*/ 301487 w 504693"/>
                  <a:gd name="connsiteY23" fmla="*/ 579127 h 729146"/>
                  <a:gd name="connsiteX24" fmla="*/ 356255 w 504693"/>
                  <a:gd name="connsiteY24" fmla="*/ 512452 h 729146"/>
                  <a:gd name="connsiteX25" fmla="*/ 418168 w 504693"/>
                  <a:gd name="connsiteY25" fmla="*/ 407677 h 729146"/>
                  <a:gd name="connsiteX26" fmla="*/ 427693 w 504693"/>
                  <a:gd name="connsiteY26" fmla="*/ 324334 h 729146"/>
                  <a:gd name="connsiteX27" fmla="*/ 422930 w 504693"/>
                  <a:gd name="connsiteY27" fmla="*/ 221940 h 729146"/>
                  <a:gd name="connsiteX28" fmla="*/ 380068 w 504693"/>
                  <a:gd name="connsiteY28" fmla="*/ 129071 h 729146"/>
                  <a:gd name="connsiteX29" fmla="*/ 301487 w 504693"/>
                  <a:gd name="connsiteY29" fmla="*/ 55252 h 729146"/>
                  <a:gd name="connsiteX30" fmla="*/ 246718 w 504693"/>
                  <a:gd name="connsiteY30" fmla="*/ 31440 h 729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504693" h="729146">
                    <a:moveTo>
                      <a:pt x="246718" y="31440"/>
                    </a:moveTo>
                    <a:cubicBezTo>
                      <a:pt x="245131" y="23106"/>
                      <a:pt x="282437" y="10405"/>
                      <a:pt x="291962" y="5246"/>
                    </a:cubicBezTo>
                    <a:cubicBezTo>
                      <a:pt x="301487" y="87"/>
                      <a:pt x="297518" y="-707"/>
                      <a:pt x="303868" y="484"/>
                    </a:cubicBezTo>
                    <a:cubicBezTo>
                      <a:pt x="310218" y="1675"/>
                      <a:pt x="316568" y="2468"/>
                      <a:pt x="330062" y="12390"/>
                    </a:cubicBezTo>
                    <a:cubicBezTo>
                      <a:pt x="343556" y="22312"/>
                      <a:pt x="368161" y="44537"/>
                      <a:pt x="384830" y="60015"/>
                    </a:cubicBezTo>
                    <a:cubicBezTo>
                      <a:pt x="401499" y="75493"/>
                      <a:pt x="414596" y="81843"/>
                      <a:pt x="430074" y="105259"/>
                    </a:cubicBezTo>
                    <a:cubicBezTo>
                      <a:pt x="445552" y="128675"/>
                      <a:pt x="465396" y="165981"/>
                      <a:pt x="477699" y="200509"/>
                    </a:cubicBezTo>
                    <a:cubicBezTo>
                      <a:pt x="490002" y="235037"/>
                      <a:pt x="501115" y="276312"/>
                      <a:pt x="503893" y="312427"/>
                    </a:cubicBezTo>
                    <a:cubicBezTo>
                      <a:pt x="506671" y="348542"/>
                      <a:pt x="501909" y="387040"/>
                      <a:pt x="494368" y="417202"/>
                    </a:cubicBezTo>
                    <a:cubicBezTo>
                      <a:pt x="486827" y="447364"/>
                      <a:pt x="486827" y="455302"/>
                      <a:pt x="458649" y="493402"/>
                    </a:cubicBezTo>
                    <a:cubicBezTo>
                      <a:pt x="430471" y="531502"/>
                      <a:pt x="366574" y="610083"/>
                      <a:pt x="325299" y="645802"/>
                    </a:cubicBezTo>
                    <a:cubicBezTo>
                      <a:pt x="284024" y="681521"/>
                      <a:pt x="242749" y="693824"/>
                      <a:pt x="210999" y="707715"/>
                    </a:cubicBezTo>
                    <a:cubicBezTo>
                      <a:pt x="179249" y="721606"/>
                      <a:pt x="160596" y="729146"/>
                      <a:pt x="134799" y="729146"/>
                    </a:cubicBezTo>
                    <a:cubicBezTo>
                      <a:pt x="109002" y="729146"/>
                      <a:pt x="78443" y="723590"/>
                      <a:pt x="56218" y="707715"/>
                    </a:cubicBezTo>
                    <a:cubicBezTo>
                      <a:pt x="33993" y="691840"/>
                      <a:pt x="7005" y="661280"/>
                      <a:pt x="1449" y="633896"/>
                    </a:cubicBezTo>
                    <a:cubicBezTo>
                      <a:pt x="-4107" y="606512"/>
                      <a:pt x="7005" y="565634"/>
                      <a:pt x="22880" y="543409"/>
                    </a:cubicBezTo>
                    <a:cubicBezTo>
                      <a:pt x="38755" y="521184"/>
                      <a:pt x="72887" y="507690"/>
                      <a:pt x="96699" y="500546"/>
                    </a:cubicBezTo>
                    <a:cubicBezTo>
                      <a:pt x="120511" y="493402"/>
                      <a:pt x="143927" y="493402"/>
                      <a:pt x="165755" y="500546"/>
                    </a:cubicBezTo>
                    <a:cubicBezTo>
                      <a:pt x="187583" y="507690"/>
                      <a:pt x="214968" y="525947"/>
                      <a:pt x="227668" y="543409"/>
                    </a:cubicBezTo>
                    <a:cubicBezTo>
                      <a:pt x="240368" y="560872"/>
                      <a:pt x="239574" y="592224"/>
                      <a:pt x="241955" y="605321"/>
                    </a:cubicBezTo>
                    <a:cubicBezTo>
                      <a:pt x="244336" y="618418"/>
                      <a:pt x="243145" y="616831"/>
                      <a:pt x="241955" y="621990"/>
                    </a:cubicBezTo>
                    <a:cubicBezTo>
                      <a:pt x="240765" y="627149"/>
                      <a:pt x="232431" y="635483"/>
                      <a:pt x="234812" y="636277"/>
                    </a:cubicBezTo>
                    <a:cubicBezTo>
                      <a:pt x="237193" y="637071"/>
                      <a:pt x="245130" y="636277"/>
                      <a:pt x="256243" y="626752"/>
                    </a:cubicBezTo>
                    <a:cubicBezTo>
                      <a:pt x="267356" y="617227"/>
                      <a:pt x="284818" y="598177"/>
                      <a:pt x="301487" y="579127"/>
                    </a:cubicBezTo>
                    <a:cubicBezTo>
                      <a:pt x="318156" y="560077"/>
                      <a:pt x="336808" y="541027"/>
                      <a:pt x="356255" y="512452"/>
                    </a:cubicBezTo>
                    <a:cubicBezTo>
                      <a:pt x="375702" y="483877"/>
                      <a:pt x="406262" y="439030"/>
                      <a:pt x="418168" y="407677"/>
                    </a:cubicBezTo>
                    <a:cubicBezTo>
                      <a:pt x="430074" y="376324"/>
                      <a:pt x="426899" y="355290"/>
                      <a:pt x="427693" y="324334"/>
                    </a:cubicBezTo>
                    <a:cubicBezTo>
                      <a:pt x="428487" y="293378"/>
                      <a:pt x="430868" y="254484"/>
                      <a:pt x="422930" y="221940"/>
                    </a:cubicBezTo>
                    <a:cubicBezTo>
                      <a:pt x="414993" y="189396"/>
                      <a:pt x="400309" y="156852"/>
                      <a:pt x="380068" y="129071"/>
                    </a:cubicBezTo>
                    <a:cubicBezTo>
                      <a:pt x="359827" y="101290"/>
                      <a:pt x="321728" y="70333"/>
                      <a:pt x="301487" y="55252"/>
                    </a:cubicBezTo>
                    <a:cubicBezTo>
                      <a:pt x="281246" y="40171"/>
                      <a:pt x="248305" y="39774"/>
                      <a:pt x="246718" y="3144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91" name="Freeform 90"/>
              <p:cNvSpPr/>
              <p:nvPr/>
            </p:nvSpPr>
            <p:spPr bwMode="auto">
              <a:xfrm rot="417687">
                <a:off x="8615880" y="2514116"/>
                <a:ext cx="1354745" cy="741879"/>
              </a:xfrm>
              <a:custGeom>
                <a:avLst/>
                <a:gdLst>
                  <a:gd name="connsiteX0" fmla="*/ 157591 w 1354745"/>
                  <a:gd name="connsiteY0" fmla="*/ 740621 h 741879"/>
                  <a:gd name="connsiteX1" fmla="*/ 214741 w 1354745"/>
                  <a:gd name="connsiteY1" fmla="*/ 702521 h 741879"/>
                  <a:gd name="connsiteX2" fmla="*/ 214741 w 1354745"/>
                  <a:gd name="connsiteY2" fmla="*/ 695377 h 741879"/>
                  <a:gd name="connsiteX3" fmla="*/ 188547 w 1354745"/>
                  <a:gd name="connsiteY3" fmla="*/ 678708 h 741879"/>
                  <a:gd name="connsiteX4" fmla="*/ 126635 w 1354745"/>
                  <a:gd name="connsiteY4" fmla="*/ 638227 h 741879"/>
                  <a:gd name="connsiteX5" fmla="*/ 76629 w 1354745"/>
                  <a:gd name="connsiteY5" fmla="*/ 573933 h 741879"/>
                  <a:gd name="connsiteX6" fmla="*/ 52816 w 1354745"/>
                  <a:gd name="connsiteY6" fmla="*/ 514402 h 741879"/>
                  <a:gd name="connsiteX7" fmla="*/ 50435 w 1354745"/>
                  <a:gd name="connsiteY7" fmla="*/ 414390 h 741879"/>
                  <a:gd name="connsiteX8" fmla="*/ 145685 w 1354745"/>
                  <a:gd name="connsiteY8" fmla="*/ 197696 h 741879"/>
                  <a:gd name="connsiteX9" fmla="*/ 240935 w 1354745"/>
                  <a:gd name="connsiteY9" fmla="*/ 111971 h 741879"/>
                  <a:gd name="connsiteX10" fmla="*/ 386191 w 1354745"/>
                  <a:gd name="connsiteY10" fmla="*/ 61965 h 741879"/>
                  <a:gd name="connsiteX11" fmla="*/ 588597 w 1354745"/>
                  <a:gd name="connsiteY11" fmla="*/ 47677 h 741879"/>
                  <a:gd name="connsiteX12" fmla="*/ 812435 w 1354745"/>
                  <a:gd name="connsiteY12" fmla="*/ 57202 h 741879"/>
                  <a:gd name="connsiteX13" fmla="*/ 986266 w 1354745"/>
                  <a:gd name="connsiteY13" fmla="*/ 69108 h 741879"/>
                  <a:gd name="connsiteX14" fmla="*/ 1119616 w 1354745"/>
                  <a:gd name="connsiteY14" fmla="*/ 116733 h 741879"/>
                  <a:gd name="connsiteX15" fmla="*/ 1226772 w 1354745"/>
                  <a:gd name="connsiteY15" fmla="*/ 161977 h 741879"/>
                  <a:gd name="connsiteX16" fmla="*/ 1279160 w 1354745"/>
                  <a:gd name="connsiteY16" fmla="*/ 250083 h 741879"/>
                  <a:gd name="connsiteX17" fmla="*/ 1307735 w 1354745"/>
                  <a:gd name="connsiteY17" fmla="*/ 326283 h 741879"/>
                  <a:gd name="connsiteX18" fmla="*/ 1312497 w 1354745"/>
                  <a:gd name="connsiteY18" fmla="*/ 333427 h 741879"/>
                  <a:gd name="connsiteX19" fmla="*/ 1326785 w 1354745"/>
                  <a:gd name="connsiteY19" fmla="*/ 333427 h 741879"/>
                  <a:gd name="connsiteX20" fmla="*/ 1352979 w 1354745"/>
                  <a:gd name="connsiteY20" fmla="*/ 335808 h 741879"/>
                  <a:gd name="connsiteX21" fmla="*/ 1350597 w 1354745"/>
                  <a:gd name="connsiteY21" fmla="*/ 328665 h 741879"/>
                  <a:gd name="connsiteX22" fmla="*/ 1336310 w 1354745"/>
                  <a:gd name="connsiteY22" fmla="*/ 269133 h 741879"/>
                  <a:gd name="connsiteX23" fmla="*/ 1298210 w 1354745"/>
                  <a:gd name="connsiteY23" fmla="*/ 166740 h 741879"/>
                  <a:gd name="connsiteX24" fmla="*/ 1255347 w 1354745"/>
                  <a:gd name="connsiteY24" fmla="*/ 116733 h 741879"/>
                  <a:gd name="connsiteX25" fmla="*/ 1172004 w 1354745"/>
                  <a:gd name="connsiteY25" fmla="*/ 69108 h 741879"/>
                  <a:gd name="connsiteX26" fmla="*/ 1091041 w 1354745"/>
                  <a:gd name="connsiteY26" fmla="*/ 45296 h 741879"/>
                  <a:gd name="connsiteX27" fmla="*/ 974360 w 1354745"/>
                  <a:gd name="connsiteY27" fmla="*/ 26246 h 741879"/>
                  <a:gd name="connsiteX28" fmla="*/ 774335 w 1354745"/>
                  <a:gd name="connsiteY28" fmla="*/ 11958 h 741879"/>
                  <a:gd name="connsiteX29" fmla="*/ 564785 w 1354745"/>
                  <a:gd name="connsiteY29" fmla="*/ 52 h 741879"/>
                  <a:gd name="connsiteX30" fmla="*/ 362379 w 1354745"/>
                  <a:gd name="connsiteY30" fmla="*/ 16721 h 741879"/>
                  <a:gd name="connsiteX31" fmla="*/ 238554 w 1354745"/>
                  <a:gd name="connsiteY31" fmla="*/ 42915 h 741879"/>
                  <a:gd name="connsiteX32" fmla="*/ 133779 w 1354745"/>
                  <a:gd name="connsiteY32" fmla="*/ 131021 h 741879"/>
                  <a:gd name="connsiteX33" fmla="*/ 67104 w 1354745"/>
                  <a:gd name="connsiteY33" fmla="*/ 216746 h 741879"/>
                  <a:gd name="connsiteX34" fmla="*/ 33766 w 1354745"/>
                  <a:gd name="connsiteY34" fmla="*/ 269133 h 741879"/>
                  <a:gd name="connsiteX35" fmla="*/ 12335 w 1354745"/>
                  <a:gd name="connsiteY35" fmla="*/ 321521 h 741879"/>
                  <a:gd name="connsiteX36" fmla="*/ 429 w 1354745"/>
                  <a:gd name="connsiteY36" fmla="*/ 395340 h 741879"/>
                  <a:gd name="connsiteX37" fmla="*/ 5191 w 1354745"/>
                  <a:gd name="connsiteY37" fmla="*/ 495352 h 741879"/>
                  <a:gd name="connsiteX38" fmla="*/ 29004 w 1354745"/>
                  <a:gd name="connsiteY38" fmla="*/ 573933 h 741879"/>
                  <a:gd name="connsiteX39" fmla="*/ 62341 w 1354745"/>
                  <a:gd name="connsiteY39" fmla="*/ 650133 h 741879"/>
                  <a:gd name="connsiteX40" fmla="*/ 157591 w 1354745"/>
                  <a:gd name="connsiteY40" fmla="*/ 740621 h 741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354745" h="741879">
                    <a:moveTo>
                      <a:pt x="157591" y="740621"/>
                    </a:moveTo>
                    <a:cubicBezTo>
                      <a:pt x="182991" y="749352"/>
                      <a:pt x="205216" y="710062"/>
                      <a:pt x="214741" y="702521"/>
                    </a:cubicBezTo>
                    <a:cubicBezTo>
                      <a:pt x="224266" y="694980"/>
                      <a:pt x="219107" y="699346"/>
                      <a:pt x="214741" y="695377"/>
                    </a:cubicBezTo>
                    <a:cubicBezTo>
                      <a:pt x="210375" y="691408"/>
                      <a:pt x="188547" y="678708"/>
                      <a:pt x="188547" y="678708"/>
                    </a:cubicBezTo>
                    <a:cubicBezTo>
                      <a:pt x="173863" y="669183"/>
                      <a:pt x="145288" y="655689"/>
                      <a:pt x="126635" y="638227"/>
                    </a:cubicBezTo>
                    <a:cubicBezTo>
                      <a:pt x="107982" y="620765"/>
                      <a:pt x="88932" y="594571"/>
                      <a:pt x="76629" y="573933"/>
                    </a:cubicBezTo>
                    <a:cubicBezTo>
                      <a:pt x="64326" y="553295"/>
                      <a:pt x="57182" y="540992"/>
                      <a:pt x="52816" y="514402"/>
                    </a:cubicBezTo>
                    <a:cubicBezTo>
                      <a:pt x="48450" y="487812"/>
                      <a:pt x="34957" y="467174"/>
                      <a:pt x="50435" y="414390"/>
                    </a:cubicBezTo>
                    <a:cubicBezTo>
                      <a:pt x="65913" y="361606"/>
                      <a:pt x="113935" y="248099"/>
                      <a:pt x="145685" y="197696"/>
                    </a:cubicBezTo>
                    <a:cubicBezTo>
                      <a:pt x="177435" y="147293"/>
                      <a:pt x="200851" y="134593"/>
                      <a:pt x="240935" y="111971"/>
                    </a:cubicBezTo>
                    <a:cubicBezTo>
                      <a:pt x="281019" y="89349"/>
                      <a:pt x="328247" y="72681"/>
                      <a:pt x="386191" y="61965"/>
                    </a:cubicBezTo>
                    <a:cubicBezTo>
                      <a:pt x="444135" y="51249"/>
                      <a:pt x="517556" y="48471"/>
                      <a:pt x="588597" y="47677"/>
                    </a:cubicBezTo>
                    <a:cubicBezTo>
                      <a:pt x="659638" y="46883"/>
                      <a:pt x="746157" y="53630"/>
                      <a:pt x="812435" y="57202"/>
                    </a:cubicBezTo>
                    <a:cubicBezTo>
                      <a:pt x="878713" y="60774"/>
                      <a:pt x="935069" y="59186"/>
                      <a:pt x="986266" y="69108"/>
                    </a:cubicBezTo>
                    <a:cubicBezTo>
                      <a:pt x="1037463" y="79030"/>
                      <a:pt x="1079532" y="101255"/>
                      <a:pt x="1119616" y="116733"/>
                    </a:cubicBezTo>
                    <a:cubicBezTo>
                      <a:pt x="1159700" y="132211"/>
                      <a:pt x="1200181" y="139752"/>
                      <a:pt x="1226772" y="161977"/>
                    </a:cubicBezTo>
                    <a:cubicBezTo>
                      <a:pt x="1253363" y="184202"/>
                      <a:pt x="1265666" y="222699"/>
                      <a:pt x="1279160" y="250083"/>
                    </a:cubicBezTo>
                    <a:cubicBezTo>
                      <a:pt x="1292654" y="277467"/>
                      <a:pt x="1302179" y="312393"/>
                      <a:pt x="1307735" y="326283"/>
                    </a:cubicBezTo>
                    <a:cubicBezTo>
                      <a:pt x="1313291" y="340173"/>
                      <a:pt x="1309322" y="332236"/>
                      <a:pt x="1312497" y="333427"/>
                    </a:cubicBezTo>
                    <a:cubicBezTo>
                      <a:pt x="1315672" y="334618"/>
                      <a:pt x="1320038" y="333030"/>
                      <a:pt x="1326785" y="333427"/>
                    </a:cubicBezTo>
                    <a:cubicBezTo>
                      <a:pt x="1333532" y="333824"/>
                      <a:pt x="1349010" y="336602"/>
                      <a:pt x="1352979" y="335808"/>
                    </a:cubicBezTo>
                    <a:cubicBezTo>
                      <a:pt x="1356948" y="335014"/>
                      <a:pt x="1353375" y="339777"/>
                      <a:pt x="1350597" y="328665"/>
                    </a:cubicBezTo>
                    <a:cubicBezTo>
                      <a:pt x="1347819" y="317553"/>
                      <a:pt x="1345041" y="296120"/>
                      <a:pt x="1336310" y="269133"/>
                    </a:cubicBezTo>
                    <a:cubicBezTo>
                      <a:pt x="1327579" y="242145"/>
                      <a:pt x="1311704" y="192140"/>
                      <a:pt x="1298210" y="166740"/>
                    </a:cubicBezTo>
                    <a:cubicBezTo>
                      <a:pt x="1284716" y="141340"/>
                      <a:pt x="1276381" y="133005"/>
                      <a:pt x="1255347" y="116733"/>
                    </a:cubicBezTo>
                    <a:cubicBezTo>
                      <a:pt x="1234313" y="100461"/>
                      <a:pt x="1199388" y="81014"/>
                      <a:pt x="1172004" y="69108"/>
                    </a:cubicBezTo>
                    <a:cubicBezTo>
                      <a:pt x="1144620" y="57202"/>
                      <a:pt x="1123982" y="52440"/>
                      <a:pt x="1091041" y="45296"/>
                    </a:cubicBezTo>
                    <a:cubicBezTo>
                      <a:pt x="1058100" y="38152"/>
                      <a:pt x="1027144" y="31802"/>
                      <a:pt x="974360" y="26246"/>
                    </a:cubicBezTo>
                    <a:cubicBezTo>
                      <a:pt x="921576" y="20690"/>
                      <a:pt x="774335" y="11958"/>
                      <a:pt x="774335" y="11958"/>
                    </a:cubicBezTo>
                    <a:cubicBezTo>
                      <a:pt x="706073" y="7592"/>
                      <a:pt x="633444" y="-742"/>
                      <a:pt x="564785" y="52"/>
                    </a:cubicBezTo>
                    <a:cubicBezTo>
                      <a:pt x="496126" y="846"/>
                      <a:pt x="416751" y="9577"/>
                      <a:pt x="362379" y="16721"/>
                    </a:cubicBezTo>
                    <a:cubicBezTo>
                      <a:pt x="308007" y="23865"/>
                      <a:pt x="276654" y="23865"/>
                      <a:pt x="238554" y="42915"/>
                    </a:cubicBezTo>
                    <a:cubicBezTo>
                      <a:pt x="200454" y="61965"/>
                      <a:pt x="162354" y="102049"/>
                      <a:pt x="133779" y="131021"/>
                    </a:cubicBezTo>
                    <a:cubicBezTo>
                      <a:pt x="105204" y="159993"/>
                      <a:pt x="83773" y="193727"/>
                      <a:pt x="67104" y="216746"/>
                    </a:cubicBezTo>
                    <a:cubicBezTo>
                      <a:pt x="50435" y="239765"/>
                      <a:pt x="42894" y="251670"/>
                      <a:pt x="33766" y="269133"/>
                    </a:cubicBezTo>
                    <a:cubicBezTo>
                      <a:pt x="24638" y="286595"/>
                      <a:pt x="17891" y="300487"/>
                      <a:pt x="12335" y="321521"/>
                    </a:cubicBezTo>
                    <a:cubicBezTo>
                      <a:pt x="6779" y="342555"/>
                      <a:pt x="1620" y="366368"/>
                      <a:pt x="429" y="395340"/>
                    </a:cubicBezTo>
                    <a:cubicBezTo>
                      <a:pt x="-762" y="424312"/>
                      <a:pt x="429" y="465587"/>
                      <a:pt x="5191" y="495352"/>
                    </a:cubicBezTo>
                    <a:cubicBezTo>
                      <a:pt x="9953" y="525117"/>
                      <a:pt x="19479" y="548136"/>
                      <a:pt x="29004" y="573933"/>
                    </a:cubicBezTo>
                    <a:cubicBezTo>
                      <a:pt x="38529" y="599730"/>
                      <a:pt x="47657" y="627114"/>
                      <a:pt x="62341" y="650133"/>
                    </a:cubicBezTo>
                    <a:cubicBezTo>
                      <a:pt x="77025" y="673152"/>
                      <a:pt x="132191" y="731890"/>
                      <a:pt x="157591" y="740621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92" name="Freeform 91"/>
              <p:cNvSpPr/>
              <p:nvPr/>
            </p:nvSpPr>
            <p:spPr bwMode="auto">
              <a:xfrm rot="417687">
                <a:off x="8794346" y="2689743"/>
                <a:ext cx="1034511" cy="393568"/>
              </a:xfrm>
              <a:custGeom>
                <a:avLst/>
                <a:gdLst>
                  <a:gd name="connsiteX0" fmla="*/ 98145 w 1034511"/>
                  <a:gd name="connsiteY0" fmla="*/ 393397 h 393568"/>
                  <a:gd name="connsiteX1" fmla="*/ 55282 w 1034511"/>
                  <a:gd name="connsiteY1" fmla="*/ 348153 h 393568"/>
                  <a:gd name="connsiteX2" fmla="*/ 29088 w 1034511"/>
                  <a:gd name="connsiteY2" fmla="*/ 293384 h 393568"/>
                  <a:gd name="connsiteX3" fmla="*/ 36232 w 1034511"/>
                  <a:gd name="connsiteY3" fmla="*/ 219565 h 393568"/>
                  <a:gd name="connsiteX4" fmla="*/ 71951 w 1034511"/>
                  <a:gd name="connsiteY4" fmla="*/ 133840 h 393568"/>
                  <a:gd name="connsiteX5" fmla="*/ 141007 w 1034511"/>
                  <a:gd name="connsiteY5" fmla="*/ 93359 h 393568"/>
                  <a:gd name="connsiteX6" fmla="*/ 219588 w 1034511"/>
                  <a:gd name="connsiteY6" fmla="*/ 50497 h 393568"/>
                  <a:gd name="connsiteX7" fmla="*/ 350557 w 1034511"/>
                  <a:gd name="connsiteY7" fmla="*/ 43353 h 393568"/>
                  <a:gd name="connsiteX8" fmla="*/ 519626 w 1034511"/>
                  <a:gd name="connsiteY8" fmla="*/ 45734 h 393568"/>
                  <a:gd name="connsiteX9" fmla="*/ 660120 w 1034511"/>
                  <a:gd name="connsiteY9" fmla="*/ 76690 h 393568"/>
                  <a:gd name="connsiteX10" fmla="*/ 774420 w 1034511"/>
                  <a:gd name="connsiteY10" fmla="*/ 88597 h 393568"/>
                  <a:gd name="connsiteX11" fmla="*/ 848238 w 1034511"/>
                  <a:gd name="connsiteY11" fmla="*/ 124315 h 393568"/>
                  <a:gd name="connsiteX12" fmla="*/ 910151 w 1034511"/>
                  <a:gd name="connsiteY12" fmla="*/ 181465 h 393568"/>
                  <a:gd name="connsiteX13" fmla="*/ 929201 w 1034511"/>
                  <a:gd name="connsiteY13" fmla="*/ 207659 h 393568"/>
                  <a:gd name="connsiteX14" fmla="*/ 972063 w 1034511"/>
                  <a:gd name="connsiteY14" fmla="*/ 202897 h 393568"/>
                  <a:gd name="connsiteX15" fmla="*/ 1026832 w 1034511"/>
                  <a:gd name="connsiteY15" fmla="*/ 202897 h 393568"/>
                  <a:gd name="connsiteX16" fmla="*/ 1031595 w 1034511"/>
                  <a:gd name="connsiteY16" fmla="*/ 198134 h 393568"/>
                  <a:gd name="connsiteX17" fmla="*/ 1003020 w 1034511"/>
                  <a:gd name="connsiteY17" fmla="*/ 148128 h 393568"/>
                  <a:gd name="connsiteX18" fmla="*/ 919676 w 1034511"/>
                  <a:gd name="connsiteY18" fmla="*/ 71928 h 393568"/>
                  <a:gd name="connsiteX19" fmla="*/ 779182 w 1034511"/>
                  <a:gd name="connsiteY19" fmla="*/ 36209 h 393568"/>
                  <a:gd name="connsiteX20" fmla="*/ 600588 w 1034511"/>
                  <a:gd name="connsiteY20" fmla="*/ 19540 h 393568"/>
                  <a:gd name="connsiteX21" fmla="*/ 405326 w 1034511"/>
                  <a:gd name="connsiteY21" fmla="*/ 490 h 393568"/>
                  <a:gd name="connsiteX22" fmla="*/ 250545 w 1034511"/>
                  <a:gd name="connsiteY22" fmla="*/ 7634 h 393568"/>
                  <a:gd name="connsiteX23" fmla="*/ 167201 w 1034511"/>
                  <a:gd name="connsiteY23" fmla="*/ 29065 h 393568"/>
                  <a:gd name="connsiteX24" fmla="*/ 79095 w 1034511"/>
                  <a:gd name="connsiteY24" fmla="*/ 86215 h 393568"/>
                  <a:gd name="connsiteX25" fmla="*/ 17182 w 1034511"/>
                  <a:gd name="connsiteY25" fmla="*/ 167178 h 393568"/>
                  <a:gd name="connsiteX26" fmla="*/ 513 w 1034511"/>
                  <a:gd name="connsiteY26" fmla="*/ 283859 h 393568"/>
                  <a:gd name="connsiteX27" fmla="*/ 31470 w 1034511"/>
                  <a:gd name="connsiteY27" fmla="*/ 360059 h 393568"/>
                  <a:gd name="connsiteX28" fmla="*/ 98145 w 1034511"/>
                  <a:gd name="connsiteY28" fmla="*/ 393397 h 393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34511" h="393568">
                    <a:moveTo>
                      <a:pt x="98145" y="393397"/>
                    </a:moveTo>
                    <a:cubicBezTo>
                      <a:pt x="102114" y="391413"/>
                      <a:pt x="66791" y="364822"/>
                      <a:pt x="55282" y="348153"/>
                    </a:cubicBezTo>
                    <a:cubicBezTo>
                      <a:pt x="43773" y="331484"/>
                      <a:pt x="32263" y="314815"/>
                      <a:pt x="29088" y="293384"/>
                    </a:cubicBezTo>
                    <a:cubicBezTo>
                      <a:pt x="25913" y="271953"/>
                      <a:pt x="29088" y="246156"/>
                      <a:pt x="36232" y="219565"/>
                    </a:cubicBezTo>
                    <a:cubicBezTo>
                      <a:pt x="43376" y="192974"/>
                      <a:pt x="54489" y="154874"/>
                      <a:pt x="71951" y="133840"/>
                    </a:cubicBezTo>
                    <a:cubicBezTo>
                      <a:pt x="89413" y="112806"/>
                      <a:pt x="116401" y="107249"/>
                      <a:pt x="141007" y="93359"/>
                    </a:cubicBezTo>
                    <a:cubicBezTo>
                      <a:pt x="165613" y="79469"/>
                      <a:pt x="184663" y="58831"/>
                      <a:pt x="219588" y="50497"/>
                    </a:cubicBezTo>
                    <a:cubicBezTo>
                      <a:pt x="254513" y="42163"/>
                      <a:pt x="350557" y="43353"/>
                      <a:pt x="350557" y="43353"/>
                    </a:cubicBezTo>
                    <a:cubicBezTo>
                      <a:pt x="400563" y="42559"/>
                      <a:pt x="468032" y="40178"/>
                      <a:pt x="519626" y="45734"/>
                    </a:cubicBezTo>
                    <a:cubicBezTo>
                      <a:pt x="571220" y="51290"/>
                      <a:pt x="617654" y="69546"/>
                      <a:pt x="660120" y="76690"/>
                    </a:cubicBezTo>
                    <a:cubicBezTo>
                      <a:pt x="702586" y="83834"/>
                      <a:pt x="743067" y="80659"/>
                      <a:pt x="774420" y="88597"/>
                    </a:cubicBezTo>
                    <a:cubicBezTo>
                      <a:pt x="805773" y="96534"/>
                      <a:pt x="825616" y="108837"/>
                      <a:pt x="848238" y="124315"/>
                    </a:cubicBezTo>
                    <a:cubicBezTo>
                      <a:pt x="870860" y="139793"/>
                      <a:pt x="896657" y="167574"/>
                      <a:pt x="910151" y="181465"/>
                    </a:cubicBezTo>
                    <a:cubicBezTo>
                      <a:pt x="923645" y="195356"/>
                      <a:pt x="918882" y="204087"/>
                      <a:pt x="929201" y="207659"/>
                    </a:cubicBezTo>
                    <a:cubicBezTo>
                      <a:pt x="939520" y="211231"/>
                      <a:pt x="955791" y="203691"/>
                      <a:pt x="972063" y="202897"/>
                    </a:cubicBezTo>
                    <a:cubicBezTo>
                      <a:pt x="988335" y="202103"/>
                      <a:pt x="1016910" y="203691"/>
                      <a:pt x="1026832" y="202897"/>
                    </a:cubicBezTo>
                    <a:cubicBezTo>
                      <a:pt x="1036754" y="202103"/>
                      <a:pt x="1035564" y="207262"/>
                      <a:pt x="1031595" y="198134"/>
                    </a:cubicBezTo>
                    <a:cubicBezTo>
                      <a:pt x="1027626" y="189006"/>
                      <a:pt x="1021673" y="169162"/>
                      <a:pt x="1003020" y="148128"/>
                    </a:cubicBezTo>
                    <a:cubicBezTo>
                      <a:pt x="984367" y="127094"/>
                      <a:pt x="956982" y="90581"/>
                      <a:pt x="919676" y="71928"/>
                    </a:cubicBezTo>
                    <a:cubicBezTo>
                      <a:pt x="882370" y="53275"/>
                      <a:pt x="832363" y="44940"/>
                      <a:pt x="779182" y="36209"/>
                    </a:cubicBezTo>
                    <a:cubicBezTo>
                      <a:pt x="726001" y="27478"/>
                      <a:pt x="600588" y="19540"/>
                      <a:pt x="600588" y="19540"/>
                    </a:cubicBezTo>
                    <a:cubicBezTo>
                      <a:pt x="538279" y="13587"/>
                      <a:pt x="463666" y="2474"/>
                      <a:pt x="405326" y="490"/>
                    </a:cubicBezTo>
                    <a:cubicBezTo>
                      <a:pt x="346986" y="-1494"/>
                      <a:pt x="290233" y="2871"/>
                      <a:pt x="250545" y="7634"/>
                    </a:cubicBezTo>
                    <a:cubicBezTo>
                      <a:pt x="210858" y="12396"/>
                      <a:pt x="195776" y="15968"/>
                      <a:pt x="167201" y="29065"/>
                    </a:cubicBezTo>
                    <a:cubicBezTo>
                      <a:pt x="138626" y="42162"/>
                      <a:pt x="104098" y="63196"/>
                      <a:pt x="79095" y="86215"/>
                    </a:cubicBezTo>
                    <a:cubicBezTo>
                      <a:pt x="54092" y="109234"/>
                      <a:pt x="30279" y="134237"/>
                      <a:pt x="17182" y="167178"/>
                    </a:cubicBezTo>
                    <a:cubicBezTo>
                      <a:pt x="4085" y="200119"/>
                      <a:pt x="-1868" y="251712"/>
                      <a:pt x="513" y="283859"/>
                    </a:cubicBezTo>
                    <a:cubicBezTo>
                      <a:pt x="2894" y="316006"/>
                      <a:pt x="17976" y="340215"/>
                      <a:pt x="31470" y="360059"/>
                    </a:cubicBezTo>
                    <a:cubicBezTo>
                      <a:pt x="44964" y="379903"/>
                      <a:pt x="94176" y="395381"/>
                      <a:pt x="98145" y="393397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93" name="Freeform 92"/>
              <p:cNvSpPr/>
              <p:nvPr/>
            </p:nvSpPr>
            <p:spPr bwMode="auto">
              <a:xfrm rot="417687">
                <a:off x="6931676" y="3303272"/>
                <a:ext cx="162869" cy="92301"/>
              </a:xfrm>
              <a:custGeom>
                <a:avLst/>
                <a:gdLst>
                  <a:gd name="connsiteX0" fmla="*/ 4197 w 162869"/>
                  <a:gd name="connsiteY0" fmla="*/ 23812 h 92301"/>
                  <a:gd name="connsiteX1" fmla="*/ 106591 w 162869"/>
                  <a:gd name="connsiteY1" fmla="*/ 0 h 92301"/>
                  <a:gd name="connsiteX2" fmla="*/ 142309 w 162869"/>
                  <a:gd name="connsiteY2" fmla="*/ 23812 h 92301"/>
                  <a:gd name="connsiteX3" fmla="*/ 142309 w 162869"/>
                  <a:gd name="connsiteY3" fmla="*/ 21431 h 92301"/>
                  <a:gd name="connsiteX4" fmla="*/ 147072 w 162869"/>
                  <a:gd name="connsiteY4" fmla="*/ 38100 h 92301"/>
                  <a:gd name="connsiteX5" fmla="*/ 161359 w 162869"/>
                  <a:gd name="connsiteY5" fmla="*/ 57150 h 92301"/>
                  <a:gd name="connsiteX6" fmla="*/ 106591 w 162869"/>
                  <a:gd name="connsiteY6" fmla="*/ 76200 h 92301"/>
                  <a:gd name="connsiteX7" fmla="*/ 28009 w 162869"/>
                  <a:gd name="connsiteY7" fmla="*/ 90487 h 92301"/>
                  <a:gd name="connsiteX8" fmla="*/ 4197 w 162869"/>
                  <a:gd name="connsiteY8" fmla="*/ 23812 h 92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2869" h="92301">
                    <a:moveTo>
                      <a:pt x="4197" y="23812"/>
                    </a:moveTo>
                    <a:cubicBezTo>
                      <a:pt x="17294" y="8731"/>
                      <a:pt x="83572" y="0"/>
                      <a:pt x="106591" y="0"/>
                    </a:cubicBezTo>
                    <a:cubicBezTo>
                      <a:pt x="129610" y="0"/>
                      <a:pt x="136356" y="20240"/>
                      <a:pt x="142309" y="23812"/>
                    </a:cubicBezTo>
                    <a:cubicBezTo>
                      <a:pt x="148262" y="27384"/>
                      <a:pt x="141515" y="19050"/>
                      <a:pt x="142309" y="21431"/>
                    </a:cubicBezTo>
                    <a:cubicBezTo>
                      <a:pt x="143103" y="23812"/>
                      <a:pt x="143897" y="32147"/>
                      <a:pt x="147072" y="38100"/>
                    </a:cubicBezTo>
                    <a:cubicBezTo>
                      <a:pt x="150247" y="44053"/>
                      <a:pt x="168106" y="50800"/>
                      <a:pt x="161359" y="57150"/>
                    </a:cubicBezTo>
                    <a:cubicBezTo>
                      <a:pt x="154612" y="63500"/>
                      <a:pt x="128816" y="70644"/>
                      <a:pt x="106591" y="76200"/>
                    </a:cubicBezTo>
                    <a:cubicBezTo>
                      <a:pt x="84366" y="81756"/>
                      <a:pt x="44678" y="97631"/>
                      <a:pt x="28009" y="90487"/>
                    </a:cubicBezTo>
                    <a:cubicBezTo>
                      <a:pt x="11340" y="83343"/>
                      <a:pt x="-8900" y="38893"/>
                      <a:pt x="4197" y="23812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94" name="Freeform 93"/>
              <p:cNvSpPr/>
              <p:nvPr/>
            </p:nvSpPr>
            <p:spPr bwMode="auto">
              <a:xfrm rot="417687">
                <a:off x="9183488" y="3164285"/>
                <a:ext cx="572664" cy="109175"/>
              </a:xfrm>
              <a:custGeom>
                <a:avLst/>
                <a:gdLst>
                  <a:gd name="connsiteX0" fmla="*/ 17550 w 572664"/>
                  <a:gd name="connsiteY0" fmla="*/ 40494 h 109175"/>
                  <a:gd name="connsiteX1" fmla="*/ 12788 w 572664"/>
                  <a:gd name="connsiteY1" fmla="*/ 90500 h 109175"/>
                  <a:gd name="connsiteX2" fmla="*/ 141375 w 572664"/>
                  <a:gd name="connsiteY2" fmla="*/ 104788 h 109175"/>
                  <a:gd name="connsiteX3" fmla="*/ 346163 w 572664"/>
                  <a:gd name="connsiteY3" fmla="*/ 102407 h 109175"/>
                  <a:gd name="connsiteX4" fmla="*/ 512850 w 572664"/>
                  <a:gd name="connsiteY4" fmla="*/ 107169 h 109175"/>
                  <a:gd name="connsiteX5" fmla="*/ 555713 w 572664"/>
                  <a:gd name="connsiteY5" fmla="*/ 64307 h 109175"/>
                  <a:gd name="connsiteX6" fmla="*/ 572381 w 572664"/>
                  <a:gd name="connsiteY6" fmla="*/ 54782 h 109175"/>
                  <a:gd name="connsiteX7" fmla="*/ 543806 w 572664"/>
                  <a:gd name="connsiteY7" fmla="*/ 40494 h 109175"/>
                  <a:gd name="connsiteX8" fmla="*/ 522375 w 572664"/>
                  <a:gd name="connsiteY8" fmla="*/ 16682 h 109175"/>
                  <a:gd name="connsiteX9" fmla="*/ 512850 w 572664"/>
                  <a:gd name="connsiteY9" fmla="*/ 13 h 109175"/>
                  <a:gd name="connsiteX10" fmla="*/ 498563 w 572664"/>
                  <a:gd name="connsiteY10" fmla="*/ 14300 h 109175"/>
                  <a:gd name="connsiteX11" fmla="*/ 479513 w 572664"/>
                  <a:gd name="connsiteY11" fmla="*/ 38113 h 109175"/>
                  <a:gd name="connsiteX12" fmla="*/ 405694 w 572664"/>
                  <a:gd name="connsiteY12" fmla="*/ 52400 h 109175"/>
                  <a:gd name="connsiteX13" fmla="*/ 219956 w 572664"/>
                  <a:gd name="connsiteY13" fmla="*/ 54782 h 109175"/>
                  <a:gd name="connsiteX14" fmla="*/ 127088 w 572664"/>
                  <a:gd name="connsiteY14" fmla="*/ 42875 h 109175"/>
                  <a:gd name="connsiteX15" fmla="*/ 17550 w 572664"/>
                  <a:gd name="connsiteY15" fmla="*/ 40494 h 109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72664" h="109175">
                    <a:moveTo>
                      <a:pt x="17550" y="40494"/>
                    </a:moveTo>
                    <a:cubicBezTo>
                      <a:pt x="-1500" y="48431"/>
                      <a:pt x="-7850" y="79784"/>
                      <a:pt x="12788" y="90500"/>
                    </a:cubicBezTo>
                    <a:cubicBezTo>
                      <a:pt x="33426" y="101216"/>
                      <a:pt x="85813" y="102804"/>
                      <a:pt x="141375" y="104788"/>
                    </a:cubicBezTo>
                    <a:cubicBezTo>
                      <a:pt x="196937" y="106772"/>
                      <a:pt x="284251" y="102010"/>
                      <a:pt x="346163" y="102407"/>
                    </a:cubicBezTo>
                    <a:cubicBezTo>
                      <a:pt x="408075" y="102804"/>
                      <a:pt x="477925" y="113519"/>
                      <a:pt x="512850" y="107169"/>
                    </a:cubicBezTo>
                    <a:cubicBezTo>
                      <a:pt x="547775" y="100819"/>
                      <a:pt x="545791" y="73038"/>
                      <a:pt x="555713" y="64307"/>
                    </a:cubicBezTo>
                    <a:cubicBezTo>
                      <a:pt x="565635" y="55576"/>
                      <a:pt x="574365" y="58751"/>
                      <a:pt x="572381" y="54782"/>
                    </a:cubicBezTo>
                    <a:cubicBezTo>
                      <a:pt x="570397" y="50813"/>
                      <a:pt x="552140" y="46844"/>
                      <a:pt x="543806" y="40494"/>
                    </a:cubicBezTo>
                    <a:cubicBezTo>
                      <a:pt x="535472" y="34144"/>
                      <a:pt x="527534" y="23429"/>
                      <a:pt x="522375" y="16682"/>
                    </a:cubicBezTo>
                    <a:cubicBezTo>
                      <a:pt x="517216" y="9935"/>
                      <a:pt x="516819" y="410"/>
                      <a:pt x="512850" y="13"/>
                    </a:cubicBezTo>
                    <a:cubicBezTo>
                      <a:pt x="508881" y="-384"/>
                      <a:pt x="504119" y="7950"/>
                      <a:pt x="498563" y="14300"/>
                    </a:cubicBezTo>
                    <a:cubicBezTo>
                      <a:pt x="493007" y="20650"/>
                      <a:pt x="494991" y="31763"/>
                      <a:pt x="479513" y="38113"/>
                    </a:cubicBezTo>
                    <a:cubicBezTo>
                      <a:pt x="464035" y="44463"/>
                      <a:pt x="448953" y="49622"/>
                      <a:pt x="405694" y="52400"/>
                    </a:cubicBezTo>
                    <a:cubicBezTo>
                      <a:pt x="362435" y="55178"/>
                      <a:pt x="266390" y="56369"/>
                      <a:pt x="219956" y="54782"/>
                    </a:cubicBezTo>
                    <a:cubicBezTo>
                      <a:pt x="173522" y="53195"/>
                      <a:pt x="160426" y="44860"/>
                      <a:pt x="127088" y="42875"/>
                    </a:cubicBezTo>
                    <a:cubicBezTo>
                      <a:pt x="93750" y="40890"/>
                      <a:pt x="36600" y="32557"/>
                      <a:pt x="17550" y="40494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95" name="Freeform 94"/>
              <p:cNvSpPr/>
              <p:nvPr/>
            </p:nvSpPr>
            <p:spPr bwMode="auto">
              <a:xfrm rot="417687">
                <a:off x="9007870" y="3254465"/>
                <a:ext cx="912842" cy="243941"/>
              </a:xfrm>
              <a:custGeom>
                <a:avLst/>
                <a:gdLst>
                  <a:gd name="connsiteX0" fmla="*/ 71637 w 912842"/>
                  <a:gd name="connsiteY0" fmla="*/ 88918 h 243941"/>
                  <a:gd name="connsiteX1" fmla="*/ 33537 w 912842"/>
                  <a:gd name="connsiteY1" fmla="*/ 143686 h 243941"/>
                  <a:gd name="connsiteX2" fmla="*/ 2581 w 912842"/>
                  <a:gd name="connsiteY2" fmla="*/ 179405 h 243941"/>
                  <a:gd name="connsiteX3" fmla="*/ 2581 w 912842"/>
                  <a:gd name="connsiteY3" fmla="*/ 181786 h 243941"/>
                  <a:gd name="connsiteX4" fmla="*/ 9725 w 912842"/>
                  <a:gd name="connsiteY4" fmla="*/ 186549 h 243941"/>
                  <a:gd name="connsiteX5" fmla="*/ 88306 w 912842"/>
                  <a:gd name="connsiteY5" fmla="*/ 207980 h 243941"/>
                  <a:gd name="connsiteX6" fmla="*/ 307381 w 912842"/>
                  <a:gd name="connsiteY6" fmla="*/ 231793 h 243941"/>
                  <a:gd name="connsiteX7" fmla="*/ 552650 w 912842"/>
                  <a:gd name="connsiteY7" fmla="*/ 243699 h 243941"/>
                  <a:gd name="connsiteX8" fmla="*/ 755056 w 912842"/>
                  <a:gd name="connsiteY8" fmla="*/ 234174 h 243941"/>
                  <a:gd name="connsiteX9" fmla="*/ 836019 w 912842"/>
                  <a:gd name="connsiteY9" fmla="*/ 177024 h 243941"/>
                  <a:gd name="connsiteX10" fmla="*/ 890787 w 912842"/>
                  <a:gd name="connsiteY10" fmla="*/ 100824 h 243941"/>
                  <a:gd name="connsiteX11" fmla="*/ 909837 w 912842"/>
                  <a:gd name="connsiteY11" fmla="*/ 22243 h 243941"/>
                  <a:gd name="connsiteX12" fmla="*/ 909837 w 912842"/>
                  <a:gd name="connsiteY12" fmla="*/ 15099 h 243941"/>
                  <a:gd name="connsiteX13" fmla="*/ 881262 w 912842"/>
                  <a:gd name="connsiteY13" fmla="*/ 3193 h 243941"/>
                  <a:gd name="connsiteX14" fmla="*/ 857450 w 912842"/>
                  <a:gd name="connsiteY14" fmla="*/ 811 h 243941"/>
                  <a:gd name="connsiteX15" fmla="*/ 852687 w 912842"/>
                  <a:gd name="connsiteY15" fmla="*/ 15099 h 243941"/>
                  <a:gd name="connsiteX16" fmla="*/ 778869 w 912842"/>
                  <a:gd name="connsiteY16" fmla="*/ 117493 h 243941"/>
                  <a:gd name="connsiteX17" fmla="*/ 662187 w 912842"/>
                  <a:gd name="connsiteY17" fmla="*/ 148449 h 243941"/>
                  <a:gd name="connsiteX18" fmla="*/ 281187 w 912842"/>
                  <a:gd name="connsiteY18" fmla="*/ 150830 h 243941"/>
                  <a:gd name="connsiteX19" fmla="*/ 150219 w 912842"/>
                  <a:gd name="connsiteY19" fmla="*/ 124636 h 243941"/>
                  <a:gd name="connsiteX20" fmla="*/ 71637 w 912842"/>
                  <a:gd name="connsiteY20" fmla="*/ 88918 h 243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12842" h="243941">
                    <a:moveTo>
                      <a:pt x="71637" y="88918"/>
                    </a:moveTo>
                    <a:cubicBezTo>
                      <a:pt x="52190" y="92093"/>
                      <a:pt x="45046" y="128605"/>
                      <a:pt x="33537" y="143686"/>
                    </a:cubicBezTo>
                    <a:cubicBezTo>
                      <a:pt x="22028" y="158767"/>
                      <a:pt x="7740" y="173055"/>
                      <a:pt x="2581" y="179405"/>
                    </a:cubicBezTo>
                    <a:cubicBezTo>
                      <a:pt x="-2578" y="185755"/>
                      <a:pt x="1390" y="180595"/>
                      <a:pt x="2581" y="181786"/>
                    </a:cubicBezTo>
                    <a:cubicBezTo>
                      <a:pt x="3772" y="182977"/>
                      <a:pt x="-4562" y="182183"/>
                      <a:pt x="9725" y="186549"/>
                    </a:cubicBezTo>
                    <a:cubicBezTo>
                      <a:pt x="24012" y="190915"/>
                      <a:pt x="38697" y="200439"/>
                      <a:pt x="88306" y="207980"/>
                    </a:cubicBezTo>
                    <a:cubicBezTo>
                      <a:pt x="137915" y="215521"/>
                      <a:pt x="229990" y="225840"/>
                      <a:pt x="307381" y="231793"/>
                    </a:cubicBezTo>
                    <a:cubicBezTo>
                      <a:pt x="384772" y="237746"/>
                      <a:pt x="478038" y="243302"/>
                      <a:pt x="552650" y="243699"/>
                    </a:cubicBezTo>
                    <a:cubicBezTo>
                      <a:pt x="627262" y="244096"/>
                      <a:pt x="707828" y="245287"/>
                      <a:pt x="755056" y="234174"/>
                    </a:cubicBezTo>
                    <a:cubicBezTo>
                      <a:pt x="802284" y="223062"/>
                      <a:pt x="813397" y="199249"/>
                      <a:pt x="836019" y="177024"/>
                    </a:cubicBezTo>
                    <a:cubicBezTo>
                      <a:pt x="858641" y="154799"/>
                      <a:pt x="878484" y="126621"/>
                      <a:pt x="890787" y="100824"/>
                    </a:cubicBezTo>
                    <a:cubicBezTo>
                      <a:pt x="903090" y="75027"/>
                      <a:pt x="906662" y="36530"/>
                      <a:pt x="909837" y="22243"/>
                    </a:cubicBezTo>
                    <a:cubicBezTo>
                      <a:pt x="913012" y="7956"/>
                      <a:pt x="914599" y="18274"/>
                      <a:pt x="909837" y="15099"/>
                    </a:cubicBezTo>
                    <a:cubicBezTo>
                      <a:pt x="905075" y="11924"/>
                      <a:pt x="889993" y="5574"/>
                      <a:pt x="881262" y="3193"/>
                    </a:cubicBezTo>
                    <a:cubicBezTo>
                      <a:pt x="872531" y="812"/>
                      <a:pt x="862213" y="-1173"/>
                      <a:pt x="857450" y="811"/>
                    </a:cubicBezTo>
                    <a:cubicBezTo>
                      <a:pt x="852688" y="2795"/>
                      <a:pt x="865784" y="-4348"/>
                      <a:pt x="852687" y="15099"/>
                    </a:cubicBezTo>
                    <a:cubicBezTo>
                      <a:pt x="839590" y="34546"/>
                      <a:pt x="810619" y="95268"/>
                      <a:pt x="778869" y="117493"/>
                    </a:cubicBezTo>
                    <a:cubicBezTo>
                      <a:pt x="747119" y="139718"/>
                      <a:pt x="745134" y="142893"/>
                      <a:pt x="662187" y="148449"/>
                    </a:cubicBezTo>
                    <a:cubicBezTo>
                      <a:pt x="579240" y="154005"/>
                      <a:pt x="366515" y="154799"/>
                      <a:pt x="281187" y="150830"/>
                    </a:cubicBezTo>
                    <a:cubicBezTo>
                      <a:pt x="195859" y="146861"/>
                      <a:pt x="183953" y="133764"/>
                      <a:pt x="150219" y="124636"/>
                    </a:cubicBezTo>
                    <a:cubicBezTo>
                      <a:pt x="116485" y="115508"/>
                      <a:pt x="91084" y="85743"/>
                      <a:pt x="71637" y="88918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96" name="Freeform 95"/>
              <p:cNvSpPr/>
              <p:nvPr/>
            </p:nvSpPr>
            <p:spPr bwMode="auto">
              <a:xfrm rot="417687">
                <a:off x="9675485" y="2946232"/>
                <a:ext cx="346901" cy="345617"/>
              </a:xfrm>
              <a:custGeom>
                <a:avLst/>
                <a:gdLst>
                  <a:gd name="connsiteX0" fmla="*/ 323879 w 346901"/>
                  <a:gd name="connsiteY0" fmla="*/ 1341 h 345617"/>
                  <a:gd name="connsiteX1" fmla="*/ 197673 w 346901"/>
                  <a:gd name="connsiteY1" fmla="*/ 13248 h 345617"/>
                  <a:gd name="connsiteX2" fmla="*/ 83373 w 346901"/>
                  <a:gd name="connsiteY2" fmla="*/ 22773 h 345617"/>
                  <a:gd name="connsiteX3" fmla="*/ 28604 w 346901"/>
                  <a:gd name="connsiteY3" fmla="*/ 37060 h 345617"/>
                  <a:gd name="connsiteX4" fmla="*/ 29 w 346901"/>
                  <a:gd name="connsiteY4" fmla="*/ 101354 h 345617"/>
                  <a:gd name="connsiteX5" fmla="*/ 23842 w 346901"/>
                  <a:gd name="connsiteY5" fmla="*/ 208510 h 345617"/>
                  <a:gd name="connsiteX6" fmla="*/ 54798 w 346901"/>
                  <a:gd name="connsiteY6" fmla="*/ 270423 h 345617"/>
                  <a:gd name="connsiteX7" fmla="*/ 154811 w 346901"/>
                  <a:gd name="connsiteY7" fmla="*/ 303760 h 345617"/>
                  <a:gd name="connsiteX8" fmla="*/ 252442 w 346901"/>
                  <a:gd name="connsiteY8" fmla="*/ 344241 h 345617"/>
                  <a:gd name="connsiteX9" fmla="*/ 340548 w 346901"/>
                  <a:gd name="connsiteY9" fmla="*/ 334716 h 345617"/>
                  <a:gd name="connsiteX10" fmla="*/ 340548 w 346901"/>
                  <a:gd name="connsiteY10" fmla="*/ 320429 h 345617"/>
                  <a:gd name="connsiteX11" fmla="*/ 345311 w 346901"/>
                  <a:gd name="connsiteY11" fmla="*/ 263279 h 345617"/>
                  <a:gd name="connsiteX12" fmla="*/ 345311 w 346901"/>
                  <a:gd name="connsiteY12" fmla="*/ 263279 h 345617"/>
                  <a:gd name="connsiteX13" fmla="*/ 316736 w 346901"/>
                  <a:gd name="connsiteY13" fmla="*/ 258516 h 345617"/>
                  <a:gd name="connsiteX14" fmla="*/ 190529 w 346901"/>
                  <a:gd name="connsiteY14" fmla="*/ 246610 h 345617"/>
                  <a:gd name="connsiteX15" fmla="*/ 121473 w 346901"/>
                  <a:gd name="connsiteY15" fmla="*/ 222798 h 345617"/>
                  <a:gd name="connsiteX16" fmla="*/ 85754 w 346901"/>
                  <a:gd name="connsiteY16" fmla="*/ 170410 h 345617"/>
                  <a:gd name="connsiteX17" fmla="*/ 54798 w 346901"/>
                  <a:gd name="connsiteY17" fmla="*/ 113260 h 345617"/>
                  <a:gd name="connsiteX18" fmla="*/ 66704 w 346901"/>
                  <a:gd name="connsiteY18" fmla="*/ 53729 h 345617"/>
                  <a:gd name="connsiteX19" fmla="*/ 66704 w 346901"/>
                  <a:gd name="connsiteY19" fmla="*/ 53729 h 345617"/>
                  <a:gd name="connsiteX20" fmla="*/ 102423 w 346901"/>
                  <a:gd name="connsiteY20" fmla="*/ 48966 h 345617"/>
                  <a:gd name="connsiteX21" fmla="*/ 223867 w 346901"/>
                  <a:gd name="connsiteY21" fmla="*/ 56110 h 345617"/>
                  <a:gd name="connsiteX22" fmla="*/ 309592 w 346901"/>
                  <a:gd name="connsiteY22" fmla="*/ 51348 h 345617"/>
                  <a:gd name="connsiteX23" fmla="*/ 323879 w 346901"/>
                  <a:gd name="connsiteY23" fmla="*/ 1341 h 345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46901" h="345617">
                    <a:moveTo>
                      <a:pt x="323879" y="1341"/>
                    </a:moveTo>
                    <a:cubicBezTo>
                      <a:pt x="305226" y="-5009"/>
                      <a:pt x="197673" y="13248"/>
                      <a:pt x="197673" y="13248"/>
                    </a:cubicBezTo>
                    <a:cubicBezTo>
                      <a:pt x="157589" y="16820"/>
                      <a:pt x="111551" y="18804"/>
                      <a:pt x="83373" y="22773"/>
                    </a:cubicBezTo>
                    <a:cubicBezTo>
                      <a:pt x="55195" y="26742"/>
                      <a:pt x="42495" y="23963"/>
                      <a:pt x="28604" y="37060"/>
                    </a:cubicBezTo>
                    <a:cubicBezTo>
                      <a:pt x="14713" y="50157"/>
                      <a:pt x="823" y="72779"/>
                      <a:pt x="29" y="101354"/>
                    </a:cubicBezTo>
                    <a:cubicBezTo>
                      <a:pt x="-765" y="129929"/>
                      <a:pt x="14714" y="180332"/>
                      <a:pt x="23842" y="208510"/>
                    </a:cubicBezTo>
                    <a:cubicBezTo>
                      <a:pt x="32970" y="236688"/>
                      <a:pt x="32970" y="254548"/>
                      <a:pt x="54798" y="270423"/>
                    </a:cubicBezTo>
                    <a:cubicBezTo>
                      <a:pt x="76626" y="286298"/>
                      <a:pt x="121870" y="291457"/>
                      <a:pt x="154811" y="303760"/>
                    </a:cubicBezTo>
                    <a:cubicBezTo>
                      <a:pt x="187752" y="316063"/>
                      <a:pt x="221486" y="339082"/>
                      <a:pt x="252442" y="344241"/>
                    </a:cubicBezTo>
                    <a:cubicBezTo>
                      <a:pt x="283398" y="349400"/>
                      <a:pt x="325864" y="338685"/>
                      <a:pt x="340548" y="334716"/>
                    </a:cubicBezTo>
                    <a:cubicBezTo>
                      <a:pt x="355232" y="330747"/>
                      <a:pt x="339754" y="332335"/>
                      <a:pt x="340548" y="320429"/>
                    </a:cubicBezTo>
                    <a:cubicBezTo>
                      <a:pt x="341342" y="308523"/>
                      <a:pt x="345311" y="263279"/>
                      <a:pt x="345311" y="263279"/>
                    </a:cubicBezTo>
                    <a:lnTo>
                      <a:pt x="345311" y="263279"/>
                    </a:lnTo>
                    <a:cubicBezTo>
                      <a:pt x="340549" y="262485"/>
                      <a:pt x="342533" y="261294"/>
                      <a:pt x="316736" y="258516"/>
                    </a:cubicBezTo>
                    <a:cubicBezTo>
                      <a:pt x="290939" y="255738"/>
                      <a:pt x="223073" y="252563"/>
                      <a:pt x="190529" y="246610"/>
                    </a:cubicBezTo>
                    <a:cubicBezTo>
                      <a:pt x="157985" y="240657"/>
                      <a:pt x="138935" y="235498"/>
                      <a:pt x="121473" y="222798"/>
                    </a:cubicBezTo>
                    <a:cubicBezTo>
                      <a:pt x="104010" y="210098"/>
                      <a:pt x="96866" y="188666"/>
                      <a:pt x="85754" y="170410"/>
                    </a:cubicBezTo>
                    <a:cubicBezTo>
                      <a:pt x="74641" y="152154"/>
                      <a:pt x="57973" y="132707"/>
                      <a:pt x="54798" y="113260"/>
                    </a:cubicBezTo>
                    <a:cubicBezTo>
                      <a:pt x="51623" y="93813"/>
                      <a:pt x="66704" y="53729"/>
                      <a:pt x="66704" y="53729"/>
                    </a:cubicBezTo>
                    <a:lnTo>
                      <a:pt x="66704" y="53729"/>
                    </a:lnTo>
                    <a:cubicBezTo>
                      <a:pt x="72657" y="52935"/>
                      <a:pt x="76229" y="48569"/>
                      <a:pt x="102423" y="48966"/>
                    </a:cubicBezTo>
                    <a:cubicBezTo>
                      <a:pt x="128617" y="49363"/>
                      <a:pt x="189339" y="55713"/>
                      <a:pt x="223867" y="56110"/>
                    </a:cubicBezTo>
                    <a:cubicBezTo>
                      <a:pt x="258395" y="56507"/>
                      <a:pt x="290939" y="52936"/>
                      <a:pt x="309592" y="51348"/>
                    </a:cubicBezTo>
                    <a:cubicBezTo>
                      <a:pt x="328245" y="49761"/>
                      <a:pt x="342532" y="7691"/>
                      <a:pt x="323879" y="1341"/>
                    </a:cubicBez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64875" name="Group 164874"/>
            <p:cNvGrpSpPr/>
            <p:nvPr/>
          </p:nvGrpSpPr>
          <p:grpSpPr>
            <a:xfrm>
              <a:off x="807993" y="6643191"/>
              <a:ext cx="1340839" cy="3082591"/>
              <a:chOff x="807993" y="6643191"/>
              <a:chExt cx="1340839" cy="3082591"/>
            </a:xfrm>
          </p:grpSpPr>
          <p:sp>
            <p:nvSpPr>
              <p:cNvPr id="98" name="Freeform 97"/>
              <p:cNvSpPr/>
              <p:nvPr/>
            </p:nvSpPr>
            <p:spPr bwMode="auto">
              <a:xfrm rot="17681457">
                <a:off x="562573" y="8559757"/>
                <a:ext cx="1231204" cy="740363"/>
              </a:xfrm>
              <a:custGeom>
                <a:avLst/>
                <a:gdLst>
                  <a:gd name="connsiteX0" fmla="*/ 102249 w 1231204"/>
                  <a:gd name="connsiteY0" fmla="*/ 732822 h 740363"/>
                  <a:gd name="connsiteX1" fmla="*/ 11761 w 1231204"/>
                  <a:gd name="connsiteY1" fmla="*/ 558991 h 740363"/>
                  <a:gd name="connsiteX2" fmla="*/ 11761 w 1231204"/>
                  <a:gd name="connsiteY2" fmla="*/ 418497 h 740363"/>
                  <a:gd name="connsiteX3" fmla="*/ 109393 w 1231204"/>
                  <a:gd name="connsiteY3" fmla="*/ 292291 h 740363"/>
                  <a:gd name="connsiteX4" fmla="*/ 254649 w 1231204"/>
                  <a:gd name="connsiteY4" fmla="*/ 192279 h 740363"/>
                  <a:gd name="connsiteX5" fmla="*/ 395143 w 1231204"/>
                  <a:gd name="connsiteY5" fmla="*/ 111316 h 740363"/>
                  <a:gd name="connsiteX6" fmla="*/ 518968 w 1231204"/>
                  <a:gd name="connsiteY6" fmla="*/ 58929 h 740363"/>
                  <a:gd name="connsiteX7" fmla="*/ 628505 w 1231204"/>
                  <a:gd name="connsiteY7" fmla="*/ 23210 h 740363"/>
                  <a:gd name="connsiteX8" fmla="*/ 714230 w 1231204"/>
                  <a:gd name="connsiteY8" fmla="*/ 1779 h 740363"/>
                  <a:gd name="connsiteX9" fmla="*/ 776143 w 1231204"/>
                  <a:gd name="connsiteY9" fmla="*/ 1779 h 740363"/>
                  <a:gd name="connsiteX10" fmla="*/ 838055 w 1231204"/>
                  <a:gd name="connsiteY10" fmla="*/ 6541 h 740363"/>
                  <a:gd name="connsiteX11" fmla="*/ 892824 w 1231204"/>
                  <a:gd name="connsiteY11" fmla="*/ 18447 h 740363"/>
                  <a:gd name="connsiteX12" fmla="*/ 928543 w 1231204"/>
                  <a:gd name="connsiteY12" fmla="*/ 37497 h 740363"/>
                  <a:gd name="connsiteX13" fmla="*/ 961880 w 1231204"/>
                  <a:gd name="connsiteY13" fmla="*/ 63691 h 740363"/>
                  <a:gd name="connsiteX14" fmla="*/ 995218 w 1231204"/>
                  <a:gd name="connsiteY14" fmla="*/ 94647 h 740363"/>
                  <a:gd name="connsiteX15" fmla="*/ 1121424 w 1231204"/>
                  <a:gd name="connsiteY15" fmla="*/ 211329 h 740363"/>
                  <a:gd name="connsiteX16" fmla="*/ 1176193 w 1231204"/>
                  <a:gd name="connsiteY16" fmla="*/ 289910 h 740363"/>
                  <a:gd name="connsiteX17" fmla="*/ 1214293 w 1231204"/>
                  <a:gd name="connsiteY17" fmla="*/ 351822 h 740363"/>
                  <a:gd name="connsiteX18" fmla="*/ 1223818 w 1231204"/>
                  <a:gd name="connsiteY18" fmla="*/ 368491 h 740363"/>
                  <a:gd name="connsiteX19" fmla="*/ 1230961 w 1231204"/>
                  <a:gd name="connsiteY19" fmla="*/ 392304 h 740363"/>
                  <a:gd name="connsiteX20" fmla="*/ 1228580 w 1231204"/>
                  <a:gd name="connsiteY20" fmla="*/ 413735 h 740363"/>
                  <a:gd name="connsiteX21" fmla="*/ 1230961 w 1231204"/>
                  <a:gd name="connsiteY21" fmla="*/ 480410 h 740363"/>
                  <a:gd name="connsiteX22" fmla="*/ 1221436 w 1231204"/>
                  <a:gd name="connsiteY22" fmla="*/ 511366 h 740363"/>
                  <a:gd name="connsiteX23" fmla="*/ 1202386 w 1231204"/>
                  <a:gd name="connsiteY23" fmla="*/ 566135 h 740363"/>
                  <a:gd name="connsiteX24" fmla="*/ 1178574 w 1231204"/>
                  <a:gd name="connsiteY24" fmla="*/ 604235 h 740363"/>
                  <a:gd name="connsiteX25" fmla="*/ 1173811 w 1231204"/>
                  <a:gd name="connsiteY25" fmla="*/ 608997 h 740363"/>
                  <a:gd name="connsiteX26" fmla="*/ 1169049 w 1231204"/>
                  <a:gd name="connsiteY26" fmla="*/ 613760 h 740363"/>
                  <a:gd name="connsiteX27" fmla="*/ 1164286 w 1231204"/>
                  <a:gd name="connsiteY27" fmla="*/ 623285 h 740363"/>
                  <a:gd name="connsiteX28" fmla="*/ 1157143 w 1231204"/>
                  <a:gd name="connsiteY28" fmla="*/ 618522 h 740363"/>
                  <a:gd name="connsiteX29" fmla="*/ 1149999 w 1231204"/>
                  <a:gd name="connsiteY29" fmla="*/ 611379 h 740363"/>
                  <a:gd name="connsiteX30" fmla="*/ 1140474 w 1231204"/>
                  <a:gd name="connsiteY30" fmla="*/ 606616 h 740363"/>
                  <a:gd name="connsiteX31" fmla="*/ 1126186 w 1231204"/>
                  <a:gd name="connsiteY31" fmla="*/ 592329 h 740363"/>
                  <a:gd name="connsiteX32" fmla="*/ 1109518 w 1231204"/>
                  <a:gd name="connsiteY32" fmla="*/ 587566 h 740363"/>
                  <a:gd name="connsiteX33" fmla="*/ 1107136 w 1231204"/>
                  <a:gd name="connsiteY33" fmla="*/ 580422 h 740363"/>
                  <a:gd name="connsiteX34" fmla="*/ 1109518 w 1231204"/>
                  <a:gd name="connsiteY34" fmla="*/ 568516 h 740363"/>
                  <a:gd name="connsiteX35" fmla="*/ 1116661 w 1231204"/>
                  <a:gd name="connsiteY35" fmla="*/ 554229 h 740363"/>
                  <a:gd name="connsiteX36" fmla="*/ 1128568 w 1231204"/>
                  <a:gd name="connsiteY36" fmla="*/ 525654 h 740363"/>
                  <a:gd name="connsiteX37" fmla="*/ 1138093 w 1231204"/>
                  <a:gd name="connsiteY37" fmla="*/ 497079 h 740363"/>
                  <a:gd name="connsiteX38" fmla="*/ 1147618 w 1231204"/>
                  <a:gd name="connsiteY38" fmla="*/ 475647 h 740363"/>
                  <a:gd name="connsiteX39" fmla="*/ 1149999 w 1231204"/>
                  <a:gd name="connsiteY39" fmla="*/ 439929 h 740363"/>
                  <a:gd name="connsiteX40" fmla="*/ 1152380 w 1231204"/>
                  <a:gd name="connsiteY40" fmla="*/ 392304 h 740363"/>
                  <a:gd name="connsiteX41" fmla="*/ 1152380 w 1231204"/>
                  <a:gd name="connsiteY41" fmla="*/ 375635 h 740363"/>
                  <a:gd name="connsiteX42" fmla="*/ 1147618 w 1231204"/>
                  <a:gd name="connsiteY42" fmla="*/ 363729 h 740363"/>
                  <a:gd name="connsiteX43" fmla="*/ 1130949 w 1231204"/>
                  <a:gd name="connsiteY43" fmla="*/ 337535 h 740363"/>
                  <a:gd name="connsiteX44" fmla="*/ 999980 w 1231204"/>
                  <a:gd name="connsiteY44" fmla="*/ 170847 h 740363"/>
                  <a:gd name="connsiteX45" fmla="*/ 954736 w 1231204"/>
                  <a:gd name="connsiteY45" fmla="*/ 137510 h 740363"/>
                  <a:gd name="connsiteX46" fmla="*/ 926161 w 1231204"/>
                  <a:gd name="connsiteY46" fmla="*/ 108935 h 740363"/>
                  <a:gd name="connsiteX47" fmla="*/ 890443 w 1231204"/>
                  <a:gd name="connsiteY47" fmla="*/ 77979 h 740363"/>
                  <a:gd name="connsiteX48" fmla="*/ 859486 w 1231204"/>
                  <a:gd name="connsiteY48" fmla="*/ 63691 h 740363"/>
                  <a:gd name="connsiteX49" fmla="*/ 833293 w 1231204"/>
                  <a:gd name="connsiteY49" fmla="*/ 58929 h 740363"/>
                  <a:gd name="connsiteX50" fmla="*/ 780905 w 1231204"/>
                  <a:gd name="connsiteY50" fmla="*/ 51785 h 740363"/>
                  <a:gd name="connsiteX51" fmla="*/ 730899 w 1231204"/>
                  <a:gd name="connsiteY51" fmla="*/ 47022 h 740363"/>
                  <a:gd name="connsiteX52" fmla="*/ 688036 w 1231204"/>
                  <a:gd name="connsiteY52" fmla="*/ 44641 h 740363"/>
                  <a:gd name="connsiteX53" fmla="*/ 628505 w 1231204"/>
                  <a:gd name="connsiteY53" fmla="*/ 54166 h 740363"/>
                  <a:gd name="connsiteX54" fmla="*/ 538018 w 1231204"/>
                  <a:gd name="connsiteY54" fmla="*/ 92266 h 740363"/>
                  <a:gd name="connsiteX55" fmla="*/ 480868 w 1231204"/>
                  <a:gd name="connsiteY55" fmla="*/ 108935 h 740363"/>
                  <a:gd name="connsiteX56" fmla="*/ 380855 w 1231204"/>
                  <a:gd name="connsiteY56" fmla="*/ 158941 h 740363"/>
                  <a:gd name="connsiteX57" fmla="*/ 290368 w 1231204"/>
                  <a:gd name="connsiteY57" fmla="*/ 213710 h 740363"/>
                  <a:gd name="connsiteX58" fmla="*/ 192736 w 1231204"/>
                  <a:gd name="connsiteY58" fmla="*/ 273241 h 740363"/>
                  <a:gd name="connsiteX59" fmla="*/ 123680 w 1231204"/>
                  <a:gd name="connsiteY59" fmla="*/ 332772 h 740363"/>
                  <a:gd name="connsiteX60" fmla="*/ 87961 w 1231204"/>
                  <a:gd name="connsiteY60" fmla="*/ 375635 h 740363"/>
                  <a:gd name="connsiteX61" fmla="*/ 64149 w 1231204"/>
                  <a:gd name="connsiteY61" fmla="*/ 447072 h 740363"/>
                  <a:gd name="connsiteX62" fmla="*/ 71293 w 1231204"/>
                  <a:gd name="connsiteY62" fmla="*/ 523272 h 740363"/>
                  <a:gd name="connsiteX63" fmla="*/ 99868 w 1231204"/>
                  <a:gd name="connsiteY63" fmla="*/ 601854 h 740363"/>
                  <a:gd name="connsiteX64" fmla="*/ 123680 w 1231204"/>
                  <a:gd name="connsiteY64" fmla="*/ 635191 h 740363"/>
                  <a:gd name="connsiteX65" fmla="*/ 145111 w 1231204"/>
                  <a:gd name="connsiteY65" fmla="*/ 663766 h 740363"/>
                  <a:gd name="connsiteX66" fmla="*/ 157018 w 1231204"/>
                  <a:gd name="connsiteY66" fmla="*/ 689960 h 740363"/>
                  <a:gd name="connsiteX67" fmla="*/ 161780 w 1231204"/>
                  <a:gd name="connsiteY67" fmla="*/ 697104 h 740363"/>
                  <a:gd name="connsiteX68" fmla="*/ 147493 w 1231204"/>
                  <a:gd name="connsiteY68" fmla="*/ 709010 h 740363"/>
                  <a:gd name="connsiteX69" fmla="*/ 102249 w 1231204"/>
                  <a:gd name="connsiteY69" fmla="*/ 732822 h 740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1231204" h="740363">
                    <a:moveTo>
                      <a:pt x="102249" y="732822"/>
                    </a:moveTo>
                    <a:cubicBezTo>
                      <a:pt x="79627" y="707819"/>
                      <a:pt x="26842" y="611378"/>
                      <a:pt x="11761" y="558991"/>
                    </a:cubicBezTo>
                    <a:cubicBezTo>
                      <a:pt x="-3320" y="506604"/>
                      <a:pt x="-4511" y="462947"/>
                      <a:pt x="11761" y="418497"/>
                    </a:cubicBezTo>
                    <a:cubicBezTo>
                      <a:pt x="28033" y="374047"/>
                      <a:pt x="68912" y="329994"/>
                      <a:pt x="109393" y="292291"/>
                    </a:cubicBezTo>
                    <a:cubicBezTo>
                      <a:pt x="149874" y="254588"/>
                      <a:pt x="207024" y="222441"/>
                      <a:pt x="254649" y="192279"/>
                    </a:cubicBezTo>
                    <a:cubicBezTo>
                      <a:pt x="302274" y="162117"/>
                      <a:pt x="351090" y="133541"/>
                      <a:pt x="395143" y="111316"/>
                    </a:cubicBezTo>
                    <a:cubicBezTo>
                      <a:pt x="439196" y="89091"/>
                      <a:pt x="480074" y="73613"/>
                      <a:pt x="518968" y="58929"/>
                    </a:cubicBezTo>
                    <a:cubicBezTo>
                      <a:pt x="557862" y="44245"/>
                      <a:pt x="595961" y="32735"/>
                      <a:pt x="628505" y="23210"/>
                    </a:cubicBezTo>
                    <a:cubicBezTo>
                      <a:pt x="661049" y="13685"/>
                      <a:pt x="689624" y="5351"/>
                      <a:pt x="714230" y="1779"/>
                    </a:cubicBezTo>
                    <a:cubicBezTo>
                      <a:pt x="738836" y="-1793"/>
                      <a:pt x="755506" y="985"/>
                      <a:pt x="776143" y="1779"/>
                    </a:cubicBezTo>
                    <a:cubicBezTo>
                      <a:pt x="796780" y="2573"/>
                      <a:pt x="818608" y="3763"/>
                      <a:pt x="838055" y="6541"/>
                    </a:cubicBezTo>
                    <a:cubicBezTo>
                      <a:pt x="857502" y="9319"/>
                      <a:pt x="877743" y="13288"/>
                      <a:pt x="892824" y="18447"/>
                    </a:cubicBezTo>
                    <a:cubicBezTo>
                      <a:pt x="907905" y="23606"/>
                      <a:pt x="917034" y="29956"/>
                      <a:pt x="928543" y="37497"/>
                    </a:cubicBezTo>
                    <a:cubicBezTo>
                      <a:pt x="940052" y="45038"/>
                      <a:pt x="950768" y="54166"/>
                      <a:pt x="961880" y="63691"/>
                    </a:cubicBezTo>
                    <a:cubicBezTo>
                      <a:pt x="972993" y="73216"/>
                      <a:pt x="995218" y="94647"/>
                      <a:pt x="995218" y="94647"/>
                    </a:cubicBezTo>
                    <a:cubicBezTo>
                      <a:pt x="1021809" y="119253"/>
                      <a:pt x="1091262" y="178785"/>
                      <a:pt x="1121424" y="211329"/>
                    </a:cubicBezTo>
                    <a:cubicBezTo>
                      <a:pt x="1151587" y="243873"/>
                      <a:pt x="1160715" y="266494"/>
                      <a:pt x="1176193" y="289910"/>
                    </a:cubicBezTo>
                    <a:cubicBezTo>
                      <a:pt x="1191671" y="313325"/>
                      <a:pt x="1206356" y="338725"/>
                      <a:pt x="1214293" y="351822"/>
                    </a:cubicBezTo>
                    <a:cubicBezTo>
                      <a:pt x="1222230" y="364919"/>
                      <a:pt x="1221040" y="361744"/>
                      <a:pt x="1223818" y="368491"/>
                    </a:cubicBezTo>
                    <a:cubicBezTo>
                      <a:pt x="1226596" y="375238"/>
                      <a:pt x="1230167" y="384763"/>
                      <a:pt x="1230961" y="392304"/>
                    </a:cubicBezTo>
                    <a:cubicBezTo>
                      <a:pt x="1231755" y="399845"/>
                      <a:pt x="1228580" y="399051"/>
                      <a:pt x="1228580" y="413735"/>
                    </a:cubicBezTo>
                    <a:cubicBezTo>
                      <a:pt x="1228580" y="428419"/>
                      <a:pt x="1232152" y="464138"/>
                      <a:pt x="1230961" y="480410"/>
                    </a:cubicBezTo>
                    <a:cubicBezTo>
                      <a:pt x="1229770" y="496682"/>
                      <a:pt x="1226199" y="497078"/>
                      <a:pt x="1221436" y="511366"/>
                    </a:cubicBezTo>
                    <a:cubicBezTo>
                      <a:pt x="1216673" y="525654"/>
                      <a:pt x="1209530" y="550657"/>
                      <a:pt x="1202386" y="566135"/>
                    </a:cubicBezTo>
                    <a:cubicBezTo>
                      <a:pt x="1195242" y="581613"/>
                      <a:pt x="1183336" y="597091"/>
                      <a:pt x="1178574" y="604235"/>
                    </a:cubicBezTo>
                    <a:cubicBezTo>
                      <a:pt x="1173812" y="611379"/>
                      <a:pt x="1173811" y="608997"/>
                      <a:pt x="1173811" y="608997"/>
                    </a:cubicBezTo>
                    <a:cubicBezTo>
                      <a:pt x="1172224" y="610584"/>
                      <a:pt x="1170636" y="611379"/>
                      <a:pt x="1169049" y="613760"/>
                    </a:cubicBezTo>
                    <a:cubicBezTo>
                      <a:pt x="1167462" y="616141"/>
                      <a:pt x="1166270" y="622491"/>
                      <a:pt x="1164286" y="623285"/>
                    </a:cubicBezTo>
                    <a:cubicBezTo>
                      <a:pt x="1162302" y="624079"/>
                      <a:pt x="1159524" y="620506"/>
                      <a:pt x="1157143" y="618522"/>
                    </a:cubicBezTo>
                    <a:cubicBezTo>
                      <a:pt x="1154762" y="616538"/>
                      <a:pt x="1152777" y="613363"/>
                      <a:pt x="1149999" y="611379"/>
                    </a:cubicBezTo>
                    <a:cubicBezTo>
                      <a:pt x="1147221" y="609395"/>
                      <a:pt x="1144443" y="609791"/>
                      <a:pt x="1140474" y="606616"/>
                    </a:cubicBezTo>
                    <a:cubicBezTo>
                      <a:pt x="1136505" y="603441"/>
                      <a:pt x="1131345" y="595504"/>
                      <a:pt x="1126186" y="592329"/>
                    </a:cubicBezTo>
                    <a:cubicBezTo>
                      <a:pt x="1121027" y="589154"/>
                      <a:pt x="1112693" y="589550"/>
                      <a:pt x="1109518" y="587566"/>
                    </a:cubicBezTo>
                    <a:cubicBezTo>
                      <a:pt x="1106343" y="585582"/>
                      <a:pt x="1107136" y="583597"/>
                      <a:pt x="1107136" y="580422"/>
                    </a:cubicBezTo>
                    <a:cubicBezTo>
                      <a:pt x="1107136" y="577247"/>
                      <a:pt x="1107931" y="572881"/>
                      <a:pt x="1109518" y="568516"/>
                    </a:cubicBezTo>
                    <a:cubicBezTo>
                      <a:pt x="1111105" y="564151"/>
                      <a:pt x="1113486" y="561373"/>
                      <a:pt x="1116661" y="554229"/>
                    </a:cubicBezTo>
                    <a:cubicBezTo>
                      <a:pt x="1119836" y="547085"/>
                      <a:pt x="1124996" y="535179"/>
                      <a:pt x="1128568" y="525654"/>
                    </a:cubicBezTo>
                    <a:cubicBezTo>
                      <a:pt x="1132140" y="516129"/>
                      <a:pt x="1134918" y="505413"/>
                      <a:pt x="1138093" y="497079"/>
                    </a:cubicBezTo>
                    <a:cubicBezTo>
                      <a:pt x="1141268" y="488745"/>
                      <a:pt x="1145634" y="485172"/>
                      <a:pt x="1147618" y="475647"/>
                    </a:cubicBezTo>
                    <a:cubicBezTo>
                      <a:pt x="1149602" y="466122"/>
                      <a:pt x="1149205" y="453819"/>
                      <a:pt x="1149999" y="439929"/>
                    </a:cubicBezTo>
                    <a:cubicBezTo>
                      <a:pt x="1150793" y="426039"/>
                      <a:pt x="1151983" y="403020"/>
                      <a:pt x="1152380" y="392304"/>
                    </a:cubicBezTo>
                    <a:cubicBezTo>
                      <a:pt x="1152777" y="381588"/>
                      <a:pt x="1153174" y="380397"/>
                      <a:pt x="1152380" y="375635"/>
                    </a:cubicBezTo>
                    <a:cubicBezTo>
                      <a:pt x="1151586" y="370873"/>
                      <a:pt x="1151190" y="370079"/>
                      <a:pt x="1147618" y="363729"/>
                    </a:cubicBezTo>
                    <a:cubicBezTo>
                      <a:pt x="1144046" y="357379"/>
                      <a:pt x="1155555" y="369682"/>
                      <a:pt x="1130949" y="337535"/>
                    </a:cubicBezTo>
                    <a:cubicBezTo>
                      <a:pt x="1106343" y="305388"/>
                      <a:pt x="1029349" y="204184"/>
                      <a:pt x="999980" y="170847"/>
                    </a:cubicBezTo>
                    <a:cubicBezTo>
                      <a:pt x="970611" y="137509"/>
                      <a:pt x="967039" y="147829"/>
                      <a:pt x="954736" y="137510"/>
                    </a:cubicBezTo>
                    <a:cubicBezTo>
                      <a:pt x="942433" y="127191"/>
                      <a:pt x="936876" y="118857"/>
                      <a:pt x="926161" y="108935"/>
                    </a:cubicBezTo>
                    <a:cubicBezTo>
                      <a:pt x="915446" y="99013"/>
                      <a:pt x="901556" y="85520"/>
                      <a:pt x="890443" y="77979"/>
                    </a:cubicBezTo>
                    <a:cubicBezTo>
                      <a:pt x="879331" y="70438"/>
                      <a:pt x="869011" y="66866"/>
                      <a:pt x="859486" y="63691"/>
                    </a:cubicBezTo>
                    <a:cubicBezTo>
                      <a:pt x="849961" y="60516"/>
                      <a:pt x="846390" y="60913"/>
                      <a:pt x="833293" y="58929"/>
                    </a:cubicBezTo>
                    <a:cubicBezTo>
                      <a:pt x="820196" y="56945"/>
                      <a:pt x="797971" y="53769"/>
                      <a:pt x="780905" y="51785"/>
                    </a:cubicBezTo>
                    <a:cubicBezTo>
                      <a:pt x="763839" y="49801"/>
                      <a:pt x="746377" y="48213"/>
                      <a:pt x="730899" y="47022"/>
                    </a:cubicBezTo>
                    <a:cubicBezTo>
                      <a:pt x="715421" y="45831"/>
                      <a:pt x="705102" y="43450"/>
                      <a:pt x="688036" y="44641"/>
                    </a:cubicBezTo>
                    <a:cubicBezTo>
                      <a:pt x="670970" y="45832"/>
                      <a:pt x="653508" y="46228"/>
                      <a:pt x="628505" y="54166"/>
                    </a:cubicBezTo>
                    <a:cubicBezTo>
                      <a:pt x="603502" y="62103"/>
                      <a:pt x="562624" y="83138"/>
                      <a:pt x="538018" y="92266"/>
                    </a:cubicBezTo>
                    <a:cubicBezTo>
                      <a:pt x="513412" y="101394"/>
                      <a:pt x="507062" y="97823"/>
                      <a:pt x="480868" y="108935"/>
                    </a:cubicBezTo>
                    <a:cubicBezTo>
                      <a:pt x="454674" y="120047"/>
                      <a:pt x="412605" y="141479"/>
                      <a:pt x="380855" y="158941"/>
                    </a:cubicBezTo>
                    <a:cubicBezTo>
                      <a:pt x="349105" y="176403"/>
                      <a:pt x="290368" y="213710"/>
                      <a:pt x="290368" y="213710"/>
                    </a:cubicBezTo>
                    <a:cubicBezTo>
                      <a:pt x="259015" y="232760"/>
                      <a:pt x="220517" y="253397"/>
                      <a:pt x="192736" y="273241"/>
                    </a:cubicBezTo>
                    <a:cubicBezTo>
                      <a:pt x="164955" y="293085"/>
                      <a:pt x="141142" y="315706"/>
                      <a:pt x="123680" y="332772"/>
                    </a:cubicBezTo>
                    <a:cubicBezTo>
                      <a:pt x="106218" y="349838"/>
                      <a:pt x="97883" y="356585"/>
                      <a:pt x="87961" y="375635"/>
                    </a:cubicBezTo>
                    <a:cubicBezTo>
                      <a:pt x="78039" y="394685"/>
                      <a:pt x="66927" y="422466"/>
                      <a:pt x="64149" y="447072"/>
                    </a:cubicBezTo>
                    <a:cubicBezTo>
                      <a:pt x="61371" y="471678"/>
                      <a:pt x="65340" y="497475"/>
                      <a:pt x="71293" y="523272"/>
                    </a:cubicBezTo>
                    <a:cubicBezTo>
                      <a:pt x="77246" y="549069"/>
                      <a:pt x="91137" y="583201"/>
                      <a:pt x="99868" y="601854"/>
                    </a:cubicBezTo>
                    <a:cubicBezTo>
                      <a:pt x="108599" y="620507"/>
                      <a:pt x="116140" y="624872"/>
                      <a:pt x="123680" y="635191"/>
                    </a:cubicBezTo>
                    <a:cubicBezTo>
                      <a:pt x="131220" y="645510"/>
                      <a:pt x="139555" y="654638"/>
                      <a:pt x="145111" y="663766"/>
                    </a:cubicBezTo>
                    <a:cubicBezTo>
                      <a:pt x="150667" y="672894"/>
                      <a:pt x="154240" y="684404"/>
                      <a:pt x="157018" y="689960"/>
                    </a:cubicBezTo>
                    <a:cubicBezTo>
                      <a:pt x="159796" y="695516"/>
                      <a:pt x="163367" y="693929"/>
                      <a:pt x="161780" y="697104"/>
                    </a:cubicBezTo>
                    <a:cubicBezTo>
                      <a:pt x="160193" y="700279"/>
                      <a:pt x="153843" y="705041"/>
                      <a:pt x="147493" y="709010"/>
                    </a:cubicBezTo>
                    <a:cubicBezTo>
                      <a:pt x="141143" y="712979"/>
                      <a:pt x="124871" y="757825"/>
                      <a:pt x="102249" y="732822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99" name="Freeform 98"/>
              <p:cNvSpPr/>
              <p:nvPr/>
            </p:nvSpPr>
            <p:spPr bwMode="auto">
              <a:xfrm rot="17681457">
                <a:off x="617051" y="8009211"/>
                <a:ext cx="781732" cy="271981"/>
              </a:xfrm>
              <a:custGeom>
                <a:avLst/>
                <a:gdLst>
                  <a:gd name="connsiteX0" fmla="*/ 23 w 781732"/>
                  <a:gd name="connsiteY0" fmla="*/ 247701 h 271981"/>
                  <a:gd name="connsiteX1" fmla="*/ 59554 w 781732"/>
                  <a:gd name="connsiteY1" fmla="*/ 183408 h 271981"/>
                  <a:gd name="connsiteX2" fmla="*/ 102417 w 781732"/>
                  <a:gd name="connsiteY2" fmla="*/ 145308 h 271981"/>
                  <a:gd name="connsiteX3" fmla="*/ 140517 w 781732"/>
                  <a:gd name="connsiteY3" fmla="*/ 126258 h 271981"/>
                  <a:gd name="connsiteX4" fmla="*/ 200048 w 781732"/>
                  <a:gd name="connsiteY4" fmla="*/ 95301 h 271981"/>
                  <a:gd name="connsiteX5" fmla="*/ 259579 w 781732"/>
                  <a:gd name="connsiteY5" fmla="*/ 64345 h 271981"/>
                  <a:gd name="connsiteX6" fmla="*/ 326254 w 781732"/>
                  <a:gd name="connsiteY6" fmla="*/ 45295 h 271981"/>
                  <a:gd name="connsiteX7" fmla="*/ 381023 w 781732"/>
                  <a:gd name="connsiteY7" fmla="*/ 31008 h 271981"/>
                  <a:gd name="connsiteX8" fmla="*/ 466748 w 781732"/>
                  <a:gd name="connsiteY8" fmla="*/ 14339 h 271981"/>
                  <a:gd name="connsiteX9" fmla="*/ 514373 w 781732"/>
                  <a:gd name="connsiteY9" fmla="*/ 9576 h 271981"/>
                  <a:gd name="connsiteX10" fmla="*/ 583429 w 781732"/>
                  <a:gd name="connsiteY10" fmla="*/ 4814 h 271981"/>
                  <a:gd name="connsiteX11" fmla="*/ 681061 w 781732"/>
                  <a:gd name="connsiteY11" fmla="*/ 51 h 271981"/>
                  <a:gd name="connsiteX12" fmla="*/ 752498 w 781732"/>
                  <a:gd name="connsiteY12" fmla="*/ 2433 h 271981"/>
                  <a:gd name="connsiteX13" fmla="*/ 781073 w 781732"/>
                  <a:gd name="connsiteY13" fmla="*/ 4814 h 271981"/>
                  <a:gd name="connsiteX14" fmla="*/ 771548 w 781732"/>
                  <a:gd name="connsiteY14" fmla="*/ 19101 h 271981"/>
                  <a:gd name="connsiteX15" fmla="*/ 759642 w 781732"/>
                  <a:gd name="connsiteY15" fmla="*/ 35770 h 271981"/>
                  <a:gd name="connsiteX16" fmla="*/ 754879 w 781732"/>
                  <a:gd name="connsiteY16" fmla="*/ 45295 h 271981"/>
                  <a:gd name="connsiteX17" fmla="*/ 745354 w 781732"/>
                  <a:gd name="connsiteY17" fmla="*/ 52439 h 271981"/>
                  <a:gd name="connsiteX18" fmla="*/ 738211 w 781732"/>
                  <a:gd name="connsiteY18" fmla="*/ 52439 h 271981"/>
                  <a:gd name="connsiteX19" fmla="*/ 719161 w 781732"/>
                  <a:gd name="connsiteY19" fmla="*/ 54820 h 271981"/>
                  <a:gd name="connsiteX20" fmla="*/ 678679 w 781732"/>
                  <a:gd name="connsiteY20" fmla="*/ 47676 h 271981"/>
                  <a:gd name="connsiteX21" fmla="*/ 635817 w 781732"/>
                  <a:gd name="connsiteY21" fmla="*/ 47676 h 271981"/>
                  <a:gd name="connsiteX22" fmla="*/ 581048 w 781732"/>
                  <a:gd name="connsiteY22" fmla="*/ 45295 h 271981"/>
                  <a:gd name="connsiteX23" fmla="*/ 526279 w 781732"/>
                  <a:gd name="connsiteY23" fmla="*/ 54820 h 271981"/>
                  <a:gd name="connsiteX24" fmla="*/ 450079 w 781732"/>
                  <a:gd name="connsiteY24" fmla="*/ 61964 h 271981"/>
                  <a:gd name="connsiteX25" fmla="*/ 414361 w 781732"/>
                  <a:gd name="connsiteY25" fmla="*/ 76251 h 271981"/>
                  <a:gd name="connsiteX26" fmla="*/ 361973 w 781732"/>
                  <a:gd name="connsiteY26" fmla="*/ 90539 h 271981"/>
                  <a:gd name="connsiteX27" fmla="*/ 302442 w 781732"/>
                  <a:gd name="connsiteY27" fmla="*/ 114351 h 271981"/>
                  <a:gd name="connsiteX28" fmla="*/ 252436 w 781732"/>
                  <a:gd name="connsiteY28" fmla="*/ 142926 h 271981"/>
                  <a:gd name="connsiteX29" fmla="*/ 209573 w 781732"/>
                  <a:gd name="connsiteY29" fmla="*/ 161976 h 271981"/>
                  <a:gd name="connsiteX30" fmla="*/ 166711 w 781732"/>
                  <a:gd name="connsiteY30" fmla="*/ 190551 h 271981"/>
                  <a:gd name="connsiteX31" fmla="*/ 126229 w 781732"/>
                  <a:gd name="connsiteY31" fmla="*/ 219126 h 271981"/>
                  <a:gd name="connsiteX32" fmla="*/ 97654 w 781732"/>
                  <a:gd name="connsiteY32" fmla="*/ 242939 h 271981"/>
                  <a:gd name="connsiteX33" fmla="*/ 80986 w 781732"/>
                  <a:gd name="connsiteY33" fmla="*/ 257226 h 271981"/>
                  <a:gd name="connsiteX34" fmla="*/ 69079 w 781732"/>
                  <a:gd name="connsiteY34" fmla="*/ 269133 h 271981"/>
                  <a:gd name="connsiteX35" fmla="*/ 66698 w 781732"/>
                  <a:gd name="connsiteY35" fmla="*/ 271514 h 271981"/>
                  <a:gd name="connsiteX36" fmla="*/ 23 w 781732"/>
                  <a:gd name="connsiteY36" fmla="*/ 247701 h 27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781732" h="271981">
                    <a:moveTo>
                      <a:pt x="23" y="247701"/>
                    </a:moveTo>
                    <a:cubicBezTo>
                      <a:pt x="-1168" y="233017"/>
                      <a:pt x="42488" y="200473"/>
                      <a:pt x="59554" y="183408"/>
                    </a:cubicBezTo>
                    <a:cubicBezTo>
                      <a:pt x="76620" y="166343"/>
                      <a:pt x="88923" y="154833"/>
                      <a:pt x="102417" y="145308"/>
                    </a:cubicBezTo>
                    <a:cubicBezTo>
                      <a:pt x="115911" y="135783"/>
                      <a:pt x="140517" y="126258"/>
                      <a:pt x="140517" y="126258"/>
                    </a:cubicBezTo>
                    <a:lnTo>
                      <a:pt x="200048" y="95301"/>
                    </a:lnTo>
                    <a:cubicBezTo>
                      <a:pt x="219892" y="84982"/>
                      <a:pt x="238545" y="72679"/>
                      <a:pt x="259579" y="64345"/>
                    </a:cubicBezTo>
                    <a:cubicBezTo>
                      <a:pt x="280613" y="56011"/>
                      <a:pt x="306013" y="50851"/>
                      <a:pt x="326254" y="45295"/>
                    </a:cubicBezTo>
                    <a:cubicBezTo>
                      <a:pt x="346495" y="39739"/>
                      <a:pt x="357607" y="36167"/>
                      <a:pt x="381023" y="31008"/>
                    </a:cubicBezTo>
                    <a:cubicBezTo>
                      <a:pt x="404439" y="25849"/>
                      <a:pt x="444523" y="17911"/>
                      <a:pt x="466748" y="14339"/>
                    </a:cubicBezTo>
                    <a:cubicBezTo>
                      <a:pt x="488973" y="10767"/>
                      <a:pt x="494926" y="11163"/>
                      <a:pt x="514373" y="9576"/>
                    </a:cubicBezTo>
                    <a:cubicBezTo>
                      <a:pt x="533820" y="7989"/>
                      <a:pt x="583429" y="4814"/>
                      <a:pt x="583429" y="4814"/>
                    </a:cubicBezTo>
                    <a:cubicBezTo>
                      <a:pt x="611210" y="3227"/>
                      <a:pt x="652883" y="448"/>
                      <a:pt x="681061" y="51"/>
                    </a:cubicBezTo>
                    <a:cubicBezTo>
                      <a:pt x="709239" y="-346"/>
                      <a:pt x="735829" y="1639"/>
                      <a:pt x="752498" y="2433"/>
                    </a:cubicBezTo>
                    <a:cubicBezTo>
                      <a:pt x="769167" y="3227"/>
                      <a:pt x="777898" y="2036"/>
                      <a:pt x="781073" y="4814"/>
                    </a:cubicBezTo>
                    <a:cubicBezTo>
                      <a:pt x="784248" y="7592"/>
                      <a:pt x="775120" y="13942"/>
                      <a:pt x="771548" y="19101"/>
                    </a:cubicBezTo>
                    <a:cubicBezTo>
                      <a:pt x="767976" y="24260"/>
                      <a:pt x="762420" y="31404"/>
                      <a:pt x="759642" y="35770"/>
                    </a:cubicBezTo>
                    <a:cubicBezTo>
                      <a:pt x="756864" y="40136"/>
                      <a:pt x="757260" y="42517"/>
                      <a:pt x="754879" y="45295"/>
                    </a:cubicBezTo>
                    <a:cubicBezTo>
                      <a:pt x="752498" y="48073"/>
                      <a:pt x="748132" y="51248"/>
                      <a:pt x="745354" y="52439"/>
                    </a:cubicBezTo>
                    <a:cubicBezTo>
                      <a:pt x="742576" y="53630"/>
                      <a:pt x="742576" y="52042"/>
                      <a:pt x="738211" y="52439"/>
                    </a:cubicBezTo>
                    <a:cubicBezTo>
                      <a:pt x="733846" y="52836"/>
                      <a:pt x="729083" y="55614"/>
                      <a:pt x="719161" y="54820"/>
                    </a:cubicBezTo>
                    <a:cubicBezTo>
                      <a:pt x="709239" y="54026"/>
                      <a:pt x="692570" y="48867"/>
                      <a:pt x="678679" y="47676"/>
                    </a:cubicBezTo>
                    <a:cubicBezTo>
                      <a:pt x="664788" y="46485"/>
                      <a:pt x="652089" y="48073"/>
                      <a:pt x="635817" y="47676"/>
                    </a:cubicBezTo>
                    <a:cubicBezTo>
                      <a:pt x="619545" y="47279"/>
                      <a:pt x="599304" y="44104"/>
                      <a:pt x="581048" y="45295"/>
                    </a:cubicBezTo>
                    <a:cubicBezTo>
                      <a:pt x="562792" y="46486"/>
                      <a:pt x="548107" y="52042"/>
                      <a:pt x="526279" y="54820"/>
                    </a:cubicBezTo>
                    <a:cubicBezTo>
                      <a:pt x="504451" y="57598"/>
                      <a:pt x="468732" y="58392"/>
                      <a:pt x="450079" y="61964"/>
                    </a:cubicBezTo>
                    <a:cubicBezTo>
                      <a:pt x="431426" y="65536"/>
                      <a:pt x="429045" y="71488"/>
                      <a:pt x="414361" y="76251"/>
                    </a:cubicBezTo>
                    <a:cubicBezTo>
                      <a:pt x="399677" y="81014"/>
                      <a:pt x="380626" y="84189"/>
                      <a:pt x="361973" y="90539"/>
                    </a:cubicBezTo>
                    <a:cubicBezTo>
                      <a:pt x="343320" y="96889"/>
                      <a:pt x="320698" y="105620"/>
                      <a:pt x="302442" y="114351"/>
                    </a:cubicBezTo>
                    <a:cubicBezTo>
                      <a:pt x="284186" y="123082"/>
                      <a:pt x="267914" y="134989"/>
                      <a:pt x="252436" y="142926"/>
                    </a:cubicBezTo>
                    <a:cubicBezTo>
                      <a:pt x="236958" y="150863"/>
                      <a:pt x="223860" y="154039"/>
                      <a:pt x="209573" y="161976"/>
                    </a:cubicBezTo>
                    <a:cubicBezTo>
                      <a:pt x="195286" y="169913"/>
                      <a:pt x="180602" y="181026"/>
                      <a:pt x="166711" y="190551"/>
                    </a:cubicBezTo>
                    <a:cubicBezTo>
                      <a:pt x="152820" y="200076"/>
                      <a:pt x="137738" y="210395"/>
                      <a:pt x="126229" y="219126"/>
                    </a:cubicBezTo>
                    <a:cubicBezTo>
                      <a:pt x="114720" y="227857"/>
                      <a:pt x="105194" y="236589"/>
                      <a:pt x="97654" y="242939"/>
                    </a:cubicBezTo>
                    <a:cubicBezTo>
                      <a:pt x="90114" y="249289"/>
                      <a:pt x="85748" y="252860"/>
                      <a:pt x="80986" y="257226"/>
                    </a:cubicBezTo>
                    <a:cubicBezTo>
                      <a:pt x="76224" y="261592"/>
                      <a:pt x="69079" y="269133"/>
                      <a:pt x="69079" y="269133"/>
                    </a:cubicBezTo>
                    <a:cubicBezTo>
                      <a:pt x="66698" y="271514"/>
                      <a:pt x="70270" y="272705"/>
                      <a:pt x="66698" y="271514"/>
                    </a:cubicBezTo>
                    <a:cubicBezTo>
                      <a:pt x="63126" y="270323"/>
                      <a:pt x="1214" y="262385"/>
                      <a:pt x="23" y="247701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00" name="Freeform 99"/>
              <p:cNvSpPr/>
              <p:nvPr/>
            </p:nvSpPr>
            <p:spPr bwMode="auto">
              <a:xfrm rot="17681457">
                <a:off x="960106" y="8086863"/>
                <a:ext cx="480048" cy="227863"/>
              </a:xfrm>
              <a:custGeom>
                <a:avLst/>
                <a:gdLst>
                  <a:gd name="connsiteX0" fmla="*/ 81337 w 480048"/>
                  <a:gd name="connsiteY0" fmla="*/ 227805 h 227863"/>
                  <a:gd name="connsiteX1" fmla="*/ 12280 w 480048"/>
                  <a:gd name="connsiteY1" fmla="*/ 161130 h 227863"/>
                  <a:gd name="connsiteX2" fmla="*/ 374 w 480048"/>
                  <a:gd name="connsiteY2" fmla="*/ 149224 h 227863"/>
                  <a:gd name="connsiteX3" fmla="*/ 17043 w 480048"/>
                  <a:gd name="connsiteY3" fmla="*/ 130174 h 227863"/>
                  <a:gd name="connsiteX4" fmla="*/ 59905 w 480048"/>
                  <a:gd name="connsiteY4" fmla="*/ 101599 h 227863"/>
                  <a:gd name="connsiteX5" fmla="*/ 121818 w 480048"/>
                  <a:gd name="connsiteY5" fmla="*/ 75405 h 227863"/>
                  <a:gd name="connsiteX6" fmla="*/ 186112 w 480048"/>
                  <a:gd name="connsiteY6" fmla="*/ 51593 h 227863"/>
                  <a:gd name="connsiteX7" fmla="*/ 245643 w 480048"/>
                  <a:gd name="connsiteY7" fmla="*/ 25399 h 227863"/>
                  <a:gd name="connsiteX8" fmla="*/ 302793 w 480048"/>
                  <a:gd name="connsiteY8" fmla="*/ 11112 h 227863"/>
                  <a:gd name="connsiteX9" fmla="*/ 364705 w 480048"/>
                  <a:gd name="connsiteY9" fmla="*/ 8730 h 227863"/>
                  <a:gd name="connsiteX10" fmla="*/ 421855 w 480048"/>
                  <a:gd name="connsiteY10" fmla="*/ 1587 h 227863"/>
                  <a:gd name="connsiteX11" fmla="*/ 474243 w 480048"/>
                  <a:gd name="connsiteY11" fmla="*/ 1587 h 227863"/>
                  <a:gd name="connsiteX12" fmla="*/ 479005 w 480048"/>
                  <a:gd name="connsiteY12" fmla="*/ 1587 h 227863"/>
                  <a:gd name="connsiteX13" fmla="*/ 476624 w 480048"/>
                  <a:gd name="connsiteY13" fmla="*/ 23018 h 227863"/>
                  <a:gd name="connsiteX14" fmla="*/ 476624 w 480048"/>
                  <a:gd name="connsiteY14" fmla="*/ 42068 h 227863"/>
                  <a:gd name="connsiteX15" fmla="*/ 474243 w 480048"/>
                  <a:gd name="connsiteY15" fmla="*/ 68262 h 227863"/>
                  <a:gd name="connsiteX16" fmla="*/ 476624 w 480048"/>
                  <a:gd name="connsiteY16" fmla="*/ 80168 h 227863"/>
                  <a:gd name="connsiteX17" fmla="*/ 476624 w 480048"/>
                  <a:gd name="connsiteY17" fmla="*/ 94455 h 227863"/>
                  <a:gd name="connsiteX18" fmla="*/ 457574 w 480048"/>
                  <a:gd name="connsiteY18" fmla="*/ 94455 h 227863"/>
                  <a:gd name="connsiteX19" fmla="*/ 424237 w 480048"/>
                  <a:gd name="connsiteY19" fmla="*/ 94455 h 227863"/>
                  <a:gd name="connsiteX20" fmla="*/ 348037 w 480048"/>
                  <a:gd name="connsiteY20" fmla="*/ 94455 h 227863"/>
                  <a:gd name="connsiteX21" fmla="*/ 281362 w 480048"/>
                  <a:gd name="connsiteY21" fmla="*/ 108743 h 227863"/>
                  <a:gd name="connsiteX22" fmla="*/ 205162 w 480048"/>
                  <a:gd name="connsiteY22" fmla="*/ 127793 h 227863"/>
                  <a:gd name="connsiteX23" fmla="*/ 174205 w 480048"/>
                  <a:gd name="connsiteY23" fmla="*/ 146843 h 227863"/>
                  <a:gd name="connsiteX24" fmla="*/ 117055 w 480048"/>
                  <a:gd name="connsiteY24" fmla="*/ 173037 h 227863"/>
                  <a:gd name="connsiteX25" fmla="*/ 81337 w 480048"/>
                  <a:gd name="connsiteY25" fmla="*/ 227805 h 22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80048" h="227863">
                    <a:moveTo>
                      <a:pt x="81337" y="227805"/>
                    </a:moveTo>
                    <a:cubicBezTo>
                      <a:pt x="63874" y="225820"/>
                      <a:pt x="25774" y="174227"/>
                      <a:pt x="12280" y="161130"/>
                    </a:cubicBezTo>
                    <a:cubicBezTo>
                      <a:pt x="-1214" y="148033"/>
                      <a:pt x="-420" y="154383"/>
                      <a:pt x="374" y="149224"/>
                    </a:cubicBezTo>
                    <a:cubicBezTo>
                      <a:pt x="1168" y="144065"/>
                      <a:pt x="7121" y="138112"/>
                      <a:pt x="17043" y="130174"/>
                    </a:cubicBezTo>
                    <a:cubicBezTo>
                      <a:pt x="26965" y="122236"/>
                      <a:pt x="42442" y="110727"/>
                      <a:pt x="59905" y="101599"/>
                    </a:cubicBezTo>
                    <a:cubicBezTo>
                      <a:pt x="77367" y="92471"/>
                      <a:pt x="100783" y="83739"/>
                      <a:pt x="121818" y="75405"/>
                    </a:cubicBezTo>
                    <a:cubicBezTo>
                      <a:pt x="142853" y="67071"/>
                      <a:pt x="165475" y="59927"/>
                      <a:pt x="186112" y="51593"/>
                    </a:cubicBezTo>
                    <a:cubicBezTo>
                      <a:pt x="206749" y="43259"/>
                      <a:pt x="226196" y="32146"/>
                      <a:pt x="245643" y="25399"/>
                    </a:cubicBezTo>
                    <a:cubicBezTo>
                      <a:pt x="265090" y="18652"/>
                      <a:pt x="282949" y="13890"/>
                      <a:pt x="302793" y="11112"/>
                    </a:cubicBezTo>
                    <a:cubicBezTo>
                      <a:pt x="322637" y="8334"/>
                      <a:pt x="344861" y="10317"/>
                      <a:pt x="364705" y="8730"/>
                    </a:cubicBezTo>
                    <a:cubicBezTo>
                      <a:pt x="384549" y="7142"/>
                      <a:pt x="403599" y="2777"/>
                      <a:pt x="421855" y="1587"/>
                    </a:cubicBezTo>
                    <a:cubicBezTo>
                      <a:pt x="440111" y="397"/>
                      <a:pt x="474243" y="1587"/>
                      <a:pt x="474243" y="1587"/>
                    </a:cubicBezTo>
                    <a:cubicBezTo>
                      <a:pt x="483768" y="1587"/>
                      <a:pt x="478608" y="-1985"/>
                      <a:pt x="479005" y="1587"/>
                    </a:cubicBezTo>
                    <a:cubicBezTo>
                      <a:pt x="479402" y="5159"/>
                      <a:pt x="477021" y="16271"/>
                      <a:pt x="476624" y="23018"/>
                    </a:cubicBezTo>
                    <a:cubicBezTo>
                      <a:pt x="476227" y="29765"/>
                      <a:pt x="477021" y="34527"/>
                      <a:pt x="476624" y="42068"/>
                    </a:cubicBezTo>
                    <a:cubicBezTo>
                      <a:pt x="476227" y="49609"/>
                      <a:pt x="474243" y="61912"/>
                      <a:pt x="474243" y="68262"/>
                    </a:cubicBezTo>
                    <a:cubicBezTo>
                      <a:pt x="474243" y="74612"/>
                      <a:pt x="476227" y="75803"/>
                      <a:pt x="476624" y="80168"/>
                    </a:cubicBezTo>
                    <a:cubicBezTo>
                      <a:pt x="477021" y="84533"/>
                      <a:pt x="479799" y="92074"/>
                      <a:pt x="476624" y="94455"/>
                    </a:cubicBezTo>
                    <a:cubicBezTo>
                      <a:pt x="473449" y="96836"/>
                      <a:pt x="457574" y="94455"/>
                      <a:pt x="457574" y="94455"/>
                    </a:cubicBezTo>
                    <a:lnTo>
                      <a:pt x="424237" y="94455"/>
                    </a:lnTo>
                    <a:cubicBezTo>
                      <a:pt x="405981" y="94455"/>
                      <a:pt x="371850" y="92074"/>
                      <a:pt x="348037" y="94455"/>
                    </a:cubicBezTo>
                    <a:cubicBezTo>
                      <a:pt x="324224" y="96836"/>
                      <a:pt x="305174" y="103187"/>
                      <a:pt x="281362" y="108743"/>
                    </a:cubicBezTo>
                    <a:cubicBezTo>
                      <a:pt x="257550" y="114299"/>
                      <a:pt x="223021" y="121443"/>
                      <a:pt x="205162" y="127793"/>
                    </a:cubicBezTo>
                    <a:cubicBezTo>
                      <a:pt x="187303" y="134143"/>
                      <a:pt x="188889" y="139302"/>
                      <a:pt x="174205" y="146843"/>
                    </a:cubicBezTo>
                    <a:cubicBezTo>
                      <a:pt x="159521" y="154384"/>
                      <a:pt x="129755" y="165100"/>
                      <a:pt x="117055" y="173037"/>
                    </a:cubicBezTo>
                    <a:cubicBezTo>
                      <a:pt x="104355" y="180974"/>
                      <a:pt x="98800" y="229790"/>
                      <a:pt x="81337" y="227805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01" name="Freeform 100"/>
              <p:cNvSpPr/>
              <p:nvPr/>
            </p:nvSpPr>
            <p:spPr bwMode="auto">
              <a:xfrm rot="17681457">
                <a:off x="1246819" y="8217348"/>
                <a:ext cx="782093" cy="769978"/>
              </a:xfrm>
              <a:custGeom>
                <a:avLst/>
                <a:gdLst>
                  <a:gd name="connsiteX0" fmla="*/ 135731 w 782093"/>
                  <a:gd name="connsiteY0" fmla="*/ 78670 h 769978"/>
                  <a:gd name="connsiteX1" fmla="*/ 102394 w 782093"/>
                  <a:gd name="connsiteY1" fmla="*/ 19138 h 769978"/>
                  <a:gd name="connsiteX2" fmla="*/ 78581 w 782093"/>
                  <a:gd name="connsiteY2" fmla="*/ 2470 h 769978"/>
                  <a:gd name="connsiteX3" fmla="*/ 57150 w 782093"/>
                  <a:gd name="connsiteY3" fmla="*/ 88 h 769978"/>
                  <a:gd name="connsiteX4" fmla="*/ 40481 w 782093"/>
                  <a:gd name="connsiteY4" fmla="*/ 2470 h 769978"/>
                  <a:gd name="connsiteX5" fmla="*/ 16669 w 782093"/>
                  <a:gd name="connsiteY5" fmla="*/ 4851 h 769978"/>
                  <a:gd name="connsiteX6" fmla="*/ 9525 w 782093"/>
                  <a:gd name="connsiteY6" fmla="*/ 7232 h 769978"/>
                  <a:gd name="connsiteX7" fmla="*/ 2381 w 782093"/>
                  <a:gd name="connsiteY7" fmla="*/ 4851 h 769978"/>
                  <a:gd name="connsiteX8" fmla="*/ 0 w 782093"/>
                  <a:gd name="connsiteY8" fmla="*/ 23901 h 769978"/>
                  <a:gd name="connsiteX9" fmla="*/ 0 w 782093"/>
                  <a:gd name="connsiteY9" fmla="*/ 57238 h 769978"/>
                  <a:gd name="connsiteX10" fmla="*/ 2381 w 782093"/>
                  <a:gd name="connsiteY10" fmla="*/ 114388 h 769978"/>
                  <a:gd name="connsiteX11" fmla="*/ 4763 w 782093"/>
                  <a:gd name="connsiteY11" fmla="*/ 169157 h 769978"/>
                  <a:gd name="connsiteX12" fmla="*/ 38100 w 782093"/>
                  <a:gd name="connsiteY12" fmla="*/ 238213 h 769978"/>
                  <a:gd name="connsiteX13" fmla="*/ 71438 w 782093"/>
                  <a:gd name="connsiteY13" fmla="*/ 307270 h 769978"/>
                  <a:gd name="connsiteX14" fmla="*/ 128588 w 782093"/>
                  <a:gd name="connsiteY14" fmla="*/ 390613 h 769978"/>
                  <a:gd name="connsiteX15" fmla="*/ 219075 w 782093"/>
                  <a:gd name="connsiteY15" fmla="*/ 485863 h 769978"/>
                  <a:gd name="connsiteX16" fmla="*/ 345281 w 782093"/>
                  <a:gd name="connsiteY16" fmla="*/ 588257 h 769978"/>
                  <a:gd name="connsiteX17" fmla="*/ 450056 w 782093"/>
                  <a:gd name="connsiteY17" fmla="*/ 664457 h 769978"/>
                  <a:gd name="connsiteX18" fmla="*/ 514350 w 782093"/>
                  <a:gd name="connsiteY18" fmla="*/ 716845 h 769978"/>
                  <a:gd name="connsiteX19" fmla="*/ 571500 w 782093"/>
                  <a:gd name="connsiteY19" fmla="*/ 764470 h 769978"/>
                  <a:gd name="connsiteX20" fmla="*/ 626269 w 782093"/>
                  <a:gd name="connsiteY20" fmla="*/ 769232 h 769978"/>
                  <a:gd name="connsiteX21" fmla="*/ 683419 w 782093"/>
                  <a:gd name="connsiteY21" fmla="*/ 766851 h 769978"/>
                  <a:gd name="connsiteX22" fmla="*/ 721519 w 782093"/>
                  <a:gd name="connsiteY22" fmla="*/ 747801 h 769978"/>
                  <a:gd name="connsiteX23" fmla="*/ 759619 w 782093"/>
                  <a:gd name="connsiteY23" fmla="*/ 712082 h 769978"/>
                  <a:gd name="connsiteX24" fmla="*/ 781050 w 782093"/>
                  <a:gd name="connsiteY24" fmla="*/ 666838 h 769978"/>
                  <a:gd name="connsiteX25" fmla="*/ 776288 w 782093"/>
                  <a:gd name="connsiteY25" fmla="*/ 604926 h 769978"/>
                  <a:gd name="connsiteX26" fmla="*/ 754856 w 782093"/>
                  <a:gd name="connsiteY26" fmla="*/ 552538 h 769978"/>
                  <a:gd name="connsiteX27" fmla="*/ 726281 w 782093"/>
                  <a:gd name="connsiteY27" fmla="*/ 531107 h 769978"/>
                  <a:gd name="connsiteX28" fmla="*/ 681038 w 782093"/>
                  <a:gd name="connsiteY28" fmla="*/ 502532 h 769978"/>
                  <a:gd name="connsiteX29" fmla="*/ 640556 w 782093"/>
                  <a:gd name="connsiteY29" fmla="*/ 502532 h 769978"/>
                  <a:gd name="connsiteX30" fmla="*/ 602456 w 782093"/>
                  <a:gd name="connsiteY30" fmla="*/ 512057 h 769978"/>
                  <a:gd name="connsiteX31" fmla="*/ 564356 w 782093"/>
                  <a:gd name="connsiteY31" fmla="*/ 526345 h 769978"/>
                  <a:gd name="connsiteX32" fmla="*/ 540544 w 782093"/>
                  <a:gd name="connsiteY32" fmla="*/ 554920 h 769978"/>
                  <a:gd name="connsiteX33" fmla="*/ 528638 w 782093"/>
                  <a:gd name="connsiteY33" fmla="*/ 576351 h 769978"/>
                  <a:gd name="connsiteX34" fmla="*/ 514350 w 782093"/>
                  <a:gd name="connsiteY34" fmla="*/ 583495 h 769978"/>
                  <a:gd name="connsiteX35" fmla="*/ 514350 w 782093"/>
                  <a:gd name="connsiteY35" fmla="*/ 583495 h 769978"/>
                  <a:gd name="connsiteX36" fmla="*/ 481013 w 782093"/>
                  <a:gd name="connsiteY36" fmla="*/ 566826 h 769978"/>
                  <a:gd name="connsiteX37" fmla="*/ 426244 w 782093"/>
                  <a:gd name="connsiteY37" fmla="*/ 535870 h 769978"/>
                  <a:gd name="connsiteX38" fmla="*/ 330994 w 782093"/>
                  <a:gd name="connsiteY38" fmla="*/ 478720 h 769978"/>
                  <a:gd name="connsiteX39" fmla="*/ 257175 w 782093"/>
                  <a:gd name="connsiteY39" fmla="*/ 412045 h 769978"/>
                  <a:gd name="connsiteX40" fmla="*/ 166688 w 782093"/>
                  <a:gd name="connsiteY40" fmla="*/ 352513 h 769978"/>
                  <a:gd name="connsiteX41" fmla="*/ 114300 w 782093"/>
                  <a:gd name="connsiteY41" fmla="*/ 264407 h 769978"/>
                  <a:gd name="connsiteX42" fmla="*/ 88106 w 782093"/>
                  <a:gd name="connsiteY42" fmla="*/ 204876 h 769978"/>
                  <a:gd name="connsiteX43" fmla="*/ 83344 w 782093"/>
                  <a:gd name="connsiteY43" fmla="*/ 164395 h 769978"/>
                  <a:gd name="connsiteX44" fmla="*/ 92869 w 782093"/>
                  <a:gd name="connsiteY44" fmla="*/ 133438 h 769978"/>
                  <a:gd name="connsiteX45" fmla="*/ 135731 w 782093"/>
                  <a:gd name="connsiteY45" fmla="*/ 78670 h 769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782093" h="769978">
                    <a:moveTo>
                      <a:pt x="135731" y="78670"/>
                    </a:moveTo>
                    <a:cubicBezTo>
                      <a:pt x="137318" y="59620"/>
                      <a:pt x="111919" y="31838"/>
                      <a:pt x="102394" y="19138"/>
                    </a:cubicBezTo>
                    <a:cubicBezTo>
                      <a:pt x="92869" y="6438"/>
                      <a:pt x="86122" y="5645"/>
                      <a:pt x="78581" y="2470"/>
                    </a:cubicBezTo>
                    <a:cubicBezTo>
                      <a:pt x="71040" y="-705"/>
                      <a:pt x="63500" y="88"/>
                      <a:pt x="57150" y="88"/>
                    </a:cubicBezTo>
                    <a:cubicBezTo>
                      <a:pt x="50800" y="88"/>
                      <a:pt x="47228" y="1676"/>
                      <a:pt x="40481" y="2470"/>
                    </a:cubicBezTo>
                    <a:cubicBezTo>
                      <a:pt x="33734" y="3264"/>
                      <a:pt x="21828" y="4057"/>
                      <a:pt x="16669" y="4851"/>
                    </a:cubicBezTo>
                    <a:cubicBezTo>
                      <a:pt x="11510" y="5645"/>
                      <a:pt x="11906" y="7232"/>
                      <a:pt x="9525" y="7232"/>
                    </a:cubicBezTo>
                    <a:cubicBezTo>
                      <a:pt x="7144" y="7232"/>
                      <a:pt x="3968" y="2073"/>
                      <a:pt x="2381" y="4851"/>
                    </a:cubicBezTo>
                    <a:cubicBezTo>
                      <a:pt x="794" y="7629"/>
                      <a:pt x="397" y="15170"/>
                      <a:pt x="0" y="23901"/>
                    </a:cubicBezTo>
                    <a:cubicBezTo>
                      <a:pt x="-397" y="32632"/>
                      <a:pt x="-397" y="42157"/>
                      <a:pt x="0" y="57238"/>
                    </a:cubicBezTo>
                    <a:cubicBezTo>
                      <a:pt x="397" y="72319"/>
                      <a:pt x="1587" y="95735"/>
                      <a:pt x="2381" y="114388"/>
                    </a:cubicBezTo>
                    <a:cubicBezTo>
                      <a:pt x="3175" y="133041"/>
                      <a:pt x="-1190" y="148519"/>
                      <a:pt x="4763" y="169157"/>
                    </a:cubicBezTo>
                    <a:cubicBezTo>
                      <a:pt x="10716" y="189795"/>
                      <a:pt x="38100" y="238213"/>
                      <a:pt x="38100" y="238213"/>
                    </a:cubicBezTo>
                    <a:cubicBezTo>
                      <a:pt x="49212" y="261232"/>
                      <a:pt x="56357" y="281870"/>
                      <a:pt x="71438" y="307270"/>
                    </a:cubicBezTo>
                    <a:cubicBezTo>
                      <a:pt x="86519" y="332670"/>
                      <a:pt x="103982" y="360848"/>
                      <a:pt x="128588" y="390613"/>
                    </a:cubicBezTo>
                    <a:cubicBezTo>
                      <a:pt x="153194" y="420378"/>
                      <a:pt x="182960" y="452922"/>
                      <a:pt x="219075" y="485863"/>
                    </a:cubicBezTo>
                    <a:cubicBezTo>
                      <a:pt x="255190" y="518804"/>
                      <a:pt x="306784" y="558491"/>
                      <a:pt x="345281" y="588257"/>
                    </a:cubicBezTo>
                    <a:cubicBezTo>
                      <a:pt x="383778" y="618023"/>
                      <a:pt x="421878" y="643026"/>
                      <a:pt x="450056" y="664457"/>
                    </a:cubicBezTo>
                    <a:cubicBezTo>
                      <a:pt x="478234" y="685888"/>
                      <a:pt x="514350" y="716845"/>
                      <a:pt x="514350" y="716845"/>
                    </a:cubicBezTo>
                    <a:cubicBezTo>
                      <a:pt x="534591" y="733514"/>
                      <a:pt x="552847" y="755739"/>
                      <a:pt x="571500" y="764470"/>
                    </a:cubicBezTo>
                    <a:cubicBezTo>
                      <a:pt x="590153" y="773201"/>
                      <a:pt x="607616" y="768835"/>
                      <a:pt x="626269" y="769232"/>
                    </a:cubicBezTo>
                    <a:cubicBezTo>
                      <a:pt x="644922" y="769629"/>
                      <a:pt x="667544" y="770423"/>
                      <a:pt x="683419" y="766851"/>
                    </a:cubicBezTo>
                    <a:cubicBezTo>
                      <a:pt x="699294" y="763279"/>
                      <a:pt x="708819" y="756929"/>
                      <a:pt x="721519" y="747801"/>
                    </a:cubicBezTo>
                    <a:cubicBezTo>
                      <a:pt x="734219" y="738673"/>
                      <a:pt x="749697" y="725576"/>
                      <a:pt x="759619" y="712082"/>
                    </a:cubicBezTo>
                    <a:cubicBezTo>
                      <a:pt x="769541" y="698588"/>
                      <a:pt x="778272" y="684697"/>
                      <a:pt x="781050" y="666838"/>
                    </a:cubicBezTo>
                    <a:cubicBezTo>
                      <a:pt x="783828" y="648979"/>
                      <a:pt x="780654" y="623976"/>
                      <a:pt x="776288" y="604926"/>
                    </a:cubicBezTo>
                    <a:cubicBezTo>
                      <a:pt x="771922" y="585876"/>
                      <a:pt x="763190" y="564841"/>
                      <a:pt x="754856" y="552538"/>
                    </a:cubicBezTo>
                    <a:cubicBezTo>
                      <a:pt x="746522" y="540235"/>
                      <a:pt x="738584" y="539441"/>
                      <a:pt x="726281" y="531107"/>
                    </a:cubicBezTo>
                    <a:cubicBezTo>
                      <a:pt x="713978" y="522773"/>
                      <a:pt x="695326" y="507295"/>
                      <a:pt x="681038" y="502532"/>
                    </a:cubicBezTo>
                    <a:cubicBezTo>
                      <a:pt x="666750" y="497769"/>
                      <a:pt x="653653" y="500945"/>
                      <a:pt x="640556" y="502532"/>
                    </a:cubicBezTo>
                    <a:cubicBezTo>
                      <a:pt x="627459" y="504119"/>
                      <a:pt x="615156" y="508088"/>
                      <a:pt x="602456" y="512057"/>
                    </a:cubicBezTo>
                    <a:cubicBezTo>
                      <a:pt x="589756" y="516026"/>
                      <a:pt x="574675" y="519201"/>
                      <a:pt x="564356" y="526345"/>
                    </a:cubicBezTo>
                    <a:cubicBezTo>
                      <a:pt x="554037" y="533489"/>
                      <a:pt x="546497" y="546586"/>
                      <a:pt x="540544" y="554920"/>
                    </a:cubicBezTo>
                    <a:cubicBezTo>
                      <a:pt x="534591" y="563254"/>
                      <a:pt x="533004" y="571589"/>
                      <a:pt x="528638" y="576351"/>
                    </a:cubicBezTo>
                    <a:cubicBezTo>
                      <a:pt x="524272" y="581113"/>
                      <a:pt x="514350" y="583495"/>
                      <a:pt x="514350" y="583495"/>
                    </a:cubicBezTo>
                    <a:lnTo>
                      <a:pt x="514350" y="583495"/>
                    </a:lnTo>
                    <a:cubicBezTo>
                      <a:pt x="508794" y="580717"/>
                      <a:pt x="495697" y="574764"/>
                      <a:pt x="481013" y="566826"/>
                    </a:cubicBezTo>
                    <a:cubicBezTo>
                      <a:pt x="466329" y="558889"/>
                      <a:pt x="451247" y="550554"/>
                      <a:pt x="426244" y="535870"/>
                    </a:cubicBezTo>
                    <a:cubicBezTo>
                      <a:pt x="401241" y="521186"/>
                      <a:pt x="359172" y="499357"/>
                      <a:pt x="330994" y="478720"/>
                    </a:cubicBezTo>
                    <a:cubicBezTo>
                      <a:pt x="302816" y="458083"/>
                      <a:pt x="284559" y="433079"/>
                      <a:pt x="257175" y="412045"/>
                    </a:cubicBezTo>
                    <a:cubicBezTo>
                      <a:pt x="229791" y="391011"/>
                      <a:pt x="190500" y="377119"/>
                      <a:pt x="166688" y="352513"/>
                    </a:cubicBezTo>
                    <a:cubicBezTo>
                      <a:pt x="142876" y="327907"/>
                      <a:pt x="127397" y="289013"/>
                      <a:pt x="114300" y="264407"/>
                    </a:cubicBezTo>
                    <a:cubicBezTo>
                      <a:pt x="101203" y="239801"/>
                      <a:pt x="93265" y="221545"/>
                      <a:pt x="88106" y="204876"/>
                    </a:cubicBezTo>
                    <a:cubicBezTo>
                      <a:pt x="82947" y="188207"/>
                      <a:pt x="82550" y="176301"/>
                      <a:pt x="83344" y="164395"/>
                    </a:cubicBezTo>
                    <a:cubicBezTo>
                      <a:pt x="84138" y="152489"/>
                      <a:pt x="90091" y="144550"/>
                      <a:pt x="92869" y="133438"/>
                    </a:cubicBezTo>
                    <a:cubicBezTo>
                      <a:pt x="95647" y="122326"/>
                      <a:pt x="134144" y="97720"/>
                      <a:pt x="135731" y="7867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02" name="Freeform 101"/>
              <p:cNvSpPr/>
              <p:nvPr/>
            </p:nvSpPr>
            <p:spPr bwMode="auto">
              <a:xfrm rot="17681457">
                <a:off x="857208" y="8764324"/>
                <a:ext cx="691526" cy="393568"/>
              </a:xfrm>
              <a:custGeom>
                <a:avLst/>
                <a:gdLst>
                  <a:gd name="connsiteX0" fmla="*/ 690953 w 691526"/>
                  <a:gd name="connsiteY0" fmla="*/ 171450 h 393568"/>
                  <a:gd name="connsiteX1" fmla="*/ 659997 w 691526"/>
                  <a:gd name="connsiteY1" fmla="*/ 111919 h 393568"/>
                  <a:gd name="connsiteX2" fmla="*/ 633803 w 691526"/>
                  <a:gd name="connsiteY2" fmla="*/ 83344 h 393568"/>
                  <a:gd name="connsiteX3" fmla="*/ 586178 w 691526"/>
                  <a:gd name="connsiteY3" fmla="*/ 30957 h 393568"/>
                  <a:gd name="connsiteX4" fmla="*/ 548078 w 691526"/>
                  <a:gd name="connsiteY4" fmla="*/ 11907 h 393568"/>
                  <a:gd name="connsiteX5" fmla="*/ 509978 w 691526"/>
                  <a:gd name="connsiteY5" fmla="*/ 0 h 393568"/>
                  <a:gd name="connsiteX6" fmla="*/ 455209 w 691526"/>
                  <a:gd name="connsiteY6" fmla="*/ 11907 h 393568"/>
                  <a:gd name="connsiteX7" fmla="*/ 355197 w 691526"/>
                  <a:gd name="connsiteY7" fmla="*/ 54769 h 393568"/>
                  <a:gd name="connsiteX8" fmla="*/ 205178 w 691526"/>
                  <a:gd name="connsiteY8" fmla="*/ 130969 h 393568"/>
                  <a:gd name="connsiteX9" fmla="*/ 50397 w 691526"/>
                  <a:gd name="connsiteY9" fmla="*/ 214313 h 393568"/>
                  <a:gd name="connsiteX10" fmla="*/ 17059 w 691526"/>
                  <a:gd name="connsiteY10" fmla="*/ 238125 h 393568"/>
                  <a:gd name="connsiteX11" fmla="*/ 5153 w 691526"/>
                  <a:gd name="connsiteY11" fmla="*/ 254794 h 393568"/>
                  <a:gd name="connsiteX12" fmla="*/ 391 w 691526"/>
                  <a:gd name="connsiteY12" fmla="*/ 285750 h 393568"/>
                  <a:gd name="connsiteX13" fmla="*/ 14678 w 691526"/>
                  <a:gd name="connsiteY13" fmla="*/ 342900 h 393568"/>
                  <a:gd name="connsiteX14" fmla="*/ 31347 w 691526"/>
                  <a:gd name="connsiteY14" fmla="*/ 381000 h 393568"/>
                  <a:gd name="connsiteX15" fmla="*/ 43253 w 691526"/>
                  <a:gd name="connsiteY15" fmla="*/ 392907 h 393568"/>
                  <a:gd name="connsiteX16" fmla="*/ 62303 w 691526"/>
                  <a:gd name="connsiteY16" fmla="*/ 364332 h 393568"/>
                  <a:gd name="connsiteX17" fmla="*/ 93259 w 691526"/>
                  <a:gd name="connsiteY17" fmla="*/ 350044 h 393568"/>
                  <a:gd name="connsiteX18" fmla="*/ 121834 w 691526"/>
                  <a:gd name="connsiteY18" fmla="*/ 333375 h 393568"/>
                  <a:gd name="connsiteX19" fmla="*/ 140884 w 691526"/>
                  <a:gd name="connsiteY19" fmla="*/ 333375 h 393568"/>
                  <a:gd name="connsiteX20" fmla="*/ 148028 w 691526"/>
                  <a:gd name="connsiteY20" fmla="*/ 333375 h 393568"/>
                  <a:gd name="connsiteX21" fmla="*/ 145647 w 691526"/>
                  <a:gd name="connsiteY21" fmla="*/ 326232 h 393568"/>
                  <a:gd name="connsiteX22" fmla="*/ 136122 w 691526"/>
                  <a:gd name="connsiteY22" fmla="*/ 316707 h 393568"/>
                  <a:gd name="connsiteX23" fmla="*/ 121834 w 691526"/>
                  <a:gd name="connsiteY23" fmla="*/ 300038 h 393568"/>
                  <a:gd name="connsiteX24" fmla="*/ 100403 w 691526"/>
                  <a:gd name="connsiteY24" fmla="*/ 288132 h 393568"/>
                  <a:gd name="connsiteX25" fmla="*/ 90878 w 691526"/>
                  <a:gd name="connsiteY25" fmla="*/ 280988 h 393568"/>
                  <a:gd name="connsiteX26" fmla="*/ 83734 w 691526"/>
                  <a:gd name="connsiteY26" fmla="*/ 264319 h 393568"/>
                  <a:gd name="connsiteX27" fmla="*/ 131359 w 691526"/>
                  <a:gd name="connsiteY27" fmla="*/ 242888 h 393568"/>
                  <a:gd name="connsiteX28" fmla="*/ 169459 w 691526"/>
                  <a:gd name="connsiteY28" fmla="*/ 223838 h 393568"/>
                  <a:gd name="connsiteX29" fmla="*/ 228991 w 691526"/>
                  <a:gd name="connsiteY29" fmla="*/ 188119 h 393568"/>
                  <a:gd name="connsiteX30" fmla="*/ 348053 w 691526"/>
                  <a:gd name="connsiteY30" fmla="*/ 126207 h 393568"/>
                  <a:gd name="connsiteX31" fmla="*/ 438541 w 691526"/>
                  <a:gd name="connsiteY31" fmla="*/ 73819 h 393568"/>
                  <a:gd name="connsiteX32" fmla="*/ 448066 w 691526"/>
                  <a:gd name="connsiteY32" fmla="*/ 57150 h 393568"/>
                  <a:gd name="connsiteX33" fmla="*/ 479022 w 691526"/>
                  <a:gd name="connsiteY33" fmla="*/ 50007 h 393568"/>
                  <a:gd name="connsiteX34" fmla="*/ 519503 w 691526"/>
                  <a:gd name="connsiteY34" fmla="*/ 42863 h 393568"/>
                  <a:gd name="connsiteX35" fmla="*/ 567128 w 691526"/>
                  <a:gd name="connsiteY35" fmla="*/ 61913 h 393568"/>
                  <a:gd name="connsiteX36" fmla="*/ 590941 w 691526"/>
                  <a:gd name="connsiteY36" fmla="*/ 104775 h 393568"/>
                  <a:gd name="connsiteX37" fmla="*/ 614753 w 691526"/>
                  <a:gd name="connsiteY37" fmla="*/ 130969 h 393568"/>
                  <a:gd name="connsiteX38" fmla="*/ 631422 w 691526"/>
                  <a:gd name="connsiteY38" fmla="*/ 133350 h 393568"/>
                  <a:gd name="connsiteX39" fmla="*/ 690953 w 691526"/>
                  <a:gd name="connsiteY39" fmla="*/ 171450 h 393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691526" h="393568">
                    <a:moveTo>
                      <a:pt x="690953" y="171450"/>
                    </a:moveTo>
                    <a:cubicBezTo>
                      <a:pt x="695715" y="167878"/>
                      <a:pt x="669522" y="126603"/>
                      <a:pt x="659997" y="111919"/>
                    </a:cubicBezTo>
                    <a:cubicBezTo>
                      <a:pt x="650472" y="97235"/>
                      <a:pt x="633803" y="83344"/>
                      <a:pt x="633803" y="83344"/>
                    </a:cubicBezTo>
                    <a:cubicBezTo>
                      <a:pt x="621500" y="69850"/>
                      <a:pt x="600465" y="42863"/>
                      <a:pt x="586178" y="30957"/>
                    </a:cubicBezTo>
                    <a:cubicBezTo>
                      <a:pt x="571891" y="19051"/>
                      <a:pt x="560778" y="17066"/>
                      <a:pt x="548078" y="11907"/>
                    </a:cubicBezTo>
                    <a:cubicBezTo>
                      <a:pt x="535378" y="6748"/>
                      <a:pt x="525456" y="0"/>
                      <a:pt x="509978" y="0"/>
                    </a:cubicBezTo>
                    <a:cubicBezTo>
                      <a:pt x="494500" y="0"/>
                      <a:pt x="481006" y="2779"/>
                      <a:pt x="455209" y="11907"/>
                    </a:cubicBezTo>
                    <a:cubicBezTo>
                      <a:pt x="429412" y="21035"/>
                      <a:pt x="396869" y="34925"/>
                      <a:pt x="355197" y="54769"/>
                    </a:cubicBezTo>
                    <a:cubicBezTo>
                      <a:pt x="313525" y="74613"/>
                      <a:pt x="255978" y="104378"/>
                      <a:pt x="205178" y="130969"/>
                    </a:cubicBezTo>
                    <a:cubicBezTo>
                      <a:pt x="154378" y="157560"/>
                      <a:pt x="81750" y="196454"/>
                      <a:pt x="50397" y="214313"/>
                    </a:cubicBezTo>
                    <a:cubicBezTo>
                      <a:pt x="19044" y="232172"/>
                      <a:pt x="24600" y="231378"/>
                      <a:pt x="17059" y="238125"/>
                    </a:cubicBezTo>
                    <a:cubicBezTo>
                      <a:pt x="9518" y="244872"/>
                      <a:pt x="7931" y="246857"/>
                      <a:pt x="5153" y="254794"/>
                    </a:cubicBezTo>
                    <a:cubicBezTo>
                      <a:pt x="2375" y="262731"/>
                      <a:pt x="-1197" y="271066"/>
                      <a:pt x="391" y="285750"/>
                    </a:cubicBezTo>
                    <a:cubicBezTo>
                      <a:pt x="1978" y="300434"/>
                      <a:pt x="9519" y="327025"/>
                      <a:pt x="14678" y="342900"/>
                    </a:cubicBezTo>
                    <a:cubicBezTo>
                      <a:pt x="19837" y="358775"/>
                      <a:pt x="26584" y="372666"/>
                      <a:pt x="31347" y="381000"/>
                    </a:cubicBezTo>
                    <a:cubicBezTo>
                      <a:pt x="36109" y="389335"/>
                      <a:pt x="38094" y="395685"/>
                      <a:pt x="43253" y="392907"/>
                    </a:cubicBezTo>
                    <a:cubicBezTo>
                      <a:pt x="48412" y="390129"/>
                      <a:pt x="53969" y="371476"/>
                      <a:pt x="62303" y="364332"/>
                    </a:cubicBezTo>
                    <a:cubicBezTo>
                      <a:pt x="70637" y="357188"/>
                      <a:pt x="83337" y="355203"/>
                      <a:pt x="93259" y="350044"/>
                    </a:cubicBezTo>
                    <a:cubicBezTo>
                      <a:pt x="103181" y="344885"/>
                      <a:pt x="113897" y="336153"/>
                      <a:pt x="121834" y="333375"/>
                    </a:cubicBezTo>
                    <a:cubicBezTo>
                      <a:pt x="129771" y="330597"/>
                      <a:pt x="140884" y="333375"/>
                      <a:pt x="140884" y="333375"/>
                    </a:cubicBezTo>
                    <a:cubicBezTo>
                      <a:pt x="145250" y="333375"/>
                      <a:pt x="147234" y="334565"/>
                      <a:pt x="148028" y="333375"/>
                    </a:cubicBezTo>
                    <a:cubicBezTo>
                      <a:pt x="148822" y="332185"/>
                      <a:pt x="147631" y="329010"/>
                      <a:pt x="145647" y="326232"/>
                    </a:cubicBezTo>
                    <a:cubicBezTo>
                      <a:pt x="143663" y="323454"/>
                      <a:pt x="140091" y="321073"/>
                      <a:pt x="136122" y="316707"/>
                    </a:cubicBezTo>
                    <a:cubicBezTo>
                      <a:pt x="132153" y="312341"/>
                      <a:pt x="127787" y="304800"/>
                      <a:pt x="121834" y="300038"/>
                    </a:cubicBezTo>
                    <a:cubicBezTo>
                      <a:pt x="115881" y="295276"/>
                      <a:pt x="105562" y="291307"/>
                      <a:pt x="100403" y="288132"/>
                    </a:cubicBezTo>
                    <a:cubicBezTo>
                      <a:pt x="95244" y="284957"/>
                      <a:pt x="93656" y="284957"/>
                      <a:pt x="90878" y="280988"/>
                    </a:cubicBezTo>
                    <a:cubicBezTo>
                      <a:pt x="88100" y="277019"/>
                      <a:pt x="76987" y="270669"/>
                      <a:pt x="83734" y="264319"/>
                    </a:cubicBezTo>
                    <a:cubicBezTo>
                      <a:pt x="90481" y="257969"/>
                      <a:pt x="117072" y="249635"/>
                      <a:pt x="131359" y="242888"/>
                    </a:cubicBezTo>
                    <a:cubicBezTo>
                      <a:pt x="145646" y="236141"/>
                      <a:pt x="153187" y="232966"/>
                      <a:pt x="169459" y="223838"/>
                    </a:cubicBezTo>
                    <a:cubicBezTo>
                      <a:pt x="185731" y="214710"/>
                      <a:pt x="199225" y="204391"/>
                      <a:pt x="228991" y="188119"/>
                    </a:cubicBezTo>
                    <a:cubicBezTo>
                      <a:pt x="258757" y="171847"/>
                      <a:pt x="313128" y="145257"/>
                      <a:pt x="348053" y="126207"/>
                    </a:cubicBezTo>
                    <a:cubicBezTo>
                      <a:pt x="382978" y="107157"/>
                      <a:pt x="421872" y="85328"/>
                      <a:pt x="438541" y="73819"/>
                    </a:cubicBezTo>
                    <a:cubicBezTo>
                      <a:pt x="455210" y="62310"/>
                      <a:pt x="441319" y="61119"/>
                      <a:pt x="448066" y="57150"/>
                    </a:cubicBezTo>
                    <a:cubicBezTo>
                      <a:pt x="454813" y="53181"/>
                      <a:pt x="467116" y="52388"/>
                      <a:pt x="479022" y="50007"/>
                    </a:cubicBezTo>
                    <a:cubicBezTo>
                      <a:pt x="490928" y="47626"/>
                      <a:pt x="504819" y="40879"/>
                      <a:pt x="519503" y="42863"/>
                    </a:cubicBezTo>
                    <a:cubicBezTo>
                      <a:pt x="534187" y="44847"/>
                      <a:pt x="555222" y="51594"/>
                      <a:pt x="567128" y="61913"/>
                    </a:cubicBezTo>
                    <a:cubicBezTo>
                      <a:pt x="579034" y="72232"/>
                      <a:pt x="583003" y="93266"/>
                      <a:pt x="590941" y="104775"/>
                    </a:cubicBezTo>
                    <a:cubicBezTo>
                      <a:pt x="598878" y="116284"/>
                      <a:pt x="608006" y="126207"/>
                      <a:pt x="614753" y="130969"/>
                    </a:cubicBezTo>
                    <a:cubicBezTo>
                      <a:pt x="621500" y="135731"/>
                      <a:pt x="625469" y="130572"/>
                      <a:pt x="631422" y="133350"/>
                    </a:cubicBezTo>
                    <a:cubicBezTo>
                      <a:pt x="637375" y="136128"/>
                      <a:pt x="686191" y="175022"/>
                      <a:pt x="690953" y="17145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03" name="Freeform 102"/>
              <p:cNvSpPr/>
              <p:nvPr/>
            </p:nvSpPr>
            <p:spPr bwMode="auto">
              <a:xfrm rot="17681457">
                <a:off x="1151222" y="9249144"/>
                <a:ext cx="478784" cy="474491"/>
              </a:xfrm>
              <a:custGeom>
                <a:avLst/>
                <a:gdLst>
                  <a:gd name="connsiteX0" fmla="*/ 97631 w 478784"/>
                  <a:gd name="connsiteY0" fmla="*/ 474464 h 474491"/>
                  <a:gd name="connsiteX1" fmla="*/ 178594 w 478784"/>
                  <a:gd name="connsiteY1" fmla="*/ 417314 h 474491"/>
                  <a:gd name="connsiteX2" fmla="*/ 276225 w 478784"/>
                  <a:gd name="connsiteY2" fmla="*/ 357783 h 474491"/>
                  <a:gd name="connsiteX3" fmla="*/ 371475 w 478784"/>
                  <a:gd name="connsiteY3" fmla="*/ 295870 h 474491"/>
                  <a:gd name="connsiteX4" fmla="*/ 419100 w 478784"/>
                  <a:gd name="connsiteY4" fmla="*/ 250626 h 474491"/>
                  <a:gd name="connsiteX5" fmla="*/ 447675 w 478784"/>
                  <a:gd name="connsiteY5" fmla="*/ 200620 h 474491"/>
                  <a:gd name="connsiteX6" fmla="*/ 473869 w 478784"/>
                  <a:gd name="connsiteY6" fmla="*/ 136326 h 474491"/>
                  <a:gd name="connsiteX7" fmla="*/ 478631 w 478784"/>
                  <a:gd name="connsiteY7" fmla="*/ 62508 h 474491"/>
                  <a:gd name="connsiteX8" fmla="*/ 471487 w 478784"/>
                  <a:gd name="connsiteY8" fmla="*/ 14883 h 474491"/>
                  <a:gd name="connsiteX9" fmla="*/ 445294 w 478784"/>
                  <a:gd name="connsiteY9" fmla="*/ 595 h 474491"/>
                  <a:gd name="connsiteX10" fmla="*/ 400050 w 478784"/>
                  <a:gd name="connsiteY10" fmla="*/ 5358 h 474491"/>
                  <a:gd name="connsiteX11" fmla="*/ 369094 w 478784"/>
                  <a:gd name="connsiteY11" fmla="*/ 29170 h 474491"/>
                  <a:gd name="connsiteX12" fmla="*/ 319087 w 478784"/>
                  <a:gd name="connsiteY12" fmla="*/ 43458 h 474491"/>
                  <a:gd name="connsiteX13" fmla="*/ 233362 w 478784"/>
                  <a:gd name="connsiteY13" fmla="*/ 112514 h 474491"/>
                  <a:gd name="connsiteX14" fmla="*/ 209550 w 478784"/>
                  <a:gd name="connsiteY14" fmla="*/ 145851 h 474491"/>
                  <a:gd name="connsiteX15" fmla="*/ 150019 w 478784"/>
                  <a:gd name="connsiteY15" fmla="*/ 195858 h 474491"/>
                  <a:gd name="connsiteX16" fmla="*/ 102394 w 478784"/>
                  <a:gd name="connsiteY16" fmla="*/ 203001 h 474491"/>
                  <a:gd name="connsiteX17" fmla="*/ 38100 w 478784"/>
                  <a:gd name="connsiteY17" fmla="*/ 222051 h 474491"/>
                  <a:gd name="connsiteX18" fmla="*/ 9525 w 478784"/>
                  <a:gd name="connsiteY18" fmla="*/ 224433 h 474491"/>
                  <a:gd name="connsiteX19" fmla="*/ 0 w 478784"/>
                  <a:gd name="connsiteY19" fmla="*/ 238720 h 474491"/>
                  <a:gd name="connsiteX20" fmla="*/ 9525 w 478784"/>
                  <a:gd name="connsiteY20" fmla="*/ 250626 h 474491"/>
                  <a:gd name="connsiteX21" fmla="*/ 11906 w 478784"/>
                  <a:gd name="connsiteY21" fmla="*/ 257770 h 474491"/>
                  <a:gd name="connsiteX22" fmla="*/ 33337 w 478784"/>
                  <a:gd name="connsiteY22" fmla="*/ 248245 h 474491"/>
                  <a:gd name="connsiteX23" fmla="*/ 95250 w 478784"/>
                  <a:gd name="connsiteY23" fmla="*/ 226814 h 474491"/>
                  <a:gd name="connsiteX24" fmla="*/ 190500 w 478784"/>
                  <a:gd name="connsiteY24" fmla="*/ 193476 h 474491"/>
                  <a:gd name="connsiteX25" fmla="*/ 235744 w 478784"/>
                  <a:gd name="connsiteY25" fmla="*/ 136326 h 474491"/>
                  <a:gd name="connsiteX26" fmla="*/ 295275 w 478784"/>
                  <a:gd name="connsiteY26" fmla="*/ 86320 h 474491"/>
                  <a:gd name="connsiteX27" fmla="*/ 338137 w 478784"/>
                  <a:gd name="connsiteY27" fmla="*/ 69651 h 474491"/>
                  <a:gd name="connsiteX28" fmla="*/ 371475 w 478784"/>
                  <a:gd name="connsiteY28" fmla="*/ 55364 h 474491"/>
                  <a:gd name="connsiteX29" fmla="*/ 409575 w 478784"/>
                  <a:gd name="connsiteY29" fmla="*/ 74414 h 474491"/>
                  <a:gd name="connsiteX30" fmla="*/ 414337 w 478784"/>
                  <a:gd name="connsiteY30" fmla="*/ 122039 h 474491"/>
                  <a:gd name="connsiteX31" fmla="*/ 388144 w 478784"/>
                  <a:gd name="connsiteY31" fmla="*/ 181570 h 474491"/>
                  <a:gd name="connsiteX32" fmla="*/ 335756 w 478784"/>
                  <a:gd name="connsiteY32" fmla="*/ 226814 h 474491"/>
                  <a:gd name="connsiteX33" fmla="*/ 257175 w 478784"/>
                  <a:gd name="connsiteY33" fmla="*/ 269676 h 474491"/>
                  <a:gd name="connsiteX34" fmla="*/ 202406 w 478784"/>
                  <a:gd name="connsiteY34" fmla="*/ 300633 h 474491"/>
                  <a:gd name="connsiteX35" fmla="*/ 130969 w 478784"/>
                  <a:gd name="connsiteY35" fmla="*/ 331589 h 474491"/>
                  <a:gd name="connsiteX36" fmla="*/ 59531 w 478784"/>
                  <a:gd name="connsiteY36" fmla="*/ 364926 h 474491"/>
                  <a:gd name="connsiteX37" fmla="*/ 54769 w 478784"/>
                  <a:gd name="connsiteY37" fmla="*/ 362545 h 474491"/>
                  <a:gd name="connsiteX38" fmla="*/ 61912 w 478784"/>
                  <a:gd name="connsiteY38" fmla="*/ 383976 h 474491"/>
                  <a:gd name="connsiteX39" fmla="*/ 76200 w 478784"/>
                  <a:gd name="connsiteY39" fmla="*/ 424458 h 474491"/>
                  <a:gd name="connsiteX40" fmla="*/ 97631 w 478784"/>
                  <a:gd name="connsiteY40" fmla="*/ 474464 h 474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78784" h="474491">
                    <a:moveTo>
                      <a:pt x="97631" y="474464"/>
                    </a:moveTo>
                    <a:cubicBezTo>
                      <a:pt x="114697" y="473273"/>
                      <a:pt x="148828" y="436761"/>
                      <a:pt x="178594" y="417314"/>
                    </a:cubicBezTo>
                    <a:cubicBezTo>
                      <a:pt x="208360" y="397867"/>
                      <a:pt x="244078" y="378024"/>
                      <a:pt x="276225" y="357783"/>
                    </a:cubicBezTo>
                    <a:cubicBezTo>
                      <a:pt x="308372" y="337542"/>
                      <a:pt x="347663" y="313729"/>
                      <a:pt x="371475" y="295870"/>
                    </a:cubicBezTo>
                    <a:cubicBezTo>
                      <a:pt x="395287" y="278011"/>
                      <a:pt x="406400" y="266501"/>
                      <a:pt x="419100" y="250626"/>
                    </a:cubicBezTo>
                    <a:cubicBezTo>
                      <a:pt x="431800" y="234751"/>
                      <a:pt x="438547" y="219670"/>
                      <a:pt x="447675" y="200620"/>
                    </a:cubicBezTo>
                    <a:cubicBezTo>
                      <a:pt x="456803" y="181570"/>
                      <a:pt x="468710" y="159345"/>
                      <a:pt x="473869" y="136326"/>
                    </a:cubicBezTo>
                    <a:cubicBezTo>
                      <a:pt x="479028" y="113307"/>
                      <a:pt x="479028" y="82748"/>
                      <a:pt x="478631" y="62508"/>
                    </a:cubicBezTo>
                    <a:cubicBezTo>
                      <a:pt x="478234" y="42268"/>
                      <a:pt x="477043" y="25202"/>
                      <a:pt x="471487" y="14883"/>
                    </a:cubicBezTo>
                    <a:cubicBezTo>
                      <a:pt x="465931" y="4564"/>
                      <a:pt x="457200" y="2182"/>
                      <a:pt x="445294" y="595"/>
                    </a:cubicBezTo>
                    <a:cubicBezTo>
                      <a:pt x="433388" y="-992"/>
                      <a:pt x="412750" y="595"/>
                      <a:pt x="400050" y="5358"/>
                    </a:cubicBezTo>
                    <a:cubicBezTo>
                      <a:pt x="387350" y="10121"/>
                      <a:pt x="382588" y="22820"/>
                      <a:pt x="369094" y="29170"/>
                    </a:cubicBezTo>
                    <a:cubicBezTo>
                      <a:pt x="355600" y="35520"/>
                      <a:pt x="341709" y="29567"/>
                      <a:pt x="319087" y="43458"/>
                    </a:cubicBezTo>
                    <a:cubicBezTo>
                      <a:pt x="296465" y="57349"/>
                      <a:pt x="251618" y="95449"/>
                      <a:pt x="233362" y="112514"/>
                    </a:cubicBezTo>
                    <a:cubicBezTo>
                      <a:pt x="215106" y="129579"/>
                      <a:pt x="223440" y="131960"/>
                      <a:pt x="209550" y="145851"/>
                    </a:cubicBezTo>
                    <a:cubicBezTo>
                      <a:pt x="195660" y="159742"/>
                      <a:pt x="167878" y="186333"/>
                      <a:pt x="150019" y="195858"/>
                    </a:cubicBezTo>
                    <a:cubicBezTo>
                      <a:pt x="132160" y="205383"/>
                      <a:pt x="121047" y="198636"/>
                      <a:pt x="102394" y="203001"/>
                    </a:cubicBezTo>
                    <a:cubicBezTo>
                      <a:pt x="83741" y="207366"/>
                      <a:pt x="53578" y="218479"/>
                      <a:pt x="38100" y="222051"/>
                    </a:cubicBezTo>
                    <a:cubicBezTo>
                      <a:pt x="22622" y="225623"/>
                      <a:pt x="15875" y="221655"/>
                      <a:pt x="9525" y="224433"/>
                    </a:cubicBezTo>
                    <a:cubicBezTo>
                      <a:pt x="3175" y="227211"/>
                      <a:pt x="0" y="234355"/>
                      <a:pt x="0" y="238720"/>
                    </a:cubicBezTo>
                    <a:cubicBezTo>
                      <a:pt x="0" y="243085"/>
                      <a:pt x="7541" y="247451"/>
                      <a:pt x="9525" y="250626"/>
                    </a:cubicBezTo>
                    <a:cubicBezTo>
                      <a:pt x="11509" y="253801"/>
                      <a:pt x="7937" y="258167"/>
                      <a:pt x="11906" y="257770"/>
                    </a:cubicBezTo>
                    <a:cubicBezTo>
                      <a:pt x="15875" y="257373"/>
                      <a:pt x="19446" y="253404"/>
                      <a:pt x="33337" y="248245"/>
                    </a:cubicBezTo>
                    <a:cubicBezTo>
                      <a:pt x="47228" y="243086"/>
                      <a:pt x="95250" y="226814"/>
                      <a:pt x="95250" y="226814"/>
                    </a:cubicBezTo>
                    <a:cubicBezTo>
                      <a:pt x="121444" y="217686"/>
                      <a:pt x="167084" y="208557"/>
                      <a:pt x="190500" y="193476"/>
                    </a:cubicBezTo>
                    <a:cubicBezTo>
                      <a:pt x="213916" y="178395"/>
                      <a:pt x="218282" y="154185"/>
                      <a:pt x="235744" y="136326"/>
                    </a:cubicBezTo>
                    <a:cubicBezTo>
                      <a:pt x="253206" y="118467"/>
                      <a:pt x="278210" y="97432"/>
                      <a:pt x="295275" y="86320"/>
                    </a:cubicBezTo>
                    <a:cubicBezTo>
                      <a:pt x="312340" y="75208"/>
                      <a:pt x="325437" y="74810"/>
                      <a:pt x="338137" y="69651"/>
                    </a:cubicBezTo>
                    <a:cubicBezTo>
                      <a:pt x="350837" y="64492"/>
                      <a:pt x="359569" y="54570"/>
                      <a:pt x="371475" y="55364"/>
                    </a:cubicBezTo>
                    <a:cubicBezTo>
                      <a:pt x="383381" y="56158"/>
                      <a:pt x="402431" y="63301"/>
                      <a:pt x="409575" y="74414"/>
                    </a:cubicBezTo>
                    <a:cubicBezTo>
                      <a:pt x="416719" y="85526"/>
                      <a:pt x="417909" y="104180"/>
                      <a:pt x="414337" y="122039"/>
                    </a:cubicBezTo>
                    <a:cubicBezTo>
                      <a:pt x="410765" y="139898"/>
                      <a:pt x="401241" y="164107"/>
                      <a:pt x="388144" y="181570"/>
                    </a:cubicBezTo>
                    <a:cubicBezTo>
                      <a:pt x="375047" y="199032"/>
                      <a:pt x="357584" y="212130"/>
                      <a:pt x="335756" y="226814"/>
                    </a:cubicBezTo>
                    <a:cubicBezTo>
                      <a:pt x="313928" y="241498"/>
                      <a:pt x="279400" y="257373"/>
                      <a:pt x="257175" y="269676"/>
                    </a:cubicBezTo>
                    <a:cubicBezTo>
                      <a:pt x="234950" y="281979"/>
                      <a:pt x="223440" y="290314"/>
                      <a:pt x="202406" y="300633"/>
                    </a:cubicBezTo>
                    <a:cubicBezTo>
                      <a:pt x="181372" y="310952"/>
                      <a:pt x="154782" y="320873"/>
                      <a:pt x="130969" y="331589"/>
                    </a:cubicBezTo>
                    <a:cubicBezTo>
                      <a:pt x="107156" y="342305"/>
                      <a:pt x="72231" y="359767"/>
                      <a:pt x="59531" y="364926"/>
                    </a:cubicBezTo>
                    <a:cubicBezTo>
                      <a:pt x="46831" y="370085"/>
                      <a:pt x="54372" y="359370"/>
                      <a:pt x="54769" y="362545"/>
                    </a:cubicBezTo>
                    <a:cubicBezTo>
                      <a:pt x="55166" y="365720"/>
                      <a:pt x="58340" y="373657"/>
                      <a:pt x="61912" y="383976"/>
                    </a:cubicBezTo>
                    <a:cubicBezTo>
                      <a:pt x="65484" y="394295"/>
                      <a:pt x="71041" y="410567"/>
                      <a:pt x="76200" y="424458"/>
                    </a:cubicBezTo>
                    <a:cubicBezTo>
                      <a:pt x="81359" y="438349"/>
                      <a:pt x="80565" y="475655"/>
                      <a:pt x="97631" y="474464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 bwMode="auto">
              <a:xfrm rot="17681457">
                <a:off x="1268578" y="8956510"/>
                <a:ext cx="420087" cy="230923"/>
              </a:xfrm>
              <a:custGeom>
                <a:avLst/>
                <a:gdLst>
                  <a:gd name="connsiteX0" fmla="*/ 35990 w 420087"/>
                  <a:gd name="connsiteY0" fmla="*/ 145793 h 230923"/>
                  <a:gd name="connsiteX1" fmla="*/ 5034 w 420087"/>
                  <a:gd name="connsiteY1" fmla="*/ 195800 h 230923"/>
                  <a:gd name="connsiteX2" fmla="*/ 271 w 420087"/>
                  <a:gd name="connsiteY2" fmla="*/ 205325 h 230923"/>
                  <a:gd name="connsiteX3" fmla="*/ 7415 w 420087"/>
                  <a:gd name="connsiteY3" fmla="*/ 217231 h 230923"/>
                  <a:gd name="connsiteX4" fmla="*/ 33609 w 420087"/>
                  <a:gd name="connsiteY4" fmla="*/ 226756 h 230923"/>
                  <a:gd name="connsiteX5" fmla="*/ 97903 w 420087"/>
                  <a:gd name="connsiteY5" fmla="*/ 229137 h 230923"/>
                  <a:gd name="connsiteX6" fmla="*/ 197915 w 420087"/>
                  <a:gd name="connsiteY6" fmla="*/ 200562 h 230923"/>
                  <a:gd name="connsiteX7" fmla="*/ 278878 w 420087"/>
                  <a:gd name="connsiteY7" fmla="*/ 148175 h 230923"/>
                  <a:gd name="connsiteX8" fmla="*/ 357459 w 420087"/>
                  <a:gd name="connsiteY8" fmla="*/ 107693 h 230923"/>
                  <a:gd name="connsiteX9" fmla="*/ 414609 w 420087"/>
                  <a:gd name="connsiteY9" fmla="*/ 62450 h 230923"/>
                  <a:gd name="connsiteX10" fmla="*/ 416990 w 420087"/>
                  <a:gd name="connsiteY10" fmla="*/ 62450 h 230923"/>
                  <a:gd name="connsiteX11" fmla="*/ 407465 w 420087"/>
                  <a:gd name="connsiteY11" fmla="*/ 48162 h 230923"/>
                  <a:gd name="connsiteX12" fmla="*/ 397940 w 420087"/>
                  <a:gd name="connsiteY12" fmla="*/ 26731 h 230923"/>
                  <a:gd name="connsiteX13" fmla="*/ 386034 w 420087"/>
                  <a:gd name="connsiteY13" fmla="*/ 5300 h 230923"/>
                  <a:gd name="connsiteX14" fmla="*/ 371746 w 420087"/>
                  <a:gd name="connsiteY14" fmla="*/ 2918 h 230923"/>
                  <a:gd name="connsiteX15" fmla="*/ 316978 w 420087"/>
                  <a:gd name="connsiteY15" fmla="*/ 41018 h 230923"/>
                  <a:gd name="connsiteX16" fmla="*/ 155053 w 420087"/>
                  <a:gd name="connsiteY16" fmla="*/ 152937 h 230923"/>
                  <a:gd name="connsiteX17" fmla="*/ 143146 w 420087"/>
                  <a:gd name="connsiteY17" fmla="*/ 162462 h 230923"/>
                  <a:gd name="connsiteX18" fmla="*/ 35990 w 420087"/>
                  <a:gd name="connsiteY18" fmla="*/ 145793 h 230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20087" h="230923">
                    <a:moveTo>
                      <a:pt x="35990" y="145793"/>
                    </a:moveTo>
                    <a:cubicBezTo>
                      <a:pt x="12971" y="151349"/>
                      <a:pt x="10987" y="185878"/>
                      <a:pt x="5034" y="195800"/>
                    </a:cubicBezTo>
                    <a:cubicBezTo>
                      <a:pt x="-919" y="205722"/>
                      <a:pt x="-126" y="201753"/>
                      <a:pt x="271" y="205325"/>
                    </a:cubicBezTo>
                    <a:cubicBezTo>
                      <a:pt x="668" y="208897"/>
                      <a:pt x="1859" y="213659"/>
                      <a:pt x="7415" y="217231"/>
                    </a:cubicBezTo>
                    <a:cubicBezTo>
                      <a:pt x="12971" y="220803"/>
                      <a:pt x="18528" y="224772"/>
                      <a:pt x="33609" y="226756"/>
                    </a:cubicBezTo>
                    <a:cubicBezTo>
                      <a:pt x="48690" y="228740"/>
                      <a:pt x="70519" y="233503"/>
                      <a:pt x="97903" y="229137"/>
                    </a:cubicBezTo>
                    <a:cubicBezTo>
                      <a:pt x="125287" y="224771"/>
                      <a:pt x="167753" y="214056"/>
                      <a:pt x="197915" y="200562"/>
                    </a:cubicBezTo>
                    <a:cubicBezTo>
                      <a:pt x="228077" y="187068"/>
                      <a:pt x="252287" y="163653"/>
                      <a:pt x="278878" y="148175"/>
                    </a:cubicBezTo>
                    <a:cubicBezTo>
                      <a:pt x="305469" y="132697"/>
                      <a:pt x="334837" y="121980"/>
                      <a:pt x="357459" y="107693"/>
                    </a:cubicBezTo>
                    <a:cubicBezTo>
                      <a:pt x="380081" y="93405"/>
                      <a:pt x="404687" y="69991"/>
                      <a:pt x="414609" y="62450"/>
                    </a:cubicBezTo>
                    <a:cubicBezTo>
                      <a:pt x="424531" y="54909"/>
                      <a:pt x="418181" y="64831"/>
                      <a:pt x="416990" y="62450"/>
                    </a:cubicBezTo>
                    <a:cubicBezTo>
                      <a:pt x="415799" y="60069"/>
                      <a:pt x="410640" y="54115"/>
                      <a:pt x="407465" y="48162"/>
                    </a:cubicBezTo>
                    <a:cubicBezTo>
                      <a:pt x="404290" y="42209"/>
                      <a:pt x="401512" y="33875"/>
                      <a:pt x="397940" y="26731"/>
                    </a:cubicBezTo>
                    <a:cubicBezTo>
                      <a:pt x="394368" y="19587"/>
                      <a:pt x="390400" y="9269"/>
                      <a:pt x="386034" y="5300"/>
                    </a:cubicBezTo>
                    <a:cubicBezTo>
                      <a:pt x="381668" y="1331"/>
                      <a:pt x="383255" y="-3035"/>
                      <a:pt x="371746" y="2918"/>
                    </a:cubicBezTo>
                    <a:cubicBezTo>
                      <a:pt x="360237" y="8871"/>
                      <a:pt x="316978" y="41018"/>
                      <a:pt x="316978" y="41018"/>
                    </a:cubicBezTo>
                    <a:lnTo>
                      <a:pt x="155053" y="152937"/>
                    </a:lnTo>
                    <a:cubicBezTo>
                      <a:pt x="126081" y="173178"/>
                      <a:pt x="158227" y="160081"/>
                      <a:pt x="143146" y="162462"/>
                    </a:cubicBezTo>
                    <a:cubicBezTo>
                      <a:pt x="128065" y="164843"/>
                      <a:pt x="59009" y="140237"/>
                      <a:pt x="35990" y="145793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05" name="Freeform 104"/>
              <p:cNvSpPr/>
              <p:nvPr/>
            </p:nvSpPr>
            <p:spPr bwMode="auto">
              <a:xfrm rot="17681457">
                <a:off x="1274355" y="9011017"/>
                <a:ext cx="732236" cy="305278"/>
              </a:xfrm>
              <a:custGeom>
                <a:avLst/>
                <a:gdLst>
                  <a:gd name="connsiteX0" fmla="*/ 589 w 732236"/>
                  <a:gd name="connsiteY0" fmla="*/ 209550 h 305278"/>
                  <a:gd name="connsiteX1" fmla="*/ 45833 w 732236"/>
                  <a:gd name="connsiteY1" fmla="*/ 171450 h 305278"/>
                  <a:gd name="connsiteX2" fmla="*/ 62502 w 732236"/>
                  <a:gd name="connsiteY2" fmla="*/ 159543 h 305278"/>
                  <a:gd name="connsiteX3" fmla="*/ 95839 w 732236"/>
                  <a:gd name="connsiteY3" fmla="*/ 183356 h 305278"/>
                  <a:gd name="connsiteX4" fmla="*/ 188708 w 732236"/>
                  <a:gd name="connsiteY4" fmla="*/ 207168 h 305278"/>
                  <a:gd name="connsiteX5" fmla="*/ 262527 w 732236"/>
                  <a:gd name="connsiteY5" fmla="*/ 219075 h 305278"/>
                  <a:gd name="connsiteX6" fmla="*/ 357777 w 732236"/>
                  <a:gd name="connsiteY6" fmla="*/ 195262 h 305278"/>
                  <a:gd name="connsiteX7" fmla="*/ 460171 w 732236"/>
                  <a:gd name="connsiteY7" fmla="*/ 159543 h 305278"/>
                  <a:gd name="connsiteX8" fmla="*/ 545896 w 732236"/>
                  <a:gd name="connsiteY8" fmla="*/ 102393 h 305278"/>
                  <a:gd name="connsiteX9" fmla="*/ 624477 w 732236"/>
                  <a:gd name="connsiteY9" fmla="*/ 40481 h 305278"/>
                  <a:gd name="connsiteX10" fmla="*/ 660196 w 732236"/>
                  <a:gd name="connsiteY10" fmla="*/ 4762 h 305278"/>
                  <a:gd name="connsiteX11" fmla="*/ 664958 w 732236"/>
                  <a:gd name="connsiteY11" fmla="*/ 0 h 305278"/>
                  <a:gd name="connsiteX12" fmla="*/ 688771 w 732236"/>
                  <a:gd name="connsiteY12" fmla="*/ 30956 h 305278"/>
                  <a:gd name="connsiteX13" fmla="*/ 707821 w 732236"/>
                  <a:gd name="connsiteY13" fmla="*/ 47625 h 305278"/>
                  <a:gd name="connsiteX14" fmla="*/ 729252 w 732236"/>
                  <a:gd name="connsiteY14" fmla="*/ 64293 h 305278"/>
                  <a:gd name="connsiteX15" fmla="*/ 729252 w 732236"/>
                  <a:gd name="connsiteY15" fmla="*/ 73818 h 305278"/>
                  <a:gd name="connsiteX16" fmla="*/ 703058 w 732236"/>
                  <a:gd name="connsiteY16" fmla="*/ 95250 h 305278"/>
                  <a:gd name="connsiteX17" fmla="*/ 500652 w 732236"/>
                  <a:gd name="connsiteY17" fmla="*/ 226218 h 305278"/>
                  <a:gd name="connsiteX18" fmla="*/ 379208 w 732236"/>
                  <a:gd name="connsiteY18" fmla="*/ 295275 h 305278"/>
                  <a:gd name="connsiteX19" fmla="*/ 152989 w 732236"/>
                  <a:gd name="connsiteY19" fmla="*/ 302418 h 305278"/>
                  <a:gd name="connsiteX20" fmla="*/ 81552 w 732236"/>
                  <a:gd name="connsiteY20" fmla="*/ 271462 h 305278"/>
                  <a:gd name="connsiteX21" fmla="*/ 589 w 732236"/>
                  <a:gd name="connsiteY21" fmla="*/ 209550 h 305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32236" h="305278">
                    <a:moveTo>
                      <a:pt x="589" y="209550"/>
                    </a:moveTo>
                    <a:cubicBezTo>
                      <a:pt x="-5364" y="192881"/>
                      <a:pt x="35514" y="179784"/>
                      <a:pt x="45833" y="171450"/>
                    </a:cubicBezTo>
                    <a:cubicBezTo>
                      <a:pt x="56152" y="163116"/>
                      <a:pt x="54168" y="157559"/>
                      <a:pt x="62502" y="159543"/>
                    </a:cubicBezTo>
                    <a:cubicBezTo>
                      <a:pt x="70836" y="161527"/>
                      <a:pt x="74805" y="175419"/>
                      <a:pt x="95839" y="183356"/>
                    </a:cubicBezTo>
                    <a:cubicBezTo>
                      <a:pt x="116873" y="191293"/>
                      <a:pt x="160927" y="201215"/>
                      <a:pt x="188708" y="207168"/>
                    </a:cubicBezTo>
                    <a:cubicBezTo>
                      <a:pt x="216489" y="213121"/>
                      <a:pt x="234349" y="221059"/>
                      <a:pt x="262527" y="219075"/>
                    </a:cubicBezTo>
                    <a:cubicBezTo>
                      <a:pt x="290705" y="217091"/>
                      <a:pt x="324836" y="205184"/>
                      <a:pt x="357777" y="195262"/>
                    </a:cubicBezTo>
                    <a:cubicBezTo>
                      <a:pt x="390718" y="185340"/>
                      <a:pt x="428818" y="175021"/>
                      <a:pt x="460171" y="159543"/>
                    </a:cubicBezTo>
                    <a:cubicBezTo>
                      <a:pt x="491524" y="144065"/>
                      <a:pt x="518512" y="122237"/>
                      <a:pt x="545896" y="102393"/>
                    </a:cubicBezTo>
                    <a:cubicBezTo>
                      <a:pt x="573280" y="82549"/>
                      <a:pt x="605427" y="56753"/>
                      <a:pt x="624477" y="40481"/>
                    </a:cubicBezTo>
                    <a:cubicBezTo>
                      <a:pt x="643527" y="24209"/>
                      <a:pt x="660196" y="4762"/>
                      <a:pt x="660196" y="4762"/>
                    </a:cubicBezTo>
                    <a:lnTo>
                      <a:pt x="664958" y="0"/>
                    </a:lnTo>
                    <a:cubicBezTo>
                      <a:pt x="669720" y="4366"/>
                      <a:pt x="681627" y="23018"/>
                      <a:pt x="688771" y="30956"/>
                    </a:cubicBezTo>
                    <a:cubicBezTo>
                      <a:pt x="695915" y="38893"/>
                      <a:pt x="701074" y="42069"/>
                      <a:pt x="707821" y="47625"/>
                    </a:cubicBezTo>
                    <a:cubicBezTo>
                      <a:pt x="714568" y="53181"/>
                      <a:pt x="725680" y="59928"/>
                      <a:pt x="729252" y="64293"/>
                    </a:cubicBezTo>
                    <a:cubicBezTo>
                      <a:pt x="732824" y="68658"/>
                      <a:pt x="733618" y="68658"/>
                      <a:pt x="729252" y="73818"/>
                    </a:cubicBezTo>
                    <a:cubicBezTo>
                      <a:pt x="724886" y="78977"/>
                      <a:pt x="741158" y="69850"/>
                      <a:pt x="703058" y="95250"/>
                    </a:cubicBezTo>
                    <a:cubicBezTo>
                      <a:pt x="664958" y="120650"/>
                      <a:pt x="554627" y="192881"/>
                      <a:pt x="500652" y="226218"/>
                    </a:cubicBezTo>
                    <a:cubicBezTo>
                      <a:pt x="446677" y="259555"/>
                      <a:pt x="437152" y="282575"/>
                      <a:pt x="379208" y="295275"/>
                    </a:cubicBezTo>
                    <a:cubicBezTo>
                      <a:pt x="321264" y="307975"/>
                      <a:pt x="202598" y="306387"/>
                      <a:pt x="152989" y="302418"/>
                    </a:cubicBezTo>
                    <a:cubicBezTo>
                      <a:pt x="103380" y="298449"/>
                      <a:pt x="103380" y="284559"/>
                      <a:pt x="81552" y="271462"/>
                    </a:cubicBezTo>
                    <a:cubicBezTo>
                      <a:pt x="59724" y="258365"/>
                      <a:pt x="6542" y="226219"/>
                      <a:pt x="589" y="20955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06" name="Freeform 105"/>
              <p:cNvSpPr/>
              <p:nvPr/>
            </p:nvSpPr>
            <p:spPr bwMode="auto">
              <a:xfrm rot="17681457">
                <a:off x="1330346" y="8294293"/>
                <a:ext cx="543202" cy="427233"/>
              </a:xfrm>
              <a:custGeom>
                <a:avLst/>
                <a:gdLst>
                  <a:gd name="connsiteX0" fmla="*/ 533664 w 543202"/>
                  <a:gd name="connsiteY0" fmla="*/ 422289 h 427233"/>
                  <a:gd name="connsiteX1" fmla="*/ 266964 w 543202"/>
                  <a:gd name="connsiteY1" fmla="*/ 272270 h 427233"/>
                  <a:gd name="connsiteX2" fmla="*/ 145520 w 543202"/>
                  <a:gd name="connsiteY2" fmla="*/ 172258 h 427233"/>
                  <a:gd name="connsiteX3" fmla="*/ 50270 w 543202"/>
                  <a:gd name="connsiteY3" fmla="*/ 79389 h 427233"/>
                  <a:gd name="connsiteX4" fmla="*/ 12170 w 543202"/>
                  <a:gd name="connsiteY4" fmla="*/ 10333 h 427233"/>
                  <a:gd name="connsiteX5" fmla="*/ 2645 w 543202"/>
                  <a:gd name="connsiteY5" fmla="*/ 10333 h 427233"/>
                  <a:gd name="connsiteX6" fmla="*/ 55033 w 543202"/>
                  <a:gd name="connsiteY6" fmla="*/ 105583 h 427233"/>
                  <a:gd name="connsiteX7" fmla="*/ 214577 w 543202"/>
                  <a:gd name="connsiteY7" fmla="*/ 241314 h 427233"/>
                  <a:gd name="connsiteX8" fmla="*/ 421745 w 543202"/>
                  <a:gd name="connsiteY8" fmla="*/ 381808 h 427233"/>
                  <a:gd name="connsiteX9" fmla="*/ 466989 w 543202"/>
                  <a:gd name="connsiteY9" fmla="*/ 396095 h 427233"/>
                  <a:gd name="connsiteX10" fmla="*/ 486039 w 543202"/>
                  <a:gd name="connsiteY10" fmla="*/ 393714 h 427233"/>
                  <a:gd name="connsiteX11" fmla="*/ 533664 w 543202"/>
                  <a:gd name="connsiteY11" fmla="*/ 422289 h 427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43202" h="427233">
                    <a:moveTo>
                      <a:pt x="533664" y="422289"/>
                    </a:moveTo>
                    <a:cubicBezTo>
                      <a:pt x="497152" y="402048"/>
                      <a:pt x="331655" y="313942"/>
                      <a:pt x="266964" y="272270"/>
                    </a:cubicBezTo>
                    <a:cubicBezTo>
                      <a:pt x="202273" y="230598"/>
                      <a:pt x="181636" y="204405"/>
                      <a:pt x="145520" y="172258"/>
                    </a:cubicBezTo>
                    <a:cubicBezTo>
                      <a:pt x="109404" y="140111"/>
                      <a:pt x="72495" y="106376"/>
                      <a:pt x="50270" y="79389"/>
                    </a:cubicBezTo>
                    <a:cubicBezTo>
                      <a:pt x="28045" y="52402"/>
                      <a:pt x="20107" y="21842"/>
                      <a:pt x="12170" y="10333"/>
                    </a:cubicBezTo>
                    <a:cubicBezTo>
                      <a:pt x="4232" y="-1176"/>
                      <a:pt x="-4499" y="-5542"/>
                      <a:pt x="2645" y="10333"/>
                    </a:cubicBezTo>
                    <a:cubicBezTo>
                      <a:pt x="9789" y="26208"/>
                      <a:pt x="19711" y="67086"/>
                      <a:pt x="55033" y="105583"/>
                    </a:cubicBezTo>
                    <a:cubicBezTo>
                      <a:pt x="90355" y="144080"/>
                      <a:pt x="153458" y="195277"/>
                      <a:pt x="214577" y="241314"/>
                    </a:cubicBezTo>
                    <a:cubicBezTo>
                      <a:pt x="275696" y="287351"/>
                      <a:pt x="379676" y="356011"/>
                      <a:pt x="421745" y="381808"/>
                    </a:cubicBezTo>
                    <a:cubicBezTo>
                      <a:pt x="463814" y="407605"/>
                      <a:pt x="456273" y="394111"/>
                      <a:pt x="466989" y="396095"/>
                    </a:cubicBezTo>
                    <a:cubicBezTo>
                      <a:pt x="477705" y="398079"/>
                      <a:pt x="481673" y="393317"/>
                      <a:pt x="486039" y="393714"/>
                    </a:cubicBezTo>
                    <a:cubicBezTo>
                      <a:pt x="490405" y="394111"/>
                      <a:pt x="570176" y="442530"/>
                      <a:pt x="533664" y="422289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07" name="Freeform 106"/>
              <p:cNvSpPr/>
              <p:nvPr/>
            </p:nvSpPr>
            <p:spPr bwMode="auto">
              <a:xfrm rot="17681457">
                <a:off x="1435503" y="7569417"/>
                <a:ext cx="165538" cy="350147"/>
              </a:xfrm>
              <a:custGeom>
                <a:avLst/>
                <a:gdLst>
                  <a:gd name="connsiteX0" fmla="*/ 2869 w 165538"/>
                  <a:gd name="connsiteY0" fmla="*/ 350044 h 350147"/>
                  <a:gd name="connsiteX1" fmla="*/ 95738 w 165538"/>
                  <a:gd name="connsiteY1" fmla="*/ 283369 h 350147"/>
                  <a:gd name="connsiteX2" fmla="*/ 157651 w 165538"/>
                  <a:gd name="connsiteY2" fmla="*/ 185738 h 350147"/>
                  <a:gd name="connsiteX3" fmla="*/ 155269 w 165538"/>
                  <a:gd name="connsiteY3" fmla="*/ 100013 h 350147"/>
                  <a:gd name="connsiteX4" fmla="*/ 71926 w 165538"/>
                  <a:gd name="connsiteY4" fmla="*/ 16669 h 350147"/>
                  <a:gd name="connsiteX5" fmla="*/ 31444 w 165538"/>
                  <a:gd name="connsiteY5" fmla="*/ 0 h 350147"/>
                  <a:gd name="connsiteX6" fmla="*/ 29063 w 165538"/>
                  <a:gd name="connsiteY6" fmla="*/ 9525 h 350147"/>
                  <a:gd name="connsiteX7" fmla="*/ 24301 w 165538"/>
                  <a:gd name="connsiteY7" fmla="*/ 45244 h 350147"/>
                  <a:gd name="connsiteX8" fmla="*/ 19538 w 165538"/>
                  <a:gd name="connsiteY8" fmla="*/ 59532 h 350147"/>
                  <a:gd name="connsiteX9" fmla="*/ 17157 w 165538"/>
                  <a:gd name="connsiteY9" fmla="*/ 69057 h 350147"/>
                  <a:gd name="connsiteX10" fmla="*/ 40969 w 165538"/>
                  <a:gd name="connsiteY10" fmla="*/ 95250 h 350147"/>
                  <a:gd name="connsiteX11" fmla="*/ 71926 w 165538"/>
                  <a:gd name="connsiteY11" fmla="*/ 161925 h 350147"/>
                  <a:gd name="connsiteX12" fmla="*/ 67163 w 165538"/>
                  <a:gd name="connsiteY12" fmla="*/ 250032 h 350147"/>
                  <a:gd name="connsiteX13" fmla="*/ 29063 w 165538"/>
                  <a:gd name="connsiteY13" fmla="*/ 297657 h 350147"/>
                  <a:gd name="connsiteX14" fmla="*/ 2869 w 165538"/>
                  <a:gd name="connsiteY14" fmla="*/ 350044 h 350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5538" h="350147">
                    <a:moveTo>
                      <a:pt x="2869" y="350044"/>
                    </a:moveTo>
                    <a:cubicBezTo>
                      <a:pt x="13981" y="347663"/>
                      <a:pt x="69941" y="310753"/>
                      <a:pt x="95738" y="283369"/>
                    </a:cubicBezTo>
                    <a:cubicBezTo>
                      <a:pt x="121535" y="255985"/>
                      <a:pt x="147729" y="216297"/>
                      <a:pt x="157651" y="185738"/>
                    </a:cubicBezTo>
                    <a:cubicBezTo>
                      <a:pt x="167573" y="155179"/>
                      <a:pt x="169556" y="128191"/>
                      <a:pt x="155269" y="100013"/>
                    </a:cubicBezTo>
                    <a:cubicBezTo>
                      <a:pt x="140982" y="71835"/>
                      <a:pt x="92564" y="33338"/>
                      <a:pt x="71926" y="16669"/>
                    </a:cubicBezTo>
                    <a:cubicBezTo>
                      <a:pt x="51288" y="0"/>
                      <a:pt x="38588" y="1191"/>
                      <a:pt x="31444" y="0"/>
                    </a:cubicBezTo>
                    <a:cubicBezTo>
                      <a:pt x="24300" y="-1191"/>
                      <a:pt x="30254" y="1984"/>
                      <a:pt x="29063" y="9525"/>
                    </a:cubicBezTo>
                    <a:cubicBezTo>
                      <a:pt x="27873" y="17066"/>
                      <a:pt x="25888" y="36910"/>
                      <a:pt x="24301" y="45244"/>
                    </a:cubicBezTo>
                    <a:cubicBezTo>
                      <a:pt x="22714" y="53578"/>
                      <a:pt x="20729" y="55563"/>
                      <a:pt x="19538" y="59532"/>
                    </a:cubicBezTo>
                    <a:cubicBezTo>
                      <a:pt x="18347" y="63501"/>
                      <a:pt x="13585" y="63104"/>
                      <a:pt x="17157" y="69057"/>
                    </a:cubicBezTo>
                    <a:cubicBezTo>
                      <a:pt x="20729" y="75010"/>
                      <a:pt x="31841" y="79772"/>
                      <a:pt x="40969" y="95250"/>
                    </a:cubicBezTo>
                    <a:cubicBezTo>
                      <a:pt x="50097" y="110728"/>
                      <a:pt x="67560" y="136128"/>
                      <a:pt x="71926" y="161925"/>
                    </a:cubicBezTo>
                    <a:cubicBezTo>
                      <a:pt x="76292" y="187722"/>
                      <a:pt x="74307" y="227410"/>
                      <a:pt x="67163" y="250032"/>
                    </a:cubicBezTo>
                    <a:cubicBezTo>
                      <a:pt x="60019" y="272654"/>
                      <a:pt x="42557" y="282179"/>
                      <a:pt x="29063" y="297657"/>
                    </a:cubicBezTo>
                    <a:cubicBezTo>
                      <a:pt x="15569" y="313135"/>
                      <a:pt x="-8243" y="352425"/>
                      <a:pt x="2869" y="350044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08" name="Freeform 107"/>
              <p:cNvSpPr/>
              <p:nvPr/>
            </p:nvSpPr>
            <p:spPr bwMode="auto">
              <a:xfrm rot="17681457">
                <a:off x="1328026" y="7338203"/>
                <a:ext cx="504693" cy="729146"/>
              </a:xfrm>
              <a:custGeom>
                <a:avLst/>
                <a:gdLst>
                  <a:gd name="connsiteX0" fmla="*/ 246718 w 504693"/>
                  <a:gd name="connsiteY0" fmla="*/ 31440 h 729146"/>
                  <a:gd name="connsiteX1" fmla="*/ 291962 w 504693"/>
                  <a:gd name="connsiteY1" fmla="*/ 5246 h 729146"/>
                  <a:gd name="connsiteX2" fmla="*/ 303868 w 504693"/>
                  <a:gd name="connsiteY2" fmla="*/ 484 h 729146"/>
                  <a:gd name="connsiteX3" fmla="*/ 330062 w 504693"/>
                  <a:gd name="connsiteY3" fmla="*/ 12390 h 729146"/>
                  <a:gd name="connsiteX4" fmla="*/ 384830 w 504693"/>
                  <a:gd name="connsiteY4" fmla="*/ 60015 h 729146"/>
                  <a:gd name="connsiteX5" fmla="*/ 430074 w 504693"/>
                  <a:gd name="connsiteY5" fmla="*/ 105259 h 729146"/>
                  <a:gd name="connsiteX6" fmla="*/ 477699 w 504693"/>
                  <a:gd name="connsiteY6" fmla="*/ 200509 h 729146"/>
                  <a:gd name="connsiteX7" fmla="*/ 503893 w 504693"/>
                  <a:gd name="connsiteY7" fmla="*/ 312427 h 729146"/>
                  <a:gd name="connsiteX8" fmla="*/ 494368 w 504693"/>
                  <a:gd name="connsiteY8" fmla="*/ 417202 h 729146"/>
                  <a:gd name="connsiteX9" fmla="*/ 458649 w 504693"/>
                  <a:gd name="connsiteY9" fmla="*/ 493402 h 729146"/>
                  <a:gd name="connsiteX10" fmla="*/ 325299 w 504693"/>
                  <a:gd name="connsiteY10" fmla="*/ 645802 h 729146"/>
                  <a:gd name="connsiteX11" fmla="*/ 210999 w 504693"/>
                  <a:gd name="connsiteY11" fmla="*/ 707715 h 729146"/>
                  <a:gd name="connsiteX12" fmla="*/ 134799 w 504693"/>
                  <a:gd name="connsiteY12" fmla="*/ 729146 h 729146"/>
                  <a:gd name="connsiteX13" fmla="*/ 56218 w 504693"/>
                  <a:gd name="connsiteY13" fmla="*/ 707715 h 729146"/>
                  <a:gd name="connsiteX14" fmla="*/ 1449 w 504693"/>
                  <a:gd name="connsiteY14" fmla="*/ 633896 h 729146"/>
                  <a:gd name="connsiteX15" fmla="*/ 22880 w 504693"/>
                  <a:gd name="connsiteY15" fmla="*/ 543409 h 729146"/>
                  <a:gd name="connsiteX16" fmla="*/ 96699 w 504693"/>
                  <a:gd name="connsiteY16" fmla="*/ 500546 h 729146"/>
                  <a:gd name="connsiteX17" fmla="*/ 165755 w 504693"/>
                  <a:gd name="connsiteY17" fmla="*/ 500546 h 729146"/>
                  <a:gd name="connsiteX18" fmla="*/ 227668 w 504693"/>
                  <a:gd name="connsiteY18" fmla="*/ 543409 h 729146"/>
                  <a:gd name="connsiteX19" fmla="*/ 241955 w 504693"/>
                  <a:gd name="connsiteY19" fmla="*/ 605321 h 729146"/>
                  <a:gd name="connsiteX20" fmla="*/ 241955 w 504693"/>
                  <a:gd name="connsiteY20" fmla="*/ 621990 h 729146"/>
                  <a:gd name="connsiteX21" fmla="*/ 234812 w 504693"/>
                  <a:gd name="connsiteY21" fmla="*/ 636277 h 729146"/>
                  <a:gd name="connsiteX22" fmla="*/ 256243 w 504693"/>
                  <a:gd name="connsiteY22" fmla="*/ 626752 h 729146"/>
                  <a:gd name="connsiteX23" fmla="*/ 301487 w 504693"/>
                  <a:gd name="connsiteY23" fmla="*/ 579127 h 729146"/>
                  <a:gd name="connsiteX24" fmla="*/ 356255 w 504693"/>
                  <a:gd name="connsiteY24" fmla="*/ 512452 h 729146"/>
                  <a:gd name="connsiteX25" fmla="*/ 418168 w 504693"/>
                  <a:gd name="connsiteY25" fmla="*/ 407677 h 729146"/>
                  <a:gd name="connsiteX26" fmla="*/ 427693 w 504693"/>
                  <a:gd name="connsiteY26" fmla="*/ 324334 h 729146"/>
                  <a:gd name="connsiteX27" fmla="*/ 422930 w 504693"/>
                  <a:gd name="connsiteY27" fmla="*/ 221940 h 729146"/>
                  <a:gd name="connsiteX28" fmla="*/ 380068 w 504693"/>
                  <a:gd name="connsiteY28" fmla="*/ 129071 h 729146"/>
                  <a:gd name="connsiteX29" fmla="*/ 301487 w 504693"/>
                  <a:gd name="connsiteY29" fmla="*/ 55252 h 729146"/>
                  <a:gd name="connsiteX30" fmla="*/ 246718 w 504693"/>
                  <a:gd name="connsiteY30" fmla="*/ 31440 h 729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504693" h="729146">
                    <a:moveTo>
                      <a:pt x="246718" y="31440"/>
                    </a:moveTo>
                    <a:cubicBezTo>
                      <a:pt x="245131" y="23106"/>
                      <a:pt x="282437" y="10405"/>
                      <a:pt x="291962" y="5246"/>
                    </a:cubicBezTo>
                    <a:cubicBezTo>
                      <a:pt x="301487" y="87"/>
                      <a:pt x="297518" y="-707"/>
                      <a:pt x="303868" y="484"/>
                    </a:cubicBezTo>
                    <a:cubicBezTo>
                      <a:pt x="310218" y="1675"/>
                      <a:pt x="316568" y="2468"/>
                      <a:pt x="330062" y="12390"/>
                    </a:cubicBezTo>
                    <a:cubicBezTo>
                      <a:pt x="343556" y="22312"/>
                      <a:pt x="368161" y="44537"/>
                      <a:pt x="384830" y="60015"/>
                    </a:cubicBezTo>
                    <a:cubicBezTo>
                      <a:pt x="401499" y="75493"/>
                      <a:pt x="414596" y="81843"/>
                      <a:pt x="430074" y="105259"/>
                    </a:cubicBezTo>
                    <a:cubicBezTo>
                      <a:pt x="445552" y="128675"/>
                      <a:pt x="465396" y="165981"/>
                      <a:pt x="477699" y="200509"/>
                    </a:cubicBezTo>
                    <a:cubicBezTo>
                      <a:pt x="490002" y="235037"/>
                      <a:pt x="501115" y="276312"/>
                      <a:pt x="503893" y="312427"/>
                    </a:cubicBezTo>
                    <a:cubicBezTo>
                      <a:pt x="506671" y="348542"/>
                      <a:pt x="501909" y="387040"/>
                      <a:pt x="494368" y="417202"/>
                    </a:cubicBezTo>
                    <a:cubicBezTo>
                      <a:pt x="486827" y="447364"/>
                      <a:pt x="486827" y="455302"/>
                      <a:pt x="458649" y="493402"/>
                    </a:cubicBezTo>
                    <a:cubicBezTo>
                      <a:pt x="430471" y="531502"/>
                      <a:pt x="366574" y="610083"/>
                      <a:pt x="325299" y="645802"/>
                    </a:cubicBezTo>
                    <a:cubicBezTo>
                      <a:pt x="284024" y="681521"/>
                      <a:pt x="242749" y="693824"/>
                      <a:pt x="210999" y="707715"/>
                    </a:cubicBezTo>
                    <a:cubicBezTo>
                      <a:pt x="179249" y="721606"/>
                      <a:pt x="160596" y="729146"/>
                      <a:pt x="134799" y="729146"/>
                    </a:cubicBezTo>
                    <a:cubicBezTo>
                      <a:pt x="109002" y="729146"/>
                      <a:pt x="78443" y="723590"/>
                      <a:pt x="56218" y="707715"/>
                    </a:cubicBezTo>
                    <a:cubicBezTo>
                      <a:pt x="33993" y="691840"/>
                      <a:pt x="7005" y="661280"/>
                      <a:pt x="1449" y="633896"/>
                    </a:cubicBezTo>
                    <a:cubicBezTo>
                      <a:pt x="-4107" y="606512"/>
                      <a:pt x="7005" y="565634"/>
                      <a:pt x="22880" y="543409"/>
                    </a:cubicBezTo>
                    <a:cubicBezTo>
                      <a:pt x="38755" y="521184"/>
                      <a:pt x="72887" y="507690"/>
                      <a:pt x="96699" y="500546"/>
                    </a:cubicBezTo>
                    <a:cubicBezTo>
                      <a:pt x="120511" y="493402"/>
                      <a:pt x="143927" y="493402"/>
                      <a:pt x="165755" y="500546"/>
                    </a:cubicBezTo>
                    <a:cubicBezTo>
                      <a:pt x="187583" y="507690"/>
                      <a:pt x="214968" y="525947"/>
                      <a:pt x="227668" y="543409"/>
                    </a:cubicBezTo>
                    <a:cubicBezTo>
                      <a:pt x="240368" y="560872"/>
                      <a:pt x="239574" y="592224"/>
                      <a:pt x="241955" y="605321"/>
                    </a:cubicBezTo>
                    <a:cubicBezTo>
                      <a:pt x="244336" y="618418"/>
                      <a:pt x="243145" y="616831"/>
                      <a:pt x="241955" y="621990"/>
                    </a:cubicBezTo>
                    <a:cubicBezTo>
                      <a:pt x="240765" y="627149"/>
                      <a:pt x="232431" y="635483"/>
                      <a:pt x="234812" y="636277"/>
                    </a:cubicBezTo>
                    <a:cubicBezTo>
                      <a:pt x="237193" y="637071"/>
                      <a:pt x="245130" y="636277"/>
                      <a:pt x="256243" y="626752"/>
                    </a:cubicBezTo>
                    <a:cubicBezTo>
                      <a:pt x="267356" y="617227"/>
                      <a:pt x="284818" y="598177"/>
                      <a:pt x="301487" y="579127"/>
                    </a:cubicBezTo>
                    <a:cubicBezTo>
                      <a:pt x="318156" y="560077"/>
                      <a:pt x="336808" y="541027"/>
                      <a:pt x="356255" y="512452"/>
                    </a:cubicBezTo>
                    <a:cubicBezTo>
                      <a:pt x="375702" y="483877"/>
                      <a:pt x="406262" y="439030"/>
                      <a:pt x="418168" y="407677"/>
                    </a:cubicBezTo>
                    <a:cubicBezTo>
                      <a:pt x="430074" y="376324"/>
                      <a:pt x="426899" y="355290"/>
                      <a:pt x="427693" y="324334"/>
                    </a:cubicBezTo>
                    <a:cubicBezTo>
                      <a:pt x="428487" y="293378"/>
                      <a:pt x="430868" y="254484"/>
                      <a:pt x="422930" y="221940"/>
                    </a:cubicBezTo>
                    <a:cubicBezTo>
                      <a:pt x="414993" y="189396"/>
                      <a:pt x="400309" y="156852"/>
                      <a:pt x="380068" y="129071"/>
                    </a:cubicBezTo>
                    <a:cubicBezTo>
                      <a:pt x="359827" y="101290"/>
                      <a:pt x="321728" y="70333"/>
                      <a:pt x="301487" y="55252"/>
                    </a:cubicBezTo>
                    <a:cubicBezTo>
                      <a:pt x="281246" y="40171"/>
                      <a:pt x="248305" y="39774"/>
                      <a:pt x="246718" y="3144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 bwMode="auto">
              <a:xfrm rot="17681457">
                <a:off x="829362" y="6949624"/>
                <a:ext cx="1354745" cy="741879"/>
              </a:xfrm>
              <a:custGeom>
                <a:avLst/>
                <a:gdLst>
                  <a:gd name="connsiteX0" fmla="*/ 157591 w 1354745"/>
                  <a:gd name="connsiteY0" fmla="*/ 740621 h 741879"/>
                  <a:gd name="connsiteX1" fmla="*/ 214741 w 1354745"/>
                  <a:gd name="connsiteY1" fmla="*/ 702521 h 741879"/>
                  <a:gd name="connsiteX2" fmla="*/ 214741 w 1354745"/>
                  <a:gd name="connsiteY2" fmla="*/ 695377 h 741879"/>
                  <a:gd name="connsiteX3" fmla="*/ 188547 w 1354745"/>
                  <a:gd name="connsiteY3" fmla="*/ 678708 h 741879"/>
                  <a:gd name="connsiteX4" fmla="*/ 126635 w 1354745"/>
                  <a:gd name="connsiteY4" fmla="*/ 638227 h 741879"/>
                  <a:gd name="connsiteX5" fmla="*/ 76629 w 1354745"/>
                  <a:gd name="connsiteY5" fmla="*/ 573933 h 741879"/>
                  <a:gd name="connsiteX6" fmla="*/ 52816 w 1354745"/>
                  <a:gd name="connsiteY6" fmla="*/ 514402 h 741879"/>
                  <a:gd name="connsiteX7" fmla="*/ 50435 w 1354745"/>
                  <a:gd name="connsiteY7" fmla="*/ 414390 h 741879"/>
                  <a:gd name="connsiteX8" fmla="*/ 145685 w 1354745"/>
                  <a:gd name="connsiteY8" fmla="*/ 197696 h 741879"/>
                  <a:gd name="connsiteX9" fmla="*/ 240935 w 1354745"/>
                  <a:gd name="connsiteY9" fmla="*/ 111971 h 741879"/>
                  <a:gd name="connsiteX10" fmla="*/ 386191 w 1354745"/>
                  <a:gd name="connsiteY10" fmla="*/ 61965 h 741879"/>
                  <a:gd name="connsiteX11" fmla="*/ 588597 w 1354745"/>
                  <a:gd name="connsiteY11" fmla="*/ 47677 h 741879"/>
                  <a:gd name="connsiteX12" fmla="*/ 812435 w 1354745"/>
                  <a:gd name="connsiteY12" fmla="*/ 57202 h 741879"/>
                  <a:gd name="connsiteX13" fmla="*/ 986266 w 1354745"/>
                  <a:gd name="connsiteY13" fmla="*/ 69108 h 741879"/>
                  <a:gd name="connsiteX14" fmla="*/ 1119616 w 1354745"/>
                  <a:gd name="connsiteY14" fmla="*/ 116733 h 741879"/>
                  <a:gd name="connsiteX15" fmla="*/ 1226772 w 1354745"/>
                  <a:gd name="connsiteY15" fmla="*/ 161977 h 741879"/>
                  <a:gd name="connsiteX16" fmla="*/ 1279160 w 1354745"/>
                  <a:gd name="connsiteY16" fmla="*/ 250083 h 741879"/>
                  <a:gd name="connsiteX17" fmla="*/ 1307735 w 1354745"/>
                  <a:gd name="connsiteY17" fmla="*/ 326283 h 741879"/>
                  <a:gd name="connsiteX18" fmla="*/ 1312497 w 1354745"/>
                  <a:gd name="connsiteY18" fmla="*/ 333427 h 741879"/>
                  <a:gd name="connsiteX19" fmla="*/ 1326785 w 1354745"/>
                  <a:gd name="connsiteY19" fmla="*/ 333427 h 741879"/>
                  <a:gd name="connsiteX20" fmla="*/ 1352979 w 1354745"/>
                  <a:gd name="connsiteY20" fmla="*/ 335808 h 741879"/>
                  <a:gd name="connsiteX21" fmla="*/ 1350597 w 1354745"/>
                  <a:gd name="connsiteY21" fmla="*/ 328665 h 741879"/>
                  <a:gd name="connsiteX22" fmla="*/ 1336310 w 1354745"/>
                  <a:gd name="connsiteY22" fmla="*/ 269133 h 741879"/>
                  <a:gd name="connsiteX23" fmla="*/ 1298210 w 1354745"/>
                  <a:gd name="connsiteY23" fmla="*/ 166740 h 741879"/>
                  <a:gd name="connsiteX24" fmla="*/ 1255347 w 1354745"/>
                  <a:gd name="connsiteY24" fmla="*/ 116733 h 741879"/>
                  <a:gd name="connsiteX25" fmla="*/ 1172004 w 1354745"/>
                  <a:gd name="connsiteY25" fmla="*/ 69108 h 741879"/>
                  <a:gd name="connsiteX26" fmla="*/ 1091041 w 1354745"/>
                  <a:gd name="connsiteY26" fmla="*/ 45296 h 741879"/>
                  <a:gd name="connsiteX27" fmla="*/ 974360 w 1354745"/>
                  <a:gd name="connsiteY27" fmla="*/ 26246 h 741879"/>
                  <a:gd name="connsiteX28" fmla="*/ 774335 w 1354745"/>
                  <a:gd name="connsiteY28" fmla="*/ 11958 h 741879"/>
                  <a:gd name="connsiteX29" fmla="*/ 564785 w 1354745"/>
                  <a:gd name="connsiteY29" fmla="*/ 52 h 741879"/>
                  <a:gd name="connsiteX30" fmla="*/ 362379 w 1354745"/>
                  <a:gd name="connsiteY30" fmla="*/ 16721 h 741879"/>
                  <a:gd name="connsiteX31" fmla="*/ 238554 w 1354745"/>
                  <a:gd name="connsiteY31" fmla="*/ 42915 h 741879"/>
                  <a:gd name="connsiteX32" fmla="*/ 133779 w 1354745"/>
                  <a:gd name="connsiteY32" fmla="*/ 131021 h 741879"/>
                  <a:gd name="connsiteX33" fmla="*/ 67104 w 1354745"/>
                  <a:gd name="connsiteY33" fmla="*/ 216746 h 741879"/>
                  <a:gd name="connsiteX34" fmla="*/ 33766 w 1354745"/>
                  <a:gd name="connsiteY34" fmla="*/ 269133 h 741879"/>
                  <a:gd name="connsiteX35" fmla="*/ 12335 w 1354745"/>
                  <a:gd name="connsiteY35" fmla="*/ 321521 h 741879"/>
                  <a:gd name="connsiteX36" fmla="*/ 429 w 1354745"/>
                  <a:gd name="connsiteY36" fmla="*/ 395340 h 741879"/>
                  <a:gd name="connsiteX37" fmla="*/ 5191 w 1354745"/>
                  <a:gd name="connsiteY37" fmla="*/ 495352 h 741879"/>
                  <a:gd name="connsiteX38" fmla="*/ 29004 w 1354745"/>
                  <a:gd name="connsiteY38" fmla="*/ 573933 h 741879"/>
                  <a:gd name="connsiteX39" fmla="*/ 62341 w 1354745"/>
                  <a:gd name="connsiteY39" fmla="*/ 650133 h 741879"/>
                  <a:gd name="connsiteX40" fmla="*/ 157591 w 1354745"/>
                  <a:gd name="connsiteY40" fmla="*/ 740621 h 741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354745" h="741879">
                    <a:moveTo>
                      <a:pt x="157591" y="740621"/>
                    </a:moveTo>
                    <a:cubicBezTo>
                      <a:pt x="182991" y="749352"/>
                      <a:pt x="205216" y="710062"/>
                      <a:pt x="214741" y="702521"/>
                    </a:cubicBezTo>
                    <a:cubicBezTo>
                      <a:pt x="224266" y="694980"/>
                      <a:pt x="219107" y="699346"/>
                      <a:pt x="214741" y="695377"/>
                    </a:cubicBezTo>
                    <a:cubicBezTo>
                      <a:pt x="210375" y="691408"/>
                      <a:pt x="188547" y="678708"/>
                      <a:pt x="188547" y="678708"/>
                    </a:cubicBezTo>
                    <a:cubicBezTo>
                      <a:pt x="173863" y="669183"/>
                      <a:pt x="145288" y="655689"/>
                      <a:pt x="126635" y="638227"/>
                    </a:cubicBezTo>
                    <a:cubicBezTo>
                      <a:pt x="107982" y="620765"/>
                      <a:pt x="88932" y="594571"/>
                      <a:pt x="76629" y="573933"/>
                    </a:cubicBezTo>
                    <a:cubicBezTo>
                      <a:pt x="64326" y="553295"/>
                      <a:pt x="57182" y="540992"/>
                      <a:pt x="52816" y="514402"/>
                    </a:cubicBezTo>
                    <a:cubicBezTo>
                      <a:pt x="48450" y="487812"/>
                      <a:pt x="34957" y="467174"/>
                      <a:pt x="50435" y="414390"/>
                    </a:cubicBezTo>
                    <a:cubicBezTo>
                      <a:pt x="65913" y="361606"/>
                      <a:pt x="113935" y="248099"/>
                      <a:pt x="145685" y="197696"/>
                    </a:cubicBezTo>
                    <a:cubicBezTo>
                      <a:pt x="177435" y="147293"/>
                      <a:pt x="200851" y="134593"/>
                      <a:pt x="240935" y="111971"/>
                    </a:cubicBezTo>
                    <a:cubicBezTo>
                      <a:pt x="281019" y="89349"/>
                      <a:pt x="328247" y="72681"/>
                      <a:pt x="386191" y="61965"/>
                    </a:cubicBezTo>
                    <a:cubicBezTo>
                      <a:pt x="444135" y="51249"/>
                      <a:pt x="517556" y="48471"/>
                      <a:pt x="588597" y="47677"/>
                    </a:cubicBezTo>
                    <a:cubicBezTo>
                      <a:pt x="659638" y="46883"/>
                      <a:pt x="746157" y="53630"/>
                      <a:pt x="812435" y="57202"/>
                    </a:cubicBezTo>
                    <a:cubicBezTo>
                      <a:pt x="878713" y="60774"/>
                      <a:pt x="935069" y="59186"/>
                      <a:pt x="986266" y="69108"/>
                    </a:cubicBezTo>
                    <a:cubicBezTo>
                      <a:pt x="1037463" y="79030"/>
                      <a:pt x="1079532" y="101255"/>
                      <a:pt x="1119616" y="116733"/>
                    </a:cubicBezTo>
                    <a:cubicBezTo>
                      <a:pt x="1159700" y="132211"/>
                      <a:pt x="1200181" y="139752"/>
                      <a:pt x="1226772" y="161977"/>
                    </a:cubicBezTo>
                    <a:cubicBezTo>
                      <a:pt x="1253363" y="184202"/>
                      <a:pt x="1265666" y="222699"/>
                      <a:pt x="1279160" y="250083"/>
                    </a:cubicBezTo>
                    <a:cubicBezTo>
                      <a:pt x="1292654" y="277467"/>
                      <a:pt x="1302179" y="312393"/>
                      <a:pt x="1307735" y="326283"/>
                    </a:cubicBezTo>
                    <a:cubicBezTo>
                      <a:pt x="1313291" y="340173"/>
                      <a:pt x="1309322" y="332236"/>
                      <a:pt x="1312497" y="333427"/>
                    </a:cubicBezTo>
                    <a:cubicBezTo>
                      <a:pt x="1315672" y="334618"/>
                      <a:pt x="1320038" y="333030"/>
                      <a:pt x="1326785" y="333427"/>
                    </a:cubicBezTo>
                    <a:cubicBezTo>
                      <a:pt x="1333532" y="333824"/>
                      <a:pt x="1349010" y="336602"/>
                      <a:pt x="1352979" y="335808"/>
                    </a:cubicBezTo>
                    <a:cubicBezTo>
                      <a:pt x="1356948" y="335014"/>
                      <a:pt x="1353375" y="339777"/>
                      <a:pt x="1350597" y="328665"/>
                    </a:cubicBezTo>
                    <a:cubicBezTo>
                      <a:pt x="1347819" y="317553"/>
                      <a:pt x="1345041" y="296120"/>
                      <a:pt x="1336310" y="269133"/>
                    </a:cubicBezTo>
                    <a:cubicBezTo>
                      <a:pt x="1327579" y="242145"/>
                      <a:pt x="1311704" y="192140"/>
                      <a:pt x="1298210" y="166740"/>
                    </a:cubicBezTo>
                    <a:cubicBezTo>
                      <a:pt x="1284716" y="141340"/>
                      <a:pt x="1276381" y="133005"/>
                      <a:pt x="1255347" y="116733"/>
                    </a:cubicBezTo>
                    <a:cubicBezTo>
                      <a:pt x="1234313" y="100461"/>
                      <a:pt x="1199388" y="81014"/>
                      <a:pt x="1172004" y="69108"/>
                    </a:cubicBezTo>
                    <a:cubicBezTo>
                      <a:pt x="1144620" y="57202"/>
                      <a:pt x="1123982" y="52440"/>
                      <a:pt x="1091041" y="45296"/>
                    </a:cubicBezTo>
                    <a:cubicBezTo>
                      <a:pt x="1058100" y="38152"/>
                      <a:pt x="1027144" y="31802"/>
                      <a:pt x="974360" y="26246"/>
                    </a:cubicBezTo>
                    <a:cubicBezTo>
                      <a:pt x="921576" y="20690"/>
                      <a:pt x="774335" y="11958"/>
                      <a:pt x="774335" y="11958"/>
                    </a:cubicBezTo>
                    <a:cubicBezTo>
                      <a:pt x="706073" y="7592"/>
                      <a:pt x="633444" y="-742"/>
                      <a:pt x="564785" y="52"/>
                    </a:cubicBezTo>
                    <a:cubicBezTo>
                      <a:pt x="496126" y="846"/>
                      <a:pt x="416751" y="9577"/>
                      <a:pt x="362379" y="16721"/>
                    </a:cubicBezTo>
                    <a:cubicBezTo>
                      <a:pt x="308007" y="23865"/>
                      <a:pt x="276654" y="23865"/>
                      <a:pt x="238554" y="42915"/>
                    </a:cubicBezTo>
                    <a:cubicBezTo>
                      <a:pt x="200454" y="61965"/>
                      <a:pt x="162354" y="102049"/>
                      <a:pt x="133779" y="131021"/>
                    </a:cubicBezTo>
                    <a:cubicBezTo>
                      <a:pt x="105204" y="159993"/>
                      <a:pt x="83773" y="193727"/>
                      <a:pt x="67104" y="216746"/>
                    </a:cubicBezTo>
                    <a:cubicBezTo>
                      <a:pt x="50435" y="239765"/>
                      <a:pt x="42894" y="251670"/>
                      <a:pt x="33766" y="269133"/>
                    </a:cubicBezTo>
                    <a:cubicBezTo>
                      <a:pt x="24638" y="286595"/>
                      <a:pt x="17891" y="300487"/>
                      <a:pt x="12335" y="321521"/>
                    </a:cubicBezTo>
                    <a:cubicBezTo>
                      <a:pt x="6779" y="342555"/>
                      <a:pt x="1620" y="366368"/>
                      <a:pt x="429" y="395340"/>
                    </a:cubicBezTo>
                    <a:cubicBezTo>
                      <a:pt x="-762" y="424312"/>
                      <a:pt x="429" y="465587"/>
                      <a:pt x="5191" y="495352"/>
                    </a:cubicBezTo>
                    <a:cubicBezTo>
                      <a:pt x="9953" y="525117"/>
                      <a:pt x="19479" y="548136"/>
                      <a:pt x="29004" y="573933"/>
                    </a:cubicBezTo>
                    <a:cubicBezTo>
                      <a:pt x="38529" y="599730"/>
                      <a:pt x="47657" y="627114"/>
                      <a:pt x="62341" y="650133"/>
                    </a:cubicBezTo>
                    <a:cubicBezTo>
                      <a:pt x="77025" y="673152"/>
                      <a:pt x="132191" y="731890"/>
                      <a:pt x="157591" y="740621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10" name="Freeform 109"/>
              <p:cNvSpPr/>
              <p:nvPr/>
            </p:nvSpPr>
            <p:spPr bwMode="auto">
              <a:xfrm rot="17681457">
                <a:off x="996469" y="7106750"/>
                <a:ext cx="1034511" cy="393568"/>
              </a:xfrm>
              <a:custGeom>
                <a:avLst/>
                <a:gdLst>
                  <a:gd name="connsiteX0" fmla="*/ 98145 w 1034511"/>
                  <a:gd name="connsiteY0" fmla="*/ 393397 h 393568"/>
                  <a:gd name="connsiteX1" fmla="*/ 55282 w 1034511"/>
                  <a:gd name="connsiteY1" fmla="*/ 348153 h 393568"/>
                  <a:gd name="connsiteX2" fmla="*/ 29088 w 1034511"/>
                  <a:gd name="connsiteY2" fmla="*/ 293384 h 393568"/>
                  <a:gd name="connsiteX3" fmla="*/ 36232 w 1034511"/>
                  <a:gd name="connsiteY3" fmla="*/ 219565 h 393568"/>
                  <a:gd name="connsiteX4" fmla="*/ 71951 w 1034511"/>
                  <a:gd name="connsiteY4" fmla="*/ 133840 h 393568"/>
                  <a:gd name="connsiteX5" fmla="*/ 141007 w 1034511"/>
                  <a:gd name="connsiteY5" fmla="*/ 93359 h 393568"/>
                  <a:gd name="connsiteX6" fmla="*/ 219588 w 1034511"/>
                  <a:gd name="connsiteY6" fmla="*/ 50497 h 393568"/>
                  <a:gd name="connsiteX7" fmla="*/ 350557 w 1034511"/>
                  <a:gd name="connsiteY7" fmla="*/ 43353 h 393568"/>
                  <a:gd name="connsiteX8" fmla="*/ 519626 w 1034511"/>
                  <a:gd name="connsiteY8" fmla="*/ 45734 h 393568"/>
                  <a:gd name="connsiteX9" fmla="*/ 660120 w 1034511"/>
                  <a:gd name="connsiteY9" fmla="*/ 76690 h 393568"/>
                  <a:gd name="connsiteX10" fmla="*/ 774420 w 1034511"/>
                  <a:gd name="connsiteY10" fmla="*/ 88597 h 393568"/>
                  <a:gd name="connsiteX11" fmla="*/ 848238 w 1034511"/>
                  <a:gd name="connsiteY11" fmla="*/ 124315 h 393568"/>
                  <a:gd name="connsiteX12" fmla="*/ 910151 w 1034511"/>
                  <a:gd name="connsiteY12" fmla="*/ 181465 h 393568"/>
                  <a:gd name="connsiteX13" fmla="*/ 929201 w 1034511"/>
                  <a:gd name="connsiteY13" fmla="*/ 207659 h 393568"/>
                  <a:gd name="connsiteX14" fmla="*/ 972063 w 1034511"/>
                  <a:gd name="connsiteY14" fmla="*/ 202897 h 393568"/>
                  <a:gd name="connsiteX15" fmla="*/ 1026832 w 1034511"/>
                  <a:gd name="connsiteY15" fmla="*/ 202897 h 393568"/>
                  <a:gd name="connsiteX16" fmla="*/ 1031595 w 1034511"/>
                  <a:gd name="connsiteY16" fmla="*/ 198134 h 393568"/>
                  <a:gd name="connsiteX17" fmla="*/ 1003020 w 1034511"/>
                  <a:gd name="connsiteY17" fmla="*/ 148128 h 393568"/>
                  <a:gd name="connsiteX18" fmla="*/ 919676 w 1034511"/>
                  <a:gd name="connsiteY18" fmla="*/ 71928 h 393568"/>
                  <a:gd name="connsiteX19" fmla="*/ 779182 w 1034511"/>
                  <a:gd name="connsiteY19" fmla="*/ 36209 h 393568"/>
                  <a:gd name="connsiteX20" fmla="*/ 600588 w 1034511"/>
                  <a:gd name="connsiteY20" fmla="*/ 19540 h 393568"/>
                  <a:gd name="connsiteX21" fmla="*/ 405326 w 1034511"/>
                  <a:gd name="connsiteY21" fmla="*/ 490 h 393568"/>
                  <a:gd name="connsiteX22" fmla="*/ 250545 w 1034511"/>
                  <a:gd name="connsiteY22" fmla="*/ 7634 h 393568"/>
                  <a:gd name="connsiteX23" fmla="*/ 167201 w 1034511"/>
                  <a:gd name="connsiteY23" fmla="*/ 29065 h 393568"/>
                  <a:gd name="connsiteX24" fmla="*/ 79095 w 1034511"/>
                  <a:gd name="connsiteY24" fmla="*/ 86215 h 393568"/>
                  <a:gd name="connsiteX25" fmla="*/ 17182 w 1034511"/>
                  <a:gd name="connsiteY25" fmla="*/ 167178 h 393568"/>
                  <a:gd name="connsiteX26" fmla="*/ 513 w 1034511"/>
                  <a:gd name="connsiteY26" fmla="*/ 283859 h 393568"/>
                  <a:gd name="connsiteX27" fmla="*/ 31470 w 1034511"/>
                  <a:gd name="connsiteY27" fmla="*/ 360059 h 393568"/>
                  <a:gd name="connsiteX28" fmla="*/ 98145 w 1034511"/>
                  <a:gd name="connsiteY28" fmla="*/ 393397 h 393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34511" h="393568">
                    <a:moveTo>
                      <a:pt x="98145" y="393397"/>
                    </a:moveTo>
                    <a:cubicBezTo>
                      <a:pt x="102114" y="391413"/>
                      <a:pt x="66791" y="364822"/>
                      <a:pt x="55282" y="348153"/>
                    </a:cubicBezTo>
                    <a:cubicBezTo>
                      <a:pt x="43773" y="331484"/>
                      <a:pt x="32263" y="314815"/>
                      <a:pt x="29088" y="293384"/>
                    </a:cubicBezTo>
                    <a:cubicBezTo>
                      <a:pt x="25913" y="271953"/>
                      <a:pt x="29088" y="246156"/>
                      <a:pt x="36232" y="219565"/>
                    </a:cubicBezTo>
                    <a:cubicBezTo>
                      <a:pt x="43376" y="192974"/>
                      <a:pt x="54489" y="154874"/>
                      <a:pt x="71951" y="133840"/>
                    </a:cubicBezTo>
                    <a:cubicBezTo>
                      <a:pt x="89413" y="112806"/>
                      <a:pt x="116401" y="107249"/>
                      <a:pt x="141007" y="93359"/>
                    </a:cubicBezTo>
                    <a:cubicBezTo>
                      <a:pt x="165613" y="79469"/>
                      <a:pt x="184663" y="58831"/>
                      <a:pt x="219588" y="50497"/>
                    </a:cubicBezTo>
                    <a:cubicBezTo>
                      <a:pt x="254513" y="42163"/>
                      <a:pt x="350557" y="43353"/>
                      <a:pt x="350557" y="43353"/>
                    </a:cubicBezTo>
                    <a:cubicBezTo>
                      <a:pt x="400563" y="42559"/>
                      <a:pt x="468032" y="40178"/>
                      <a:pt x="519626" y="45734"/>
                    </a:cubicBezTo>
                    <a:cubicBezTo>
                      <a:pt x="571220" y="51290"/>
                      <a:pt x="617654" y="69546"/>
                      <a:pt x="660120" y="76690"/>
                    </a:cubicBezTo>
                    <a:cubicBezTo>
                      <a:pt x="702586" y="83834"/>
                      <a:pt x="743067" y="80659"/>
                      <a:pt x="774420" y="88597"/>
                    </a:cubicBezTo>
                    <a:cubicBezTo>
                      <a:pt x="805773" y="96534"/>
                      <a:pt x="825616" y="108837"/>
                      <a:pt x="848238" y="124315"/>
                    </a:cubicBezTo>
                    <a:cubicBezTo>
                      <a:pt x="870860" y="139793"/>
                      <a:pt x="896657" y="167574"/>
                      <a:pt x="910151" y="181465"/>
                    </a:cubicBezTo>
                    <a:cubicBezTo>
                      <a:pt x="923645" y="195356"/>
                      <a:pt x="918882" y="204087"/>
                      <a:pt x="929201" y="207659"/>
                    </a:cubicBezTo>
                    <a:cubicBezTo>
                      <a:pt x="939520" y="211231"/>
                      <a:pt x="955791" y="203691"/>
                      <a:pt x="972063" y="202897"/>
                    </a:cubicBezTo>
                    <a:cubicBezTo>
                      <a:pt x="988335" y="202103"/>
                      <a:pt x="1016910" y="203691"/>
                      <a:pt x="1026832" y="202897"/>
                    </a:cubicBezTo>
                    <a:cubicBezTo>
                      <a:pt x="1036754" y="202103"/>
                      <a:pt x="1035564" y="207262"/>
                      <a:pt x="1031595" y="198134"/>
                    </a:cubicBezTo>
                    <a:cubicBezTo>
                      <a:pt x="1027626" y="189006"/>
                      <a:pt x="1021673" y="169162"/>
                      <a:pt x="1003020" y="148128"/>
                    </a:cubicBezTo>
                    <a:cubicBezTo>
                      <a:pt x="984367" y="127094"/>
                      <a:pt x="956982" y="90581"/>
                      <a:pt x="919676" y="71928"/>
                    </a:cubicBezTo>
                    <a:cubicBezTo>
                      <a:pt x="882370" y="53275"/>
                      <a:pt x="832363" y="44940"/>
                      <a:pt x="779182" y="36209"/>
                    </a:cubicBezTo>
                    <a:cubicBezTo>
                      <a:pt x="726001" y="27478"/>
                      <a:pt x="600588" y="19540"/>
                      <a:pt x="600588" y="19540"/>
                    </a:cubicBezTo>
                    <a:cubicBezTo>
                      <a:pt x="538279" y="13587"/>
                      <a:pt x="463666" y="2474"/>
                      <a:pt x="405326" y="490"/>
                    </a:cubicBezTo>
                    <a:cubicBezTo>
                      <a:pt x="346986" y="-1494"/>
                      <a:pt x="290233" y="2871"/>
                      <a:pt x="250545" y="7634"/>
                    </a:cubicBezTo>
                    <a:cubicBezTo>
                      <a:pt x="210858" y="12396"/>
                      <a:pt x="195776" y="15968"/>
                      <a:pt x="167201" y="29065"/>
                    </a:cubicBezTo>
                    <a:cubicBezTo>
                      <a:pt x="138626" y="42162"/>
                      <a:pt x="104098" y="63196"/>
                      <a:pt x="79095" y="86215"/>
                    </a:cubicBezTo>
                    <a:cubicBezTo>
                      <a:pt x="54092" y="109234"/>
                      <a:pt x="30279" y="134237"/>
                      <a:pt x="17182" y="167178"/>
                    </a:cubicBezTo>
                    <a:cubicBezTo>
                      <a:pt x="4085" y="200119"/>
                      <a:pt x="-1868" y="251712"/>
                      <a:pt x="513" y="283859"/>
                    </a:cubicBezTo>
                    <a:cubicBezTo>
                      <a:pt x="2894" y="316006"/>
                      <a:pt x="17976" y="340215"/>
                      <a:pt x="31470" y="360059"/>
                    </a:cubicBezTo>
                    <a:cubicBezTo>
                      <a:pt x="44964" y="379903"/>
                      <a:pt x="94176" y="395381"/>
                      <a:pt x="98145" y="39339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11" name="Freeform 110"/>
              <p:cNvSpPr/>
              <p:nvPr/>
            </p:nvSpPr>
            <p:spPr bwMode="auto">
              <a:xfrm rot="17681457">
                <a:off x="1173256" y="9587669"/>
                <a:ext cx="162869" cy="92301"/>
              </a:xfrm>
              <a:custGeom>
                <a:avLst/>
                <a:gdLst>
                  <a:gd name="connsiteX0" fmla="*/ 4197 w 162869"/>
                  <a:gd name="connsiteY0" fmla="*/ 23812 h 92301"/>
                  <a:gd name="connsiteX1" fmla="*/ 106591 w 162869"/>
                  <a:gd name="connsiteY1" fmla="*/ 0 h 92301"/>
                  <a:gd name="connsiteX2" fmla="*/ 142309 w 162869"/>
                  <a:gd name="connsiteY2" fmla="*/ 23812 h 92301"/>
                  <a:gd name="connsiteX3" fmla="*/ 142309 w 162869"/>
                  <a:gd name="connsiteY3" fmla="*/ 21431 h 92301"/>
                  <a:gd name="connsiteX4" fmla="*/ 147072 w 162869"/>
                  <a:gd name="connsiteY4" fmla="*/ 38100 h 92301"/>
                  <a:gd name="connsiteX5" fmla="*/ 161359 w 162869"/>
                  <a:gd name="connsiteY5" fmla="*/ 57150 h 92301"/>
                  <a:gd name="connsiteX6" fmla="*/ 106591 w 162869"/>
                  <a:gd name="connsiteY6" fmla="*/ 76200 h 92301"/>
                  <a:gd name="connsiteX7" fmla="*/ 28009 w 162869"/>
                  <a:gd name="connsiteY7" fmla="*/ 90487 h 92301"/>
                  <a:gd name="connsiteX8" fmla="*/ 4197 w 162869"/>
                  <a:gd name="connsiteY8" fmla="*/ 23812 h 92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2869" h="92301">
                    <a:moveTo>
                      <a:pt x="4197" y="23812"/>
                    </a:moveTo>
                    <a:cubicBezTo>
                      <a:pt x="17294" y="8731"/>
                      <a:pt x="83572" y="0"/>
                      <a:pt x="106591" y="0"/>
                    </a:cubicBezTo>
                    <a:cubicBezTo>
                      <a:pt x="129610" y="0"/>
                      <a:pt x="136356" y="20240"/>
                      <a:pt x="142309" y="23812"/>
                    </a:cubicBezTo>
                    <a:cubicBezTo>
                      <a:pt x="148262" y="27384"/>
                      <a:pt x="141515" y="19050"/>
                      <a:pt x="142309" y="21431"/>
                    </a:cubicBezTo>
                    <a:cubicBezTo>
                      <a:pt x="143103" y="23812"/>
                      <a:pt x="143897" y="32147"/>
                      <a:pt x="147072" y="38100"/>
                    </a:cubicBezTo>
                    <a:cubicBezTo>
                      <a:pt x="150247" y="44053"/>
                      <a:pt x="168106" y="50800"/>
                      <a:pt x="161359" y="57150"/>
                    </a:cubicBezTo>
                    <a:cubicBezTo>
                      <a:pt x="154612" y="63500"/>
                      <a:pt x="128816" y="70644"/>
                      <a:pt x="106591" y="76200"/>
                    </a:cubicBezTo>
                    <a:cubicBezTo>
                      <a:pt x="84366" y="81756"/>
                      <a:pt x="44678" y="97631"/>
                      <a:pt x="28009" y="90487"/>
                    </a:cubicBezTo>
                    <a:cubicBezTo>
                      <a:pt x="11340" y="83343"/>
                      <a:pt x="-8900" y="38893"/>
                      <a:pt x="4197" y="23812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12" name="Freeform 111"/>
              <p:cNvSpPr/>
              <p:nvPr/>
            </p:nvSpPr>
            <p:spPr bwMode="auto">
              <a:xfrm rot="17681457">
                <a:off x="1592134" y="7199449"/>
                <a:ext cx="572664" cy="109175"/>
              </a:xfrm>
              <a:custGeom>
                <a:avLst/>
                <a:gdLst>
                  <a:gd name="connsiteX0" fmla="*/ 17550 w 572664"/>
                  <a:gd name="connsiteY0" fmla="*/ 40494 h 109175"/>
                  <a:gd name="connsiteX1" fmla="*/ 12788 w 572664"/>
                  <a:gd name="connsiteY1" fmla="*/ 90500 h 109175"/>
                  <a:gd name="connsiteX2" fmla="*/ 141375 w 572664"/>
                  <a:gd name="connsiteY2" fmla="*/ 104788 h 109175"/>
                  <a:gd name="connsiteX3" fmla="*/ 346163 w 572664"/>
                  <a:gd name="connsiteY3" fmla="*/ 102407 h 109175"/>
                  <a:gd name="connsiteX4" fmla="*/ 512850 w 572664"/>
                  <a:gd name="connsiteY4" fmla="*/ 107169 h 109175"/>
                  <a:gd name="connsiteX5" fmla="*/ 555713 w 572664"/>
                  <a:gd name="connsiteY5" fmla="*/ 64307 h 109175"/>
                  <a:gd name="connsiteX6" fmla="*/ 572381 w 572664"/>
                  <a:gd name="connsiteY6" fmla="*/ 54782 h 109175"/>
                  <a:gd name="connsiteX7" fmla="*/ 543806 w 572664"/>
                  <a:gd name="connsiteY7" fmla="*/ 40494 h 109175"/>
                  <a:gd name="connsiteX8" fmla="*/ 522375 w 572664"/>
                  <a:gd name="connsiteY8" fmla="*/ 16682 h 109175"/>
                  <a:gd name="connsiteX9" fmla="*/ 512850 w 572664"/>
                  <a:gd name="connsiteY9" fmla="*/ 13 h 109175"/>
                  <a:gd name="connsiteX10" fmla="*/ 498563 w 572664"/>
                  <a:gd name="connsiteY10" fmla="*/ 14300 h 109175"/>
                  <a:gd name="connsiteX11" fmla="*/ 479513 w 572664"/>
                  <a:gd name="connsiteY11" fmla="*/ 38113 h 109175"/>
                  <a:gd name="connsiteX12" fmla="*/ 405694 w 572664"/>
                  <a:gd name="connsiteY12" fmla="*/ 52400 h 109175"/>
                  <a:gd name="connsiteX13" fmla="*/ 219956 w 572664"/>
                  <a:gd name="connsiteY13" fmla="*/ 54782 h 109175"/>
                  <a:gd name="connsiteX14" fmla="*/ 127088 w 572664"/>
                  <a:gd name="connsiteY14" fmla="*/ 42875 h 109175"/>
                  <a:gd name="connsiteX15" fmla="*/ 17550 w 572664"/>
                  <a:gd name="connsiteY15" fmla="*/ 40494 h 109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72664" h="109175">
                    <a:moveTo>
                      <a:pt x="17550" y="40494"/>
                    </a:moveTo>
                    <a:cubicBezTo>
                      <a:pt x="-1500" y="48431"/>
                      <a:pt x="-7850" y="79784"/>
                      <a:pt x="12788" y="90500"/>
                    </a:cubicBezTo>
                    <a:cubicBezTo>
                      <a:pt x="33426" y="101216"/>
                      <a:pt x="85813" y="102804"/>
                      <a:pt x="141375" y="104788"/>
                    </a:cubicBezTo>
                    <a:cubicBezTo>
                      <a:pt x="196937" y="106772"/>
                      <a:pt x="284251" y="102010"/>
                      <a:pt x="346163" y="102407"/>
                    </a:cubicBezTo>
                    <a:cubicBezTo>
                      <a:pt x="408075" y="102804"/>
                      <a:pt x="477925" y="113519"/>
                      <a:pt x="512850" y="107169"/>
                    </a:cubicBezTo>
                    <a:cubicBezTo>
                      <a:pt x="547775" y="100819"/>
                      <a:pt x="545791" y="73038"/>
                      <a:pt x="555713" y="64307"/>
                    </a:cubicBezTo>
                    <a:cubicBezTo>
                      <a:pt x="565635" y="55576"/>
                      <a:pt x="574365" y="58751"/>
                      <a:pt x="572381" y="54782"/>
                    </a:cubicBezTo>
                    <a:cubicBezTo>
                      <a:pt x="570397" y="50813"/>
                      <a:pt x="552140" y="46844"/>
                      <a:pt x="543806" y="40494"/>
                    </a:cubicBezTo>
                    <a:cubicBezTo>
                      <a:pt x="535472" y="34144"/>
                      <a:pt x="527534" y="23429"/>
                      <a:pt x="522375" y="16682"/>
                    </a:cubicBezTo>
                    <a:cubicBezTo>
                      <a:pt x="517216" y="9935"/>
                      <a:pt x="516819" y="410"/>
                      <a:pt x="512850" y="13"/>
                    </a:cubicBezTo>
                    <a:cubicBezTo>
                      <a:pt x="508881" y="-384"/>
                      <a:pt x="504119" y="7950"/>
                      <a:pt x="498563" y="14300"/>
                    </a:cubicBezTo>
                    <a:cubicBezTo>
                      <a:pt x="493007" y="20650"/>
                      <a:pt x="494991" y="31763"/>
                      <a:pt x="479513" y="38113"/>
                    </a:cubicBezTo>
                    <a:cubicBezTo>
                      <a:pt x="464035" y="44463"/>
                      <a:pt x="448953" y="49622"/>
                      <a:pt x="405694" y="52400"/>
                    </a:cubicBezTo>
                    <a:cubicBezTo>
                      <a:pt x="362435" y="55178"/>
                      <a:pt x="266390" y="56369"/>
                      <a:pt x="219956" y="54782"/>
                    </a:cubicBezTo>
                    <a:cubicBezTo>
                      <a:pt x="173522" y="53195"/>
                      <a:pt x="160426" y="44860"/>
                      <a:pt x="127088" y="42875"/>
                    </a:cubicBezTo>
                    <a:cubicBezTo>
                      <a:pt x="93750" y="40890"/>
                      <a:pt x="36600" y="32557"/>
                      <a:pt x="17550" y="40494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13" name="Freeform 112"/>
              <p:cNvSpPr/>
              <p:nvPr/>
            </p:nvSpPr>
            <p:spPr bwMode="auto">
              <a:xfrm rot="17681457">
                <a:off x="1570441" y="7185315"/>
                <a:ext cx="912842" cy="243941"/>
              </a:xfrm>
              <a:custGeom>
                <a:avLst/>
                <a:gdLst>
                  <a:gd name="connsiteX0" fmla="*/ 71637 w 912842"/>
                  <a:gd name="connsiteY0" fmla="*/ 88918 h 243941"/>
                  <a:gd name="connsiteX1" fmla="*/ 33537 w 912842"/>
                  <a:gd name="connsiteY1" fmla="*/ 143686 h 243941"/>
                  <a:gd name="connsiteX2" fmla="*/ 2581 w 912842"/>
                  <a:gd name="connsiteY2" fmla="*/ 179405 h 243941"/>
                  <a:gd name="connsiteX3" fmla="*/ 2581 w 912842"/>
                  <a:gd name="connsiteY3" fmla="*/ 181786 h 243941"/>
                  <a:gd name="connsiteX4" fmla="*/ 9725 w 912842"/>
                  <a:gd name="connsiteY4" fmla="*/ 186549 h 243941"/>
                  <a:gd name="connsiteX5" fmla="*/ 88306 w 912842"/>
                  <a:gd name="connsiteY5" fmla="*/ 207980 h 243941"/>
                  <a:gd name="connsiteX6" fmla="*/ 307381 w 912842"/>
                  <a:gd name="connsiteY6" fmla="*/ 231793 h 243941"/>
                  <a:gd name="connsiteX7" fmla="*/ 552650 w 912842"/>
                  <a:gd name="connsiteY7" fmla="*/ 243699 h 243941"/>
                  <a:gd name="connsiteX8" fmla="*/ 755056 w 912842"/>
                  <a:gd name="connsiteY8" fmla="*/ 234174 h 243941"/>
                  <a:gd name="connsiteX9" fmla="*/ 836019 w 912842"/>
                  <a:gd name="connsiteY9" fmla="*/ 177024 h 243941"/>
                  <a:gd name="connsiteX10" fmla="*/ 890787 w 912842"/>
                  <a:gd name="connsiteY10" fmla="*/ 100824 h 243941"/>
                  <a:gd name="connsiteX11" fmla="*/ 909837 w 912842"/>
                  <a:gd name="connsiteY11" fmla="*/ 22243 h 243941"/>
                  <a:gd name="connsiteX12" fmla="*/ 909837 w 912842"/>
                  <a:gd name="connsiteY12" fmla="*/ 15099 h 243941"/>
                  <a:gd name="connsiteX13" fmla="*/ 881262 w 912842"/>
                  <a:gd name="connsiteY13" fmla="*/ 3193 h 243941"/>
                  <a:gd name="connsiteX14" fmla="*/ 857450 w 912842"/>
                  <a:gd name="connsiteY14" fmla="*/ 811 h 243941"/>
                  <a:gd name="connsiteX15" fmla="*/ 852687 w 912842"/>
                  <a:gd name="connsiteY15" fmla="*/ 15099 h 243941"/>
                  <a:gd name="connsiteX16" fmla="*/ 778869 w 912842"/>
                  <a:gd name="connsiteY16" fmla="*/ 117493 h 243941"/>
                  <a:gd name="connsiteX17" fmla="*/ 662187 w 912842"/>
                  <a:gd name="connsiteY17" fmla="*/ 148449 h 243941"/>
                  <a:gd name="connsiteX18" fmla="*/ 281187 w 912842"/>
                  <a:gd name="connsiteY18" fmla="*/ 150830 h 243941"/>
                  <a:gd name="connsiteX19" fmla="*/ 150219 w 912842"/>
                  <a:gd name="connsiteY19" fmla="*/ 124636 h 243941"/>
                  <a:gd name="connsiteX20" fmla="*/ 71637 w 912842"/>
                  <a:gd name="connsiteY20" fmla="*/ 88918 h 243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12842" h="243941">
                    <a:moveTo>
                      <a:pt x="71637" y="88918"/>
                    </a:moveTo>
                    <a:cubicBezTo>
                      <a:pt x="52190" y="92093"/>
                      <a:pt x="45046" y="128605"/>
                      <a:pt x="33537" y="143686"/>
                    </a:cubicBezTo>
                    <a:cubicBezTo>
                      <a:pt x="22028" y="158767"/>
                      <a:pt x="7740" y="173055"/>
                      <a:pt x="2581" y="179405"/>
                    </a:cubicBezTo>
                    <a:cubicBezTo>
                      <a:pt x="-2578" y="185755"/>
                      <a:pt x="1390" y="180595"/>
                      <a:pt x="2581" y="181786"/>
                    </a:cubicBezTo>
                    <a:cubicBezTo>
                      <a:pt x="3772" y="182977"/>
                      <a:pt x="-4562" y="182183"/>
                      <a:pt x="9725" y="186549"/>
                    </a:cubicBezTo>
                    <a:cubicBezTo>
                      <a:pt x="24012" y="190915"/>
                      <a:pt x="38697" y="200439"/>
                      <a:pt x="88306" y="207980"/>
                    </a:cubicBezTo>
                    <a:cubicBezTo>
                      <a:pt x="137915" y="215521"/>
                      <a:pt x="229990" y="225840"/>
                      <a:pt x="307381" y="231793"/>
                    </a:cubicBezTo>
                    <a:cubicBezTo>
                      <a:pt x="384772" y="237746"/>
                      <a:pt x="478038" y="243302"/>
                      <a:pt x="552650" y="243699"/>
                    </a:cubicBezTo>
                    <a:cubicBezTo>
                      <a:pt x="627262" y="244096"/>
                      <a:pt x="707828" y="245287"/>
                      <a:pt x="755056" y="234174"/>
                    </a:cubicBezTo>
                    <a:cubicBezTo>
                      <a:pt x="802284" y="223062"/>
                      <a:pt x="813397" y="199249"/>
                      <a:pt x="836019" y="177024"/>
                    </a:cubicBezTo>
                    <a:cubicBezTo>
                      <a:pt x="858641" y="154799"/>
                      <a:pt x="878484" y="126621"/>
                      <a:pt x="890787" y="100824"/>
                    </a:cubicBezTo>
                    <a:cubicBezTo>
                      <a:pt x="903090" y="75027"/>
                      <a:pt x="906662" y="36530"/>
                      <a:pt x="909837" y="22243"/>
                    </a:cubicBezTo>
                    <a:cubicBezTo>
                      <a:pt x="913012" y="7956"/>
                      <a:pt x="914599" y="18274"/>
                      <a:pt x="909837" y="15099"/>
                    </a:cubicBezTo>
                    <a:cubicBezTo>
                      <a:pt x="905075" y="11924"/>
                      <a:pt x="889993" y="5574"/>
                      <a:pt x="881262" y="3193"/>
                    </a:cubicBezTo>
                    <a:cubicBezTo>
                      <a:pt x="872531" y="812"/>
                      <a:pt x="862213" y="-1173"/>
                      <a:pt x="857450" y="811"/>
                    </a:cubicBezTo>
                    <a:cubicBezTo>
                      <a:pt x="852688" y="2795"/>
                      <a:pt x="865784" y="-4348"/>
                      <a:pt x="852687" y="15099"/>
                    </a:cubicBezTo>
                    <a:cubicBezTo>
                      <a:pt x="839590" y="34546"/>
                      <a:pt x="810619" y="95268"/>
                      <a:pt x="778869" y="117493"/>
                    </a:cubicBezTo>
                    <a:cubicBezTo>
                      <a:pt x="747119" y="139718"/>
                      <a:pt x="745134" y="142893"/>
                      <a:pt x="662187" y="148449"/>
                    </a:cubicBezTo>
                    <a:cubicBezTo>
                      <a:pt x="579240" y="154005"/>
                      <a:pt x="366515" y="154799"/>
                      <a:pt x="281187" y="150830"/>
                    </a:cubicBezTo>
                    <a:cubicBezTo>
                      <a:pt x="195859" y="146861"/>
                      <a:pt x="183953" y="133764"/>
                      <a:pt x="150219" y="124636"/>
                    </a:cubicBezTo>
                    <a:cubicBezTo>
                      <a:pt x="116485" y="115508"/>
                      <a:pt x="91084" y="85743"/>
                      <a:pt x="71637" y="88918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14" name="Freeform 113"/>
              <p:cNvSpPr/>
              <p:nvPr/>
            </p:nvSpPr>
            <p:spPr bwMode="auto">
              <a:xfrm rot="17681457">
                <a:off x="1725375" y="6689718"/>
                <a:ext cx="346901" cy="345617"/>
              </a:xfrm>
              <a:custGeom>
                <a:avLst/>
                <a:gdLst>
                  <a:gd name="connsiteX0" fmla="*/ 323879 w 346901"/>
                  <a:gd name="connsiteY0" fmla="*/ 1341 h 345617"/>
                  <a:gd name="connsiteX1" fmla="*/ 197673 w 346901"/>
                  <a:gd name="connsiteY1" fmla="*/ 13248 h 345617"/>
                  <a:gd name="connsiteX2" fmla="*/ 83373 w 346901"/>
                  <a:gd name="connsiteY2" fmla="*/ 22773 h 345617"/>
                  <a:gd name="connsiteX3" fmla="*/ 28604 w 346901"/>
                  <a:gd name="connsiteY3" fmla="*/ 37060 h 345617"/>
                  <a:gd name="connsiteX4" fmla="*/ 29 w 346901"/>
                  <a:gd name="connsiteY4" fmla="*/ 101354 h 345617"/>
                  <a:gd name="connsiteX5" fmla="*/ 23842 w 346901"/>
                  <a:gd name="connsiteY5" fmla="*/ 208510 h 345617"/>
                  <a:gd name="connsiteX6" fmla="*/ 54798 w 346901"/>
                  <a:gd name="connsiteY6" fmla="*/ 270423 h 345617"/>
                  <a:gd name="connsiteX7" fmla="*/ 154811 w 346901"/>
                  <a:gd name="connsiteY7" fmla="*/ 303760 h 345617"/>
                  <a:gd name="connsiteX8" fmla="*/ 252442 w 346901"/>
                  <a:gd name="connsiteY8" fmla="*/ 344241 h 345617"/>
                  <a:gd name="connsiteX9" fmla="*/ 340548 w 346901"/>
                  <a:gd name="connsiteY9" fmla="*/ 334716 h 345617"/>
                  <a:gd name="connsiteX10" fmla="*/ 340548 w 346901"/>
                  <a:gd name="connsiteY10" fmla="*/ 320429 h 345617"/>
                  <a:gd name="connsiteX11" fmla="*/ 345311 w 346901"/>
                  <a:gd name="connsiteY11" fmla="*/ 263279 h 345617"/>
                  <a:gd name="connsiteX12" fmla="*/ 345311 w 346901"/>
                  <a:gd name="connsiteY12" fmla="*/ 263279 h 345617"/>
                  <a:gd name="connsiteX13" fmla="*/ 316736 w 346901"/>
                  <a:gd name="connsiteY13" fmla="*/ 258516 h 345617"/>
                  <a:gd name="connsiteX14" fmla="*/ 190529 w 346901"/>
                  <a:gd name="connsiteY14" fmla="*/ 246610 h 345617"/>
                  <a:gd name="connsiteX15" fmla="*/ 121473 w 346901"/>
                  <a:gd name="connsiteY15" fmla="*/ 222798 h 345617"/>
                  <a:gd name="connsiteX16" fmla="*/ 85754 w 346901"/>
                  <a:gd name="connsiteY16" fmla="*/ 170410 h 345617"/>
                  <a:gd name="connsiteX17" fmla="*/ 54798 w 346901"/>
                  <a:gd name="connsiteY17" fmla="*/ 113260 h 345617"/>
                  <a:gd name="connsiteX18" fmla="*/ 66704 w 346901"/>
                  <a:gd name="connsiteY18" fmla="*/ 53729 h 345617"/>
                  <a:gd name="connsiteX19" fmla="*/ 66704 w 346901"/>
                  <a:gd name="connsiteY19" fmla="*/ 53729 h 345617"/>
                  <a:gd name="connsiteX20" fmla="*/ 102423 w 346901"/>
                  <a:gd name="connsiteY20" fmla="*/ 48966 h 345617"/>
                  <a:gd name="connsiteX21" fmla="*/ 223867 w 346901"/>
                  <a:gd name="connsiteY21" fmla="*/ 56110 h 345617"/>
                  <a:gd name="connsiteX22" fmla="*/ 309592 w 346901"/>
                  <a:gd name="connsiteY22" fmla="*/ 51348 h 345617"/>
                  <a:gd name="connsiteX23" fmla="*/ 323879 w 346901"/>
                  <a:gd name="connsiteY23" fmla="*/ 1341 h 345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46901" h="345617">
                    <a:moveTo>
                      <a:pt x="323879" y="1341"/>
                    </a:moveTo>
                    <a:cubicBezTo>
                      <a:pt x="305226" y="-5009"/>
                      <a:pt x="197673" y="13248"/>
                      <a:pt x="197673" y="13248"/>
                    </a:cubicBezTo>
                    <a:cubicBezTo>
                      <a:pt x="157589" y="16820"/>
                      <a:pt x="111551" y="18804"/>
                      <a:pt x="83373" y="22773"/>
                    </a:cubicBezTo>
                    <a:cubicBezTo>
                      <a:pt x="55195" y="26742"/>
                      <a:pt x="42495" y="23963"/>
                      <a:pt x="28604" y="37060"/>
                    </a:cubicBezTo>
                    <a:cubicBezTo>
                      <a:pt x="14713" y="50157"/>
                      <a:pt x="823" y="72779"/>
                      <a:pt x="29" y="101354"/>
                    </a:cubicBezTo>
                    <a:cubicBezTo>
                      <a:pt x="-765" y="129929"/>
                      <a:pt x="14714" y="180332"/>
                      <a:pt x="23842" y="208510"/>
                    </a:cubicBezTo>
                    <a:cubicBezTo>
                      <a:pt x="32970" y="236688"/>
                      <a:pt x="32970" y="254548"/>
                      <a:pt x="54798" y="270423"/>
                    </a:cubicBezTo>
                    <a:cubicBezTo>
                      <a:pt x="76626" y="286298"/>
                      <a:pt x="121870" y="291457"/>
                      <a:pt x="154811" y="303760"/>
                    </a:cubicBezTo>
                    <a:cubicBezTo>
                      <a:pt x="187752" y="316063"/>
                      <a:pt x="221486" y="339082"/>
                      <a:pt x="252442" y="344241"/>
                    </a:cubicBezTo>
                    <a:cubicBezTo>
                      <a:pt x="283398" y="349400"/>
                      <a:pt x="325864" y="338685"/>
                      <a:pt x="340548" y="334716"/>
                    </a:cubicBezTo>
                    <a:cubicBezTo>
                      <a:pt x="355232" y="330747"/>
                      <a:pt x="339754" y="332335"/>
                      <a:pt x="340548" y="320429"/>
                    </a:cubicBezTo>
                    <a:cubicBezTo>
                      <a:pt x="341342" y="308523"/>
                      <a:pt x="345311" y="263279"/>
                      <a:pt x="345311" y="263279"/>
                    </a:cubicBezTo>
                    <a:lnTo>
                      <a:pt x="345311" y="263279"/>
                    </a:lnTo>
                    <a:cubicBezTo>
                      <a:pt x="340549" y="262485"/>
                      <a:pt x="342533" y="261294"/>
                      <a:pt x="316736" y="258516"/>
                    </a:cubicBezTo>
                    <a:cubicBezTo>
                      <a:pt x="290939" y="255738"/>
                      <a:pt x="223073" y="252563"/>
                      <a:pt x="190529" y="246610"/>
                    </a:cubicBezTo>
                    <a:cubicBezTo>
                      <a:pt x="157985" y="240657"/>
                      <a:pt x="138935" y="235498"/>
                      <a:pt x="121473" y="222798"/>
                    </a:cubicBezTo>
                    <a:cubicBezTo>
                      <a:pt x="104010" y="210098"/>
                      <a:pt x="96866" y="188666"/>
                      <a:pt x="85754" y="170410"/>
                    </a:cubicBezTo>
                    <a:cubicBezTo>
                      <a:pt x="74641" y="152154"/>
                      <a:pt x="57973" y="132707"/>
                      <a:pt x="54798" y="113260"/>
                    </a:cubicBezTo>
                    <a:cubicBezTo>
                      <a:pt x="51623" y="93813"/>
                      <a:pt x="66704" y="53729"/>
                      <a:pt x="66704" y="53729"/>
                    </a:cubicBezTo>
                    <a:lnTo>
                      <a:pt x="66704" y="53729"/>
                    </a:lnTo>
                    <a:cubicBezTo>
                      <a:pt x="72657" y="52935"/>
                      <a:pt x="76229" y="48569"/>
                      <a:pt x="102423" y="48966"/>
                    </a:cubicBezTo>
                    <a:cubicBezTo>
                      <a:pt x="128617" y="49363"/>
                      <a:pt x="189339" y="55713"/>
                      <a:pt x="223867" y="56110"/>
                    </a:cubicBezTo>
                    <a:cubicBezTo>
                      <a:pt x="258395" y="56507"/>
                      <a:pt x="290939" y="52936"/>
                      <a:pt x="309592" y="51348"/>
                    </a:cubicBezTo>
                    <a:cubicBezTo>
                      <a:pt x="328245" y="49761"/>
                      <a:pt x="342532" y="7691"/>
                      <a:pt x="323879" y="134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15" name="Group 114"/>
            <p:cNvGrpSpPr/>
            <p:nvPr/>
          </p:nvGrpSpPr>
          <p:grpSpPr>
            <a:xfrm rot="11344342">
              <a:off x="9956021" y="2468190"/>
              <a:ext cx="3041881" cy="1414993"/>
              <a:chOff x="4851172" y="7296098"/>
              <a:chExt cx="3041881" cy="1414993"/>
            </a:xfrm>
            <a:solidFill>
              <a:srgbClr val="7030A0"/>
            </a:solidFill>
          </p:grpSpPr>
          <p:sp>
            <p:nvSpPr>
              <p:cNvPr id="116" name="Freeform 115"/>
              <p:cNvSpPr/>
              <p:nvPr/>
            </p:nvSpPr>
            <p:spPr bwMode="auto">
              <a:xfrm>
                <a:off x="4924570" y="7670609"/>
                <a:ext cx="1231204" cy="740363"/>
              </a:xfrm>
              <a:custGeom>
                <a:avLst/>
                <a:gdLst>
                  <a:gd name="connsiteX0" fmla="*/ 102249 w 1231204"/>
                  <a:gd name="connsiteY0" fmla="*/ 732822 h 740363"/>
                  <a:gd name="connsiteX1" fmla="*/ 11761 w 1231204"/>
                  <a:gd name="connsiteY1" fmla="*/ 558991 h 740363"/>
                  <a:gd name="connsiteX2" fmla="*/ 11761 w 1231204"/>
                  <a:gd name="connsiteY2" fmla="*/ 418497 h 740363"/>
                  <a:gd name="connsiteX3" fmla="*/ 109393 w 1231204"/>
                  <a:gd name="connsiteY3" fmla="*/ 292291 h 740363"/>
                  <a:gd name="connsiteX4" fmla="*/ 254649 w 1231204"/>
                  <a:gd name="connsiteY4" fmla="*/ 192279 h 740363"/>
                  <a:gd name="connsiteX5" fmla="*/ 395143 w 1231204"/>
                  <a:gd name="connsiteY5" fmla="*/ 111316 h 740363"/>
                  <a:gd name="connsiteX6" fmla="*/ 518968 w 1231204"/>
                  <a:gd name="connsiteY6" fmla="*/ 58929 h 740363"/>
                  <a:gd name="connsiteX7" fmla="*/ 628505 w 1231204"/>
                  <a:gd name="connsiteY7" fmla="*/ 23210 h 740363"/>
                  <a:gd name="connsiteX8" fmla="*/ 714230 w 1231204"/>
                  <a:gd name="connsiteY8" fmla="*/ 1779 h 740363"/>
                  <a:gd name="connsiteX9" fmla="*/ 776143 w 1231204"/>
                  <a:gd name="connsiteY9" fmla="*/ 1779 h 740363"/>
                  <a:gd name="connsiteX10" fmla="*/ 838055 w 1231204"/>
                  <a:gd name="connsiteY10" fmla="*/ 6541 h 740363"/>
                  <a:gd name="connsiteX11" fmla="*/ 892824 w 1231204"/>
                  <a:gd name="connsiteY11" fmla="*/ 18447 h 740363"/>
                  <a:gd name="connsiteX12" fmla="*/ 928543 w 1231204"/>
                  <a:gd name="connsiteY12" fmla="*/ 37497 h 740363"/>
                  <a:gd name="connsiteX13" fmla="*/ 961880 w 1231204"/>
                  <a:gd name="connsiteY13" fmla="*/ 63691 h 740363"/>
                  <a:gd name="connsiteX14" fmla="*/ 995218 w 1231204"/>
                  <a:gd name="connsiteY14" fmla="*/ 94647 h 740363"/>
                  <a:gd name="connsiteX15" fmla="*/ 1121424 w 1231204"/>
                  <a:gd name="connsiteY15" fmla="*/ 211329 h 740363"/>
                  <a:gd name="connsiteX16" fmla="*/ 1176193 w 1231204"/>
                  <a:gd name="connsiteY16" fmla="*/ 289910 h 740363"/>
                  <a:gd name="connsiteX17" fmla="*/ 1214293 w 1231204"/>
                  <a:gd name="connsiteY17" fmla="*/ 351822 h 740363"/>
                  <a:gd name="connsiteX18" fmla="*/ 1223818 w 1231204"/>
                  <a:gd name="connsiteY18" fmla="*/ 368491 h 740363"/>
                  <a:gd name="connsiteX19" fmla="*/ 1230961 w 1231204"/>
                  <a:gd name="connsiteY19" fmla="*/ 392304 h 740363"/>
                  <a:gd name="connsiteX20" fmla="*/ 1228580 w 1231204"/>
                  <a:gd name="connsiteY20" fmla="*/ 413735 h 740363"/>
                  <a:gd name="connsiteX21" fmla="*/ 1230961 w 1231204"/>
                  <a:gd name="connsiteY21" fmla="*/ 480410 h 740363"/>
                  <a:gd name="connsiteX22" fmla="*/ 1221436 w 1231204"/>
                  <a:gd name="connsiteY22" fmla="*/ 511366 h 740363"/>
                  <a:gd name="connsiteX23" fmla="*/ 1202386 w 1231204"/>
                  <a:gd name="connsiteY23" fmla="*/ 566135 h 740363"/>
                  <a:gd name="connsiteX24" fmla="*/ 1178574 w 1231204"/>
                  <a:gd name="connsiteY24" fmla="*/ 604235 h 740363"/>
                  <a:gd name="connsiteX25" fmla="*/ 1173811 w 1231204"/>
                  <a:gd name="connsiteY25" fmla="*/ 608997 h 740363"/>
                  <a:gd name="connsiteX26" fmla="*/ 1169049 w 1231204"/>
                  <a:gd name="connsiteY26" fmla="*/ 613760 h 740363"/>
                  <a:gd name="connsiteX27" fmla="*/ 1164286 w 1231204"/>
                  <a:gd name="connsiteY27" fmla="*/ 623285 h 740363"/>
                  <a:gd name="connsiteX28" fmla="*/ 1157143 w 1231204"/>
                  <a:gd name="connsiteY28" fmla="*/ 618522 h 740363"/>
                  <a:gd name="connsiteX29" fmla="*/ 1149999 w 1231204"/>
                  <a:gd name="connsiteY29" fmla="*/ 611379 h 740363"/>
                  <a:gd name="connsiteX30" fmla="*/ 1140474 w 1231204"/>
                  <a:gd name="connsiteY30" fmla="*/ 606616 h 740363"/>
                  <a:gd name="connsiteX31" fmla="*/ 1126186 w 1231204"/>
                  <a:gd name="connsiteY31" fmla="*/ 592329 h 740363"/>
                  <a:gd name="connsiteX32" fmla="*/ 1109518 w 1231204"/>
                  <a:gd name="connsiteY32" fmla="*/ 587566 h 740363"/>
                  <a:gd name="connsiteX33" fmla="*/ 1107136 w 1231204"/>
                  <a:gd name="connsiteY33" fmla="*/ 580422 h 740363"/>
                  <a:gd name="connsiteX34" fmla="*/ 1109518 w 1231204"/>
                  <a:gd name="connsiteY34" fmla="*/ 568516 h 740363"/>
                  <a:gd name="connsiteX35" fmla="*/ 1116661 w 1231204"/>
                  <a:gd name="connsiteY35" fmla="*/ 554229 h 740363"/>
                  <a:gd name="connsiteX36" fmla="*/ 1128568 w 1231204"/>
                  <a:gd name="connsiteY36" fmla="*/ 525654 h 740363"/>
                  <a:gd name="connsiteX37" fmla="*/ 1138093 w 1231204"/>
                  <a:gd name="connsiteY37" fmla="*/ 497079 h 740363"/>
                  <a:gd name="connsiteX38" fmla="*/ 1147618 w 1231204"/>
                  <a:gd name="connsiteY38" fmla="*/ 475647 h 740363"/>
                  <a:gd name="connsiteX39" fmla="*/ 1149999 w 1231204"/>
                  <a:gd name="connsiteY39" fmla="*/ 439929 h 740363"/>
                  <a:gd name="connsiteX40" fmla="*/ 1152380 w 1231204"/>
                  <a:gd name="connsiteY40" fmla="*/ 392304 h 740363"/>
                  <a:gd name="connsiteX41" fmla="*/ 1152380 w 1231204"/>
                  <a:gd name="connsiteY41" fmla="*/ 375635 h 740363"/>
                  <a:gd name="connsiteX42" fmla="*/ 1147618 w 1231204"/>
                  <a:gd name="connsiteY42" fmla="*/ 363729 h 740363"/>
                  <a:gd name="connsiteX43" fmla="*/ 1130949 w 1231204"/>
                  <a:gd name="connsiteY43" fmla="*/ 337535 h 740363"/>
                  <a:gd name="connsiteX44" fmla="*/ 999980 w 1231204"/>
                  <a:gd name="connsiteY44" fmla="*/ 170847 h 740363"/>
                  <a:gd name="connsiteX45" fmla="*/ 954736 w 1231204"/>
                  <a:gd name="connsiteY45" fmla="*/ 137510 h 740363"/>
                  <a:gd name="connsiteX46" fmla="*/ 926161 w 1231204"/>
                  <a:gd name="connsiteY46" fmla="*/ 108935 h 740363"/>
                  <a:gd name="connsiteX47" fmla="*/ 890443 w 1231204"/>
                  <a:gd name="connsiteY47" fmla="*/ 77979 h 740363"/>
                  <a:gd name="connsiteX48" fmla="*/ 859486 w 1231204"/>
                  <a:gd name="connsiteY48" fmla="*/ 63691 h 740363"/>
                  <a:gd name="connsiteX49" fmla="*/ 833293 w 1231204"/>
                  <a:gd name="connsiteY49" fmla="*/ 58929 h 740363"/>
                  <a:gd name="connsiteX50" fmla="*/ 780905 w 1231204"/>
                  <a:gd name="connsiteY50" fmla="*/ 51785 h 740363"/>
                  <a:gd name="connsiteX51" fmla="*/ 730899 w 1231204"/>
                  <a:gd name="connsiteY51" fmla="*/ 47022 h 740363"/>
                  <a:gd name="connsiteX52" fmla="*/ 688036 w 1231204"/>
                  <a:gd name="connsiteY52" fmla="*/ 44641 h 740363"/>
                  <a:gd name="connsiteX53" fmla="*/ 628505 w 1231204"/>
                  <a:gd name="connsiteY53" fmla="*/ 54166 h 740363"/>
                  <a:gd name="connsiteX54" fmla="*/ 538018 w 1231204"/>
                  <a:gd name="connsiteY54" fmla="*/ 92266 h 740363"/>
                  <a:gd name="connsiteX55" fmla="*/ 480868 w 1231204"/>
                  <a:gd name="connsiteY55" fmla="*/ 108935 h 740363"/>
                  <a:gd name="connsiteX56" fmla="*/ 380855 w 1231204"/>
                  <a:gd name="connsiteY56" fmla="*/ 158941 h 740363"/>
                  <a:gd name="connsiteX57" fmla="*/ 290368 w 1231204"/>
                  <a:gd name="connsiteY57" fmla="*/ 213710 h 740363"/>
                  <a:gd name="connsiteX58" fmla="*/ 192736 w 1231204"/>
                  <a:gd name="connsiteY58" fmla="*/ 273241 h 740363"/>
                  <a:gd name="connsiteX59" fmla="*/ 123680 w 1231204"/>
                  <a:gd name="connsiteY59" fmla="*/ 332772 h 740363"/>
                  <a:gd name="connsiteX60" fmla="*/ 87961 w 1231204"/>
                  <a:gd name="connsiteY60" fmla="*/ 375635 h 740363"/>
                  <a:gd name="connsiteX61" fmla="*/ 64149 w 1231204"/>
                  <a:gd name="connsiteY61" fmla="*/ 447072 h 740363"/>
                  <a:gd name="connsiteX62" fmla="*/ 71293 w 1231204"/>
                  <a:gd name="connsiteY62" fmla="*/ 523272 h 740363"/>
                  <a:gd name="connsiteX63" fmla="*/ 99868 w 1231204"/>
                  <a:gd name="connsiteY63" fmla="*/ 601854 h 740363"/>
                  <a:gd name="connsiteX64" fmla="*/ 123680 w 1231204"/>
                  <a:gd name="connsiteY64" fmla="*/ 635191 h 740363"/>
                  <a:gd name="connsiteX65" fmla="*/ 145111 w 1231204"/>
                  <a:gd name="connsiteY65" fmla="*/ 663766 h 740363"/>
                  <a:gd name="connsiteX66" fmla="*/ 157018 w 1231204"/>
                  <a:gd name="connsiteY66" fmla="*/ 689960 h 740363"/>
                  <a:gd name="connsiteX67" fmla="*/ 161780 w 1231204"/>
                  <a:gd name="connsiteY67" fmla="*/ 697104 h 740363"/>
                  <a:gd name="connsiteX68" fmla="*/ 147493 w 1231204"/>
                  <a:gd name="connsiteY68" fmla="*/ 709010 h 740363"/>
                  <a:gd name="connsiteX69" fmla="*/ 102249 w 1231204"/>
                  <a:gd name="connsiteY69" fmla="*/ 732822 h 740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1231204" h="740363">
                    <a:moveTo>
                      <a:pt x="102249" y="732822"/>
                    </a:moveTo>
                    <a:cubicBezTo>
                      <a:pt x="79627" y="707819"/>
                      <a:pt x="26842" y="611378"/>
                      <a:pt x="11761" y="558991"/>
                    </a:cubicBezTo>
                    <a:cubicBezTo>
                      <a:pt x="-3320" y="506604"/>
                      <a:pt x="-4511" y="462947"/>
                      <a:pt x="11761" y="418497"/>
                    </a:cubicBezTo>
                    <a:cubicBezTo>
                      <a:pt x="28033" y="374047"/>
                      <a:pt x="68912" y="329994"/>
                      <a:pt x="109393" y="292291"/>
                    </a:cubicBezTo>
                    <a:cubicBezTo>
                      <a:pt x="149874" y="254588"/>
                      <a:pt x="207024" y="222441"/>
                      <a:pt x="254649" y="192279"/>
                    </a:cubicBezTo>
                    <a:cubicBezTo>
                      <a:pt x="302274" y="162117"/>
                      <a:pt x="351090" y="133541"/>
                      <a:pt x="395143" y="111316"/>
                    </a:cubicBezTo>
                    <a:cubicBezTo>
                      <a:pt x="439196" y="89091"/>
                      <a:pt x="480074" y="73613"/>
                      <a:pt x="518968" y="58929"/>
                    </a:cubicBezTo>
                    <a:cubicBezTo>
                      <a:pt x="557862" y="44245"/>
                      <a:pt x="595961" y="32735"/>
                      <a:pt x="628505" y="23210"/>
                    </a:cubicBezTo>
                    <a:cubicBezTo>
                      <a:pt x="661049" y="13685"/>
                      <a:pt x="689624" y="5351"/>
                      <a:pt x="714230" y="1779"/>
                    </a:cubicBezTo>
                    <a:cubicBezTo>
                      <a:pt x="738836" y="-1793"/>
                      <a:pt x="755506" y="985"/>
                      <a:pt x="776143" y="1779"/>
                    </a:cubicBezTo>
                    <a:cubicBezTo>
                      <a:pt x="796780" y="2573"/>
                      <a:pt x="818608" y="3763"/>
                      <a:pt x="838055" y="6541"/>
                    </a:cubicBezTo>
                    <a:cubicBezTo>
                      <a:pt x="857502" y="9319"/>
                      <a:pt x="877743" y="13288"/>
                      <a:pt x="892824" y="18447"/>
                    </a:cubicBezTo>
                    <a:cubicBezTo>
                      <a:pt x="907905" y="23606"/>
                      <a:pt x="917034" y="29956"/>
                      <a:pt x="928543" y="37497"/>
                    </a:cubicBezTo>
                    <a:cubicBezTo>
                      <a:pt x="940052" y="45038"/>
                      <a:pt x="950768" y="54166"/>
                      <a:pt x="961880" y="63691"/>
                    </a:cubicBezTo>
                    <a:cubicBezTo>
                      <a:pt x="972993" y="73216"/>
                      <a:pt x="995218" y="94647"/>
                      <a:pt x="995218" y="94647"/>
                    </a:cubicBezTo>
                    <a:cubicBezTo>
                      <a:pt x="1021809" y="119253"/>
                      <a:pt x="1091262" y="178785"/>
                      <a:pt x="1121424" y="211329"/>
                    </a:cubicBezTo>
                    <a:cubicBezTo>
                      <a:pt x="1151587" y="243873"/>
                      <a:pt x="1160715" y="266494"/>
                      <a:pt x="1176193" y="289910"/>
                    </a:cubicBezTo>
                    <a:cubicBezTo>
                      <a:pt x="1191671" y="313325"/>
                      <a:pt x="1206356" y="338725"/>
                      <a:pt x="1214293" y="351822"/>
                    </a:cubicBezTo>
                    <a:cubicBezTo>
                      <a:pt x="1222230" y="364919"/>
                      <a:pt x="1221040" y="361744"/>
                      <a:pt x="1223818" y="368491"/>
                    </a:cubicBezTo>
                    <a:cubicBezTo>
                      <a:pt x="1226596" y="375238"/>
                      <a:pt x="1230167" y="384763"/>
                      <a:pt x="1230961" y="392304"/>
                    </a:cubicBezTo>
                    <a:cubicBezTo>
                      <a:pt x="1231755" y="399845"/>
                      <a:pt x="1228580" y="399051"/>
                      <a:pt x="1228580" y="413735"/>
                    </a:cubicBezTo>
                    <a:cubicBezTo>
                      <a:pt x="1228580" y="428419"/>
                      <a:pt x="1232152" y="464138"/>
                      <a:pt x="1230961" y="480410"/>
                    </a:cubicBezTo>
                    <a:cubicBezTo>
                      <a:pt x="1229770" y="496682"/>
                      <a:pt x="1226199" y="497078"/>
                      <a:pt x="1221436" y="511366"/>
                    </a:cubicBezTo>
                    <a:cubicBezTo>
                      <a:pt x="1216673" y="525654"/>
                      <a:pt x="1209530" y="550657"/>
                      <a:pt x="1202386" y="566135"/>
                    </a:cubicBezTo>
                    <a:cubicBezTo>
                      <a:pt x="1195242" y="581613"/>
                      <a:pt x="1183336" y="597091"/>
                      <a:pt x="1178574" y="604235"/>
                    </a:cubicBezTo>
                    <a:cubicBezTo>
                      <a:pt x="1173812" y="611379"/>
                      <a:pt x="1173811" y="608997"/>
                      <a:pt x="1173811" y="608997"/>
                    </a:cubicBezTo>
                    <a:cubicBezTo>
                      <a:pt x="1172224" y="610584"/>
                      <a:pt x="1170636" y="611379"/>
                      <a:pt x="1169049" y="613760"/>
                    </a:cubicBezTo>
                    <a:cubicBezTo>
                      <a:pt x="1167462" y="616141"/>
                      <a:pt x="1166270" y="622491"/>
                      <a:pt x="1164286" y="623285"/>
                    </a:cubicBezTo>
                    <a:cubicBezTo>
                      <a:pt x="1162302" y="624079"/>
                      <a:pt x="1159524" y="620506"/>
                      <a:pt x="1157143" y="618522"/>
                    </a:cubicBezTo>
                    <a:cubicBezTo>
                      <a:pt x="1154762" y="616538"/>
                      <a:pt x="1152777" y="613363"/>
                      <a:pt x="1149999" y="611379"/>
                    </a:cubicBezTo>
                    <a:cubicBezTo>
                      <a:pt x="1147221" y="609395"/>
                      <a:pt x="1144443" y="609791"/>
                      <a:pt x="1140474" y="606616"/>
                    </a:cubicBezTo>
                    <a:cubicBezTo>
                      <a:pt x="1136505" y="603441"/>
                      <a:pt x="1131345" y="595504"/>
                      <a:pt x="1126186" y="592329"/>
                    </a:cubicBezTo>
                    <a:cubicBezTo>
                      <a:pt x="1121027" y="589154"/>
                      <a:pt x="1112693" y="589550"/>
                      <a:pt x="1109518" y="587566"/>
                    </a:cubicBezTo>
                    <a:cubicBezTo>
                      <a:pt x="1106343" y="585582"/>
                      <a:pt x="1107136" y="583597"/>
                      <a:pt x="1107136" y="580422"/>
                    </a:cubicBezTo>
                    <a:cubicBezTo>
                      <a:pt x="1107136" y="577247"/>
                      <a:pt x="1107931" y="572881"/>
                      <a:pt x="1109518" y="568516"/>
                    </a:cubicBezTo>
                    <a:cubicBezTo>
                      <a:pt x="1111105" y="564151"/>
                      <a:pt x="1113486" y="561373"/>
                      <a:pt x="1116661" y="554229"/>
                    </a:cubicBezTo>
                    <a:cubicBezTo>
                      <a:pt x="1119836" y="547085"/>
                      <a:pt x="1124996" y="535179"/>
                      <a:pt x="1128568" y="525654"/>
                    </a:cubicBezTo>
                    <a:cubicBezTo>
                      <a:pt x="1132140" y="516129"/>
                      <a:pt x="1134918" y="505413"/>
                      <a:pt x="1138093" y="497079"/>
                    </a:cubicBezTo>
                    <a:cubicBezTo>
                      <a:pt x="1141268" y="488745"/>
                      <a:pt x="1145634" y="485172"/>
                      <a:pt x="1147618" y="475647"/>
                    </a:cubicBezTo>
                    <a:cubicBezTo>
                      <a:pt x="1149602" y="466122"/>
                      <a:pt x="1149205" y="453819"/>
                      <a:pt x="1149999" y="439929"/>
                    </a:cubicBezTo>
                    <a:cubicBezTo>
                      <a:pt x="1150793" y="426039"/>
                      <a:pt x="1151983" y="403020"/>
                      <a:pt x="1152380" y="392304"/>
                    </a:cubicBezTo>
                    <a:cubicBezTo>
                      <a:pt x="1152777" y="381588"/>
                      <a:pt x="1153174" y="380397"/>
                      <a:pt x="1152380" y="375635"/>
                    </a:cubicBezTo>
                    <a:cubicBezTo>
                      <a:pt x="1151586" y="370873"/>
                      <a:pt x="1151190" y="370079"/>
                      <a:pt x="1147618" y="363729"/>
                    </a:cubicBezTo>
                    <a:cubicBezTo>
                      <a:pt x="1144046" y="357379"/>
                      <a:pt x="1155555" y="369682"/>
                      <a:pt x="1130949" y="337535"/>
                    </a:cubicBezTo>
                    <a:cubicBezTo>
                      <a:pt x="1106343" y="305388"/>
                      <a:pt x="1029349" y="204184"/>
                      <a:pt x="999980" y="170847"/>
                    </a:cubicBezTo>
                    <a:cubicBezTo>
                      <a:pt x="970611" y="137509"/>
                      <a:pt x="967039" y="147829"/>
                      <a:pt x="954736" y="137510"/>
                    </a:cubicBezTo>
                    <a:cubicBezTo>
                      <a:pt x="942433" y="127191"/>
                      <a:pt x="936876" y="118857"/>
                      <a:pt x="926161" y="108935"/>
                    </a:cubicBezTo>
                    <a:cubicBezTo>
                      <a:pt x="915446" y="99013"/>
                      <a:pt x="901556" y="85520"/>
                      <a:pt x="890443" y="77979"/>
                    </a:cubicBezTo>
                    <a:cubicBezTo>
                      <a:pt x="879331" y="70438"/>
                      <a:pt x="869011" y="66866"/>
                      <a:pt x="859486" y="63691"/>
                    </a:cubicBezTo>
                    <a:cubicBezTo>
                      <a:pt x="849961" y="60516"/>
                      <a:pt x="846390" y="60913"/>
                      <a:pt x="833293" y="58929"/>
                    </a:cubicBezTo>
                    <a:cubicBezTo>
                      <a:pt x="820196" y="56945"/>
                      <a:pt x="797971" y="53769"/>
                      <a:pt x="780905" y="51785"/>
                    </a:cubicBezTo>
                    <a:cubicBezTo>
                      <a:pt x="763839" y="49801"/>
                      <a:pt x="746377" y="48213"/>
                      <a:pt x="730899" y="47022"/>
                    </a:cubicBezTo>
                    <a:cubicBezTo>
                      <a:pt x="715421" y="45831"/>
                      <a:pt x="705102" y="43450"/>
                      <a:pt x="688036" y="44641"/>
                    </a:cubicBezTo>
                    <a:cubicBezTo>
                      <a:pt x="670970" y="45832"/>
                      <a:pt x="653508" y="46228"/>
                      <a:pt x="628505" y="54166"/>
                    </a:cubicBezTo>
                    <a:cubicBezTo>
                      <a:pt x="603502" y="62103"/>
                      <a:pt x="562624" y="83138"/>
                      <a:pt x="538018" y="92266"/>
                    </a:cubicBezTo>
                    <a:cubicBezTo>
                      <a:pt x="513412" y="101394"/>
                      <a:pt x="507062" y="97823"/>
                      <a:pt x="480868" y="108935"/>
                    </a:cubicBezTo>
                    <a:cubicBezTo>
                      <a:pt x="454674" y="120047"/>
                      <a:pt x="412605" y="141479"/>
                      <a:pt x="380855" y="158941"/>
                    </a:cubicBezTo>
                    <a:cubicBezTo>
                      <a:pt x="349105" y="176403"/>
                      <a:pt x="290368" y="213710"/>
                      <a:pt x="290368" y="213710"/>
                    </a:cubicBezTo>
                    <a:cubicBezTo>
                      <a:pt x="259015" y="232760"/>
                      <a:pt x="220517" y="253397"/>
                      <a:pt x="192736" y="273241"/>
                    </a:cubicBezTo>
                    <a:cubicBezTo>
                      <a:pt x="164955" y="293085"/>
                      <a:pt x="141142" y="315706"/>
                      <a:pt x="123680" y="332772"/>
                    </a:cubicBezTo>
                    <a:cubicBezTo>
                      <a:pt x="106218" y="349838"/>
                      <a:pt x="97883" y="356585"/>
                      <a:pt x="87961" y="375635"/>
                    </a:cubicBezTo>
                    <a:cubicBezTo>
                      <a:pt x="78039" y="394685"/>
                      <a:pt x="66927" y="422466"/>
                      <a:pt x="64149" y="447072"/>
                    </a:cubicBezTo>
                    <a:cubicBezTo>
                      <a:pt x="61371" y="471678"/>
                      <a:pt x="65340" y="497475"/>
                      <a:pt x="71293" y="523272"/>
                    </a:cubicBezTo>
                    <a:cubicBezTo>
                      <a:pt x="77246" y="549069"/>
                      <a:pt x="91137" y="583201"/>
                      <a:pt x="99868" y="601854"/>
                    </a:cubicBezTo>
                    <a:cubicBezTo>
                      <a:pt x="108599" y="620507"/>
                      <a:pt x="116140" y="624872"/>
                      <a:pt x="123680" y="635191"/>
                    </a:cubicBezTo>
                    <a:cubicBezTo>
                      <a:pt x="131220" y="645510"/>
                      <a:pt x="139555" y="654638"/>
                      <a:pt x="145111" y="663766"/>
                    </a:cubicBezTo>
                    <a:cubicBezTo>
                      <a:pt x="150667" y="672894"/>
                      <a:pt x="154240" y="684404"/>
                      <a:pt x="157018" y="689960"/>
                    </a:cubicBezTo>
                    <a:cubicBezTo>
                      <a:pt x="159796" y="695516"/>
                      <a:pt x="163367" y="693929"/>
                      <a:pt x="161780" y="697104"/>
                    </a:cubicBezTo>
                    <a:cubicBezTo>
                      <a:pt x="160193" y="700279"/>
                      <a:pt x="153843" y="705041"/>
                      <a:pt x="147493" y="709010"/>
                    </a:cubicBezTo>
                    <a:cubicBezTo>
                      <a:pt x="141143" y="712979"/>
                      <a:pt x="124871" y="757825"/>
                      <a:pt x="102249" y="7328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17" name="Freeform 116"/>
              <p:cNvSpPr/>
              <p:nvPr/>
            </p:nvSpPr>
            <p:spPr bwMode="auto">
              <a:xfrm>
                <a:off x="5791177" y="7422305"/>
                <a:ext cx="781732" cy="271981"/>
              </a:xfrm>
              <a:custGeom>
                <a:avLst/>
                <a:gdLst>
                  <a:gd name="connsiteX0" fmla="*/ 23 w 781732"/>
                  <a:gd name="connsiteY0" fmla="*/ 247701 h 271981"/>
                  <a:gd name="connsiteX1" fmla="*/ 59554 w 781732"/>
                  <a:gd name="connsiteY1" fmla="*/ 183408 h 271981"/>
                  <a:gd name="connsiteX2" fmla="*/ 102417 w 781732"/>
                  <a:gd name="connsiteY2" fmla="*/ 145308 h 271981"/>
                  <a:gd name="connsiteX3" fmla="*/ 140517 w 781732"/>
                  <a:gd name="connsiteY3" fmla="*/ 126258 h 271981"/>
                  <a:gd name="connsiteX4" fmla="*/ 200048 w 781732"/>
                  <a:gd name="connsiteY4" fmla="*/ 95301 h 271981"/>
                  <a:gd name="connsiteX5" fmla="*/ 259579 w 781732"/>
                  <a:gd name="connsiteY5" fmla="*/ 64345 h 271981"/>
                  <a:gd name="connsiteX6" fmla="*/ 326254 w 781732"/>
                  <a:gd name="connsiteY6" fmla="*/ 45295 h 271981"/>
                  <a:gd name="connsiteX7" fmla="*/ 381023 w 781732"/>
                  <a:gd name="connsiteY7" fmla="*/ 31008 h 271981"/>
                  <a:gd name="connsiteX8" fmla="*/ 466748 w 781732"/>
                  <a:gd name="connsiteY8" fmla="*/ 14339 h 271981"/>
                  <a:gd name="connsiteX9" fmla="*/ 514373 w 781732"/>
                  <a:gd name="connsiteY9" fmla="*/ 9576 h 271981"/>
                  <a:gd name="connsiteX10" fmla="*/ 583429 w 781732"/>
                  <a:gd name="connsiteY10" fmla="*/ 4814 h 271981"/>
                  <a:gd name="connsiteX11" fmla="*/ 681061 w 781732"/>
                  <a:gd name="connsiteY11" fmla="*/ 51 h 271981"/>
                  <a:gd name="connsiteX12" fmla="*/ 752498 w 781732"/>
                  <a:gd name="connsiteY12" fmla="*/ 2433 h 271981"/>
                  <a:gd name="connsiteX13" fmla="*/ 781073 w 781732"/>
                  <a:gd name="connsiteY13" fmla="*/ 4814 h 271981"/>
                  <a:gd name="connsiteX14" fmla="*/ 771548 w 781732"/>
                  <a:gd name="connsiteY14" fmla="*/ 19101 h 271981"/>
                  <a:gd name="connsiteX15" fmla="*/ 759642 w 781732"/>
                  <a:gd name="connsiteY15" fmla="*/ 35770 h 271981"/>
                  <a:gd name="connsiteX16" fmla="*/ 754879 w 781732"/>
                  <a:gd name="connsiteY16" fmla="*/ 45295 h 271981"/>
                  <a:gd name="connsiteX17" fmla="*/ 745354 w 781732"/>
                  <a:gd name="connsiteY17" fmla="*/ 52439 h 271981"/>
                  <a:gd name="connsiteX18" fmla="*/ 738211 w 781732"/>
                  <a:gd name="connsiteY18" fmla="*/ 52439 h 271981"/>
                  <a:gd name="connsiteX19" fmla="*/ 719161 w 781732"/>
                  <a:gd name="connsiteY19" fmla="*/ 54820 h 271981"/>
                  <a:gd name="connsiteX20" fmla="*/ 678679 w 781732"/>
                  <a:gd name="connsiteY20" fmla="*/ 47676 h 271981"/>
                  <a:gd name="connsiteX21" fmla="*/ 635817 w 781732"/>
                  <a:gd name="connsiteY21" fmla="*/ 47676 h 271981"/>
                  <a:gd name="connsiteX22" fmla="*/ 581048 w 781732"/>
                  <a:gd name="connsiteY22" fmla="*/ 45295 h 271981"/>
                  <a:gd name="connsiteX23" fmla="*/ 526279 w 781732"/>
                  <a:gd name="connsiteY23" fmla="*/ 54820 h 271981"/>
                  <a:gd name="connsiteX24" fmla="*/ 450079 w 781732"/>
                  <a:gd name="connsiteY24" fmla="*/ 61964 h 271981"/>
                  <a:gd name="connsiteX25" fmla="*/ 414361 w 781732"/>
                  <a:gd name="connsiteY25" fmla="*/ 76251 h 271981"/>
                  <a:gd name="connsiteX26" fmla="*/ 361973 w 781732"/>
                  <a:gd name="connsiteY26" fmla="*/ 90539 h 271981"/>
                  <a:gd name="connsiteX27" fmla="*/ 302442 w 781732"/>
                  <a:gd name="connsiteY27" fmla="*/ 114351 h 271981"/>
                  <a:gd name="connsiteX28" fmla="*/ 252436 w 781732"/>
                  <a:gd name="connsiteY28" fmla="*/ 142926 h 271981"/>
                  <a:gd name="connsiteX29" fmla="*/ 209573 w 781732"/>
                  <a:gd name="connsiteY29" fmla="*/ 161976 h 271981"/>
                  <a:gd name="connsiteX30" fmla="*/ 166711 w 781732"/>
                  <a:gd name="connsiteY30" fmla="*/ 190551 h 271981"/>
                  <a:gd name="connsiteX31" fmla="*/ 126229 w 781732"/>
                  <a:gd name="connsiteY31" fmla="*/ 219126 h 271981"/>
                  <a:gd name="connsiteX32" fmla="*/ 97654 w 781732"/>
                  <a:gd name="connsiteY32" fmla="*/ 242939 h 271981"/>
                  <a:gd name="connsiteX33" fmla="*/ 80986 w 781732"/>
                  <a:gd name="connsiteY33" fmla="*/ 257226 h 271981"/>
                  <a:gd name="connsiteX34" fmla="*/ 69079 w 781732"/>
                  <a:gd name="connsiteY34" fmla="*/ 269133 h 271981"/>
                  <a:gd name="connsiteX35" fmla="*/ 66698 w 781732"/>
                  <a:gd name="connsiteY35" fmla="*/ 271514 h 271981"/>
                  <a:gd name="connsiteX36" fmla="*/ 23 w 781732"/>
                  <a:gd name="connsiteY36" fmla="*/ 247701 h 27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781732" h="271981">
                    <a:moveTo>
                      <a:pt x="23" y="247701"/>
                    </a:moveTo>
                    <a:cubicBezTo>
                      <a:pt x="-1168" y="233017"/>
                      <a:pt x="42488" y="200473"/>
                      <a:pt x="59554" y="183408"/>
                    </a:cubicBezTo>
                    <a:cubicBezTo>
                      <a:pt x="76620" y="166343"/>
                      <a:pt x="88923" y="154833"/>
                      <a:pt x="102417" y="145308"/>
                    </a:cubicBezTo>
                    <a:cubicBezTo>
                      <a:pt x="115911" y="135783"/>
                      <a:pt x="140517" y="126258"/>
                      <a:pt x="140517" y="126258"/>
                    </a:cubicBezTo>
                    <a:lnTo>
                      <a:pt x="200048" y="95301"/>
                    </a:lnTo>
                    <a:cubicBezTo>
                      <a:pt x="219892" y="84982"/>
                      <a:pt x="238545" y="72679"/>
                      <a:pt x="259579" y="64345"/>
                    </a:cubicBezTo>
                    <a:cubicBezTo>
                      <a:pt x="280613" y="56011"/>
                      <a:pt x="306013" y="50851"/>
                      <a:pt x="326254" y="45295"/>
                    </a:cubicBezTo>
                    <a:cubicBezTo>
                      <a:pt x="346495" y="39739"/>
                      <a:pt x="357607" y="36167"/>
                      <a:pt x="381023" y="31008"/>
                    </a:cubicBezTo>
                    <a:cubicBezTo>
                      <a:pt x="404439" y="25849"/>
                      <a:pt x="444523" y="17911"/>
                      <a:pt x="466748" y="14339"/>
                    </a:cubicBezTo>
                    <a:cubicBezTo>
                      <a:pt x="488973" y="10767"/>
                      <a:pt x="494926" y="11163"/>
                      <a:pt x="514373" y="9576"/>
                    </a:cubicBezTo>
                    <a:cubicBezTo>
                      <a:pt x="533820" y="7989"/>
                      <a:pt x="583429" y="4814"/>
                      <a:pt x="583429" y="4814"/>
                    </a:cubicBezTo>
                    <a:cubicBezTo>
                      <a:pt x="611210" y="3227"/>
                      <a:pt x="652883" y="448"/>
                      <a:pt x="681061" y="51"/>
                    </a:cubicBezTo>
                    <a:cubicBezTo>
                      <a:pt x="709239" y="-346"/>
                      <a:pt x="735829" y="1639"/>
                      <a:pt x="752498" y="2433"/>
                    </a:cubicBezTo>
                    <a:cubicBezTo>
                      <a:pt x="769167" y="3227"/>
                      <a:pt x="777898" y="2036"/>
                      <a:pt x="781073" y="4814"/>
                    </a:cubicBezTo>
                    <a:cubicBezTo>
                      <a:pt x="784248" y="7592"/>
                      <a:pt x="775120" y="13942"/>
                      <a:pt x="771548" y="19101"/>
                    </a:cubicBezTo>
                    <a:cubicBezTo>
                      <a:pt x="767976" y="24260"/>
                      <a:pt x="762420" y="31404"/>
                      <a:pt x="759642" y="35770"/>
                    </a:cubicBezTo>
                    <a:cubicBezTo>
                      <a:pt x="756864" y="40136"/>
                      <a:pt x="757260" y="42517"/>
                      <a:pt x="754879" y="45295"/>
                    </a:cubicBezTo>
                    <a:cubicBezTo>
                      <a:pt x="752498" y="48073"/>
                      <a:pt x="748132" y="51248"/>
                      <a:pt x="745354" y="52439"/>
                    </a:cubicBezTo>
                    <a:cubicBezTo>
                      <a:pt x="742576" y="53630"/>
                      <a:pt x="742576" y="52042"/>
                      <a:pt x="738211" y="52439"/>
                    </a:cubicBezTo>
                    <a:cubicBezTo>
                      <a:pt x="733846" y="52836"/>
                      <a:pt x="729083" y="55614"/>
                      <a:pt x="719161" y="54820"/>
                    </a:cubicBezTo>
                    <a:cubicBezTo>
                      <a:pt x="709239" y="54026"/>
                      <a:pt x="692570" y="48867"/>
                      <a:pt x="678679" y="47676"/>
                    </a:cubicBezTo>
                    <a:cubicBezTo>
                      <a:pt x="664788" y="46485"/>
                      <a:pt x="652089" y="48073"/>
                      <a:pt x="635817" y="47676"/>
                    </a:cubicBezTo>
                    <a:cubicBezTo>
                      <a:pt x="619545" y="47279"/>
                      <a:pt x="599304" y="44104"/>
                      <a:pt x="581048" y="45295"/>
                    </a:cubicBezTo>
                    <a:cubicBezTo>
                      <a:pt x="562792" y="46486"/>
                      <a:pt x="548107" y="52042"/>
                      <a:pt x="526279" y="54820"/>
                    </a:cubicBezTo>
                    <a:cubicBezTo>
                      <a:pt x="504451" y="57598"/>
                      <a:pt x="468732" y="58392"/>
                      <a:pt x="450079" y="61964"/>
                    </a:cubicBezTo>
                    <a:cubicBezTo>
                      <a:pt x="431426" y="65536"/>
                      <a:pt x="429045" y="71488"/>
                      <a:pt x="414361" y="76251"/>
                    </a:cubicBezTo>
                    <a:cubicBezTo>
                      <a:pt x="399677" y="81014"/>
                      <a:pt x="380626" y="84189"/>
                      <a:pt x="361973" y="90539"/>
                    </a:cubicBezTo>
                    <a:cubicBezTo>
                      <a:pt x="343320" y="96889"/>
                      <a:pt x="320698" y="105620"/>
                      <a:pt x="302442" y="114351"/>
                    </a:cubicBezTo>
                    <a:cubicBezTo>
                      <a:pt x="284186" y="123082"/>
                      <a:pt x="267914" y="134989"/>
                      <a:pt x="252436" y="142926"/>
                    </a:cubicBezTo>
                    <a:cubicBezTo>
                      <a:pt x="236958" y="150863"/>
                      <a:pt x="223860" y="154039"/>
                      <a:pt x="209573" y="161976"/>
                    </a:cubicBezTo>
                    <a:cubicBezTo>
                      <a:pt x="195286" y="169913"/>
                      <a:pt x="180602" y="181026"/>
                      <a:pt x="166711" y="190551"/>
                    </a:cubicBezTo>
                    <a:cubicBezTo>
                      <a:pt x="152820" y="200076"/>
                      <a:pt x="137738" y="210395"/>
                      <a:pt x="126229" y="219126"/>
                    </a:cubicBezTo>
                    <a:cubicBezTo>
                      <a:pt x="114720" y="227857"/>
                      <a:pt x="105194" y="236589"/>
                      <a:pt x="97654" y="242939"/>
                    </a:cubicBezTo>
                    <a:cubicBezTo>
                      <a:pt x="90114" y="249289"/>
                      <a:pt x="85748" y="252860"/>
                      <a:pt x="80986" y="257226"/>
                    </a:cubicBezTo>
                    <a:cubicBezTo>
                      <a:pt x="76224" y="261592"/>
                      <a:pt x="69079" y="269133"/>
                      <a:pt x="69079" y="269133"/>
                    </a:cubicBezTo>
                    <a:cubicBezTo>
                      <a:pt x="66698" y="271514"/>
                      <a:pt x="70270" y="272705"/>
                      <a:pt x="66698" y="271514"/>
                    </a:cubicBezTo>
                    <a:cubicBezTo>
                      <a:pt x="63126" y="270323"/>
                      <a:pt x="1214" y="262385"/>
                      <a:pt x="23" y="2477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 bwMode="auto">
              <a:xfrm>
                <a:off x="5971801" y="7642226"/>
                <a:ext cx="480048" cy="227863"/>
              </a:xfrm>
              <a:custGeom>
                <a:avLst/>
                <a:gdLst>
                  <a:gd name="connsiteX0" fmla="*/ 81337 w 480048"/>
                  <a:gd name="connsiteY0" fmla="*/ 227805 h 227863"/>
                  <a:gd name="connsiteX1" fmla="*/ 12280 w 480048"/>
                  <a:gd name="connsiteY1" fmla="*/ 161130 h 227863"/>
                  <a:gd name="connsiteX2" fmla="*/ 374 w 480048"/>
                  <a:gd name="connsiteY2" fmla="*/ 149224 h 227863"/>
                  <a:gd name="connsiteX3" fmla="*/ 17043 w 480048"/>
                  <a:gd name="connsiteY3" fmla="*/ 130174 h 227863"/>
                  <a:gd name="connsiteX4" fmla="*/ 59905 w 480048"/>
                  <a:gd name="connsiteY4" fmla="*/ 101599 h 227863"/>
                  <a:gd name="connsiteX5" fmla="*/ 121818 w 480048"/>
                  <a:gd name="connsiteY5" fmla="*/ 75405 h 227863"/>
                  <a:gd name="connsiteX6" fmla="*/ 186112 w 480048"/>
                  <a:gd name="connsiteY6" fmla="*/ 51593 h 227863"/>
                  <a:gd name="connsiteX7" fmla="*/ 245643 w 480048"/>
                  <a:gd name="connsiteY7" fmla="*/ 25399 h 227863"/>
                  <a:gd name="connsiteX8" fmla="*/ 302793 w 480048"/>
                  <a:gd name="connsiteY8" fmla="*/ 11112 h 227863"/>
                  <a:gd name="connsiteX9" fmla="*/ 364705 w 480048"/>
                  <a:gd name="connsiteY9" fmla="*/ 8730 h 227863"/>
                  <a:gd name="connsiteX10" fmla="*/ 421855 w 480048"/>
                  <a:gd name="connsiteY10" fmla="*/ 1587 h 227863"/>
                  <a:gd name="connsiteX11" fmla="*/ 474243 w 480048"/>
                  <a:gd name="connsiteY11" fmla="*/ 1587 h 227863"/>
                  <a:gd name="connsiteX12" fmla="*/ 479005 w 480048"/>
                  <a:gd name="connsiteY12" fmla="*/ 1587 h 227863"/>
                  <a:gd name="connsiteX13" fmla="*/ 476624 w 480048"/>
                  <a:gd name="connsiteY13" fmla="*/ 23018 h 227863"/>
                  <a:gd name="connsiteX14" fmla="*/ 476624 w 480048"/>
                  <a:gd name="connsiteY14" fmla="*/ 42068 h 227863"/>
                  <a:gd name="connsiteX15" fmla="*/ 474243 w 480048"/>
                  <a:gd name="connsiteY15" fmla="*/ 68262 h 227863"/>
                  <a:gd name="connsiteX16" fmla="*/ 476624 w 480048"/>
                  <a:gd name="connsiteY16" fmla="*/ 80168 h 227863"/>
                  <a:gd name="connsiteX17" fmla="*/ 476624 w 480048"/>
                  <a:gd name="connsiteY17" fmla="*/ 94455 h 227863"/>
                  <a:gd name="connsiteX18" fmla="*/ 457574 w 480048"/>
                  <a:gd name="connsiteY18" fmla="*/ 94455 h 227863"/>
                  <a:gd name="connsiteX19" fmla="*/ 424237 w 480048"/>
                  <a:gd name="connsiteY19" fmla="*/ 94455 h 227863"/>
                  <a:gd name="connsiteX20" fmla="*/ 348037 w 480048"/>
                  <a:gd name="connsiteY20" fmla="*/ 94455 h 227863"/>
                  <a:gd name="connsiteX21" fmla="*/ 281362 w 480048"/>
                  <a:gd name="connsiteY21" fmla="*/ 108743 h 227863"/>
                  <a:gd name="connsiteX22" fmla="*/ 205162 w 480048"/>
                  <a:gd name="connsiteY22" fmla="*/ 127793 h 227863"/>
                  <a:gd name="connsiteX23" fmla="*/ 174205 w 480048"/>
                  <a:gd name="connsiteY23" fmla="*/ 146843 h 227863"/>
                  <a:gd name="connsiteX24" fmla="*/ 117055 w 480048"/>
                  <a:gd name="connsiteY24" fmla="*/ 173037 h 227863"/>
                  <a:gd name="connsiteX25" fmla="*/ 81337 w 480048"/>
                  <a:gd name="connsiteY25" fmla="*/ 227805 h 22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80048" h="227863">
                    <a:moveTo>
                      <a:pt x="81337" y="227805"/>
                    </a:moveTo>
                    <a:cubicBezTo>
                      <a:pt x="63874" y="225820"/>
                      <a:pt x="25774" y="174227"/>
                      <a:pt x="12280" y="161130"/>
                    </a:cubicBezTo>
                    <a:cubicBezTo>
                      <a:pt x="-1214" y="148033"/>
                      <a:pt x="-420" y="154383"/>
                      <a:pt x="374" y="149224"/>
                    </a:cubicBezTo>
                    <a:cubicBezTo>
                      <a:pt x="1168" y="144065"/>
                      <a:pt x="7121" y="138112"/>
                      <a:pt x="17043" y="130174"/>
                    </a:cubicBezTo>
                    <a:cubicBezTo>
                      <a:pt x="26965" y="122236"/>
                      <a:pt x="42442" y="110727"/>
                      <a:pt x="59905" y="101599"/>
                    </a:cubicBezTo>
                    <a:cubicBezTo>
                      <a:pt x="77367" y="92471"/>
                      <a:pt x="100783" y="83739"/>
                      <a:pt x="121818" y="75405"/>
                    </a:cubicBezTo>
                    <a:cubicBezTo>
                      <a:pt x="142853" y="67071"/>
                      <a:pt x="165475" y="59927"/>
                      <a:pt x="186112" y="51593"/>
                    </a:cubicBezTo>
                    <a:cubicBezTo>
                      <a:pt x="206749" y="43259"/>
                      <a:pt x="226196" y="32146"/>
                      <a:pt x="245643" y="25399"/>
                    </a:cubicBezTo>
                    <a:cubicBezTo>
                      <a:pt x="265090" y="18652"/>
                      <a:pt x="282949" y="13890"/>
                      <a:pt x="302793" y="11112"/>
                    </a:cubicBezTo>
                    <a:cubicBezTo>
                      <a:pt x="322637" y="8334"/>
                      <a:pt x="344861" y="10317"/>
                      <a:pt x="364705" y="8730"/>
                    </a:cubicBezTo>
                    <a:cubicBezTo>
                      <a:pt x="384549" y="7142"/>
                      <a:pt x="403599" y="2777"/>
                      <a:pt x="421855" y="1587"/>
                    </a:cubicBezTo>
                    <a:cubicBezTo>
                      <a:pt x="440111" y="397"/>
                      <a:pt x="474243" y="1587"/>
                      <a:pt x="474243" y="1587"/>
                    </a:cubicBezTo>
                    <a:cubicBezTo>
                      <a:pt x="483768" y="1587"/>
                      <a:pt x="478608" y="-1985"/>
                      <a:pt x="479005" y="1587"/>
                    </a:cubicBezTo>
                    <a:cubicBezTo>
                      <a:pt x="479402" y="5159"/>
                      <a:pt x="477021" y="16271"/>
                      <a:pt x="476624" y="23018"/>
                    </a:cubicBezTo>
                    <a:cubicBezTo>
                      <a:pt x="476227" y="29765"/>
                      <a:pt x="477021" y="34527"/>
                      <a:pt x="476624" y="42068"/>
                    </a:cubicBezTo>
                    <a:cubicBezTo>
                      <a:pt x="476227" y="49609"/>
                      <a:pt x="474243" y="61912"/>
                      <a:pt x="474243" y="68262"/>
                    </a:cubicBezTo>
                    <a:cubicBezTo>
                      <a:pt x="474243" y="74612"/>
                      <a:pt x="476227" y="75803"/>
                      <a:pt x="476624" y="80168"/>
                    </a:cubicBezTo>
                    <a:cubicBezTo>
                      <a:pt x="477021" y="84533"/>
                      <a:pt x="479799" y="92074"/>
                      <a:pt x="476624" y="94455"/>
                    </a:cubicBezTo>
                    <a:cubicBezTo>
                      <a:pt x="473449" y="96836"/>
                      <a:pt x="457574" y="94455"/>
                      <a:pt x="457574" y="94455"/>
                    </a:cubicBezTo>
                    <a:lnTo>
                      <a:pt x="424237" y="94455"/>
                    </a:lnTo>
                    <a:cubicBezTo>
                      <a:pt x="405981" y="94455"/>
                      <a:pt x="371850" y="92074"/>
                      <a:pt x="348037" y="94455"/>
                    </a:cubicBezTo>
                    <a:cubicBezTo>
                      <a:pt x="324224" y="96836"/>
                      <a:pt x="305174" y="103187"/>
                      <a:pt x="281362" y="108743"/>
                    </a:cubicBezTo>
                    <a:cubicBezTo>
                      <a:pt x="257550" y="114299"/>
                      <a:pt x="223021" y="121443"/>
                      <a:pt x="205162" y="127793"/>
                    </a:cubicBezTo>
                    <a:cubicBezTo>
                      <a:pt x="187303" y="134143"/>
                      <a:pt x="188889" y="139302"/>
                      <a:pt x="174205" y="146843"/>
                    </a:cubicBezTo>
                    <a:cubicBezTo>
                      <a:pt x="159521" y="154384"/>
                      <a:pt x="129755" y="165100"/>
                      <a:pt x="117055" y="173037"/>
                    </a:cubicBezTo>
                    <a:cubicBezTo>
                      <a:pt x="104355" y="180974"/>
                      <a:pt x="98800" y="229790"/>
                      <a:pt x="81337" y="22780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19" name="Freeform 118"/>
              <p:cNvSpPr/>
              <p:nvPr/>
            </p:nvSpPr>
            <p:spPr bwMode="auto">
              <a:xfrm>
                <a:off x="5638800" y="7936618"/>
                <a:ext cx="782093" cy="769978"/>
              </a:xfrm>
              <a:custGeom>
                <a:avLst/>
                <a:gdLst>
                  <a:gd name="connsiteX0" fmla="*/ 135731 w 782093"/>
                  <a:gd name="connsiteY0" fmla="*/ 78670 h 769978"/>
                  <a:gd name="connsiteX1" fmla="*/ 102394 w 782093"/>
                  <a:gd name="connsiteY1" fmla="*/ 19138 h 769978"/>
                  <a:gd name="connsiteX2" fmla="*/ 78581 w 782093"/>
                  <a:gd name="connsiteY2" fmla="*/ 2470 h 769978"/>
                  <a:gd name="connsiteX3" fmla="*/ 57150 w 782093"/>
                  <a:gd name="connsiteY3" fmla="*/ 88 h 769978"/>
                  <a:gd name="connsiteX4" fmla="*/ 40481 w 782093"/>
                  <a:gd name="connsiteY4" fmla="*/ 2470 h 769978"/>
                  <a:gd name="connsiteX5" fmla="*/ 16669 w 782093"/>
                  <a:gd name="connsiteY5" fmla="*/ 4851 h 769978"/>
                  <a:gd name="connsiteX6" fmla="*/ 9525 w 782093"/>
                  <a:gd name="connsiteY6" fmla="*/ 7232 h 769978"/>
                  <a:gd name="connsiteX7" fmla="*/ 2381 w 782093"/>
                  <a:gd name="connsiteY7" fmla="*/ 4851 h 769978"/>
                  <a:gd name="connsiteX8" fmla="*/ 0 w 782093"/>
                  <a:gd name="connsiteY8" fmla="*/ 23901 h 769978"/>
                  <a:gd name="connsiteX9" fmla="*/ 0 w 782093"/>
                  <a:gd name="connsiteY9" fmla="*/ 57238 h 769978"/>
                  <a:gd name="connsiteX10" fmla="*/ 2381 w 782093"/>
                  <a:gd name="connsiteY10" fmla="*/ 114388 h 769978"/>
                  <a:gd name="connsiteX11" fmla="*/ 4763 w 782093"/>
                  <a:gd name="connsiteY11" fmla="*/ 169157 h 769978"/>
                  <a:gd name="connsiteX12" fmla="*/ 38100 w 782093"/>
                  <a:gd name="connsiteY12" fmla="*/ 238213 h 769978"/>
                  <a:gd name="connsiteX13" fmla="*/ 71438 w 782093"/>
                  <a:gd name="connsiteY13" fmla="*/ 307270 h 769978"/>
                  <a:gd name="connsiteX14" fmla="*/ 128588 w 782093"/>
                  <a:gd name="connsiteY14" fmla="*/ 390613 h 769978"/>
                  <a:gd name="connsiteX15" fmla="*/ 219075 w 782093"/>
                  <a:gd name="connsiteY15" fmla="*/ 485863 h 769978"/>
                  <a:gd name="connsiteX16" fmla="*/ 345281 w 782093"/>
                  <a:gd name="connsiteY16" fmla="*/ 588257 h 769978"/>
                  <a:gd name="connsiteX17" fmla="*/ 450056 w 782093"/>
                  <a:gd name="connsiteY17" fmla="*/ 664457 h 769978"/>
                  <a:gd name="connsiteX18" fmla="*/ 514350 w 782093"/>
                  <a:gd name="connsiteY18" fmla="*/ 716845 h 769978"/>
                  <a:gd name="connsiteX19" fmla="*/ 571500 w 782093"/>
                  <a:gd name="connsiteY19" fmla="*/ 764470 h 769978"/>
                  <a:gd name="connsiteX20" fmla="*/ 626269 w 782093"/>
                  <a:gd name="connsiteY20" fmla="*/ 769232 h 769978"/>
                  <a:gd name="connsiteX21" fmla="*/ 683419 w 782093"/>
                  <a:gd name="connsiteY21" fmla="*/ 766851 h 769978"/>
                  <a:gd name="connsiteX22" fmla="*/ 721519 w 782093"/>
                  <a:gd name="connsiteY22" fmla="*/ 747801 h 769978"/>
                  <a:gd name="connsiteX23" fmla="*/ 759619 w 782093"/>
                  <a:gd name="connsiteY23" fmla="*/ 712082 h 769978"/>
                  <a:gd name="connsiteX24" fmla="*/ 781050 w 782093"/>
                  <a:gd name="connsiteY24" fmla="*/ 666838 h 769978"/>
                  <a:gd name="connsiteX25" fmla="*/ 776288 w 782093"/>
                  <a:gd name="connsiteY25" fmla="*/ 604926 h 769978"/>
                  <a:gd name="connsiteX26" fmla="*/ 754856 w 782093"/>
                  <a:gd name="connsiteY26" fmla="*/ 552538 h 769978"/>
                  <a:gd name="connsiteX27" fmla="*/ 726281 w 782093"/>
                  <a:gd name="connsiteY27" fmla="*/ 531107 h 769978"/>
                  <a:gd name="connsiteX28" fmla="*/ 681038 w 782093"/>
                  <a:gd name="connsiteY28" fmla="*/ 502532 h 769978"/>
                  <a:gd name="connsiteX29" fmla="*/ 640556 w 782093"/>
                  <a:gd name="connsiteY29" fmla="*/ 502532 h 769978"/>
                  <a:gd name="connsiteX30" fmla="*/ 602456 w 782093"/>
                  <a:gd name="connsiteY30" fmla="*/ 512057 h 769978"/>
                  <a:gd name="connsiteX31" fmla="*/ 564356 w 782093"/>
                  <a:gd name="connsiteY31" fmla="*/ 526345 h 769978"/>
                  <a:gd name="connsiteX32" fmla="*/ 540544 w 782093"/>
                  <a:gd name="connsiteY32" fmla="*/ 554920 h 769978"/>
                  <a:gd name="connsiteX33" fmla="*/ 528638 w 782093"/>
                  <a:gd name="connsiteY33" fmla="*/ 576351 h 769978"/>
                  <a:gd name="connsiteX34" fmla="*/ 514350 w 782093"/>
                  <a:gd name="connsiteY34" fmla="*/ 583495 h 769978"/>
                  <a:gd name="connsiteX35" fmla="*/ 514350 w 782093"/>
                  <a:gd name="connsiteY35" fmla="*/ 583495 h 769978"/>
                  <a:gd name="connsiteX36" fmla="*/ 481013 w 782093"/>
                  <a:gd name="connsiteY36" fmla="*/ 566826 h 769978"/>
                  <a:gd name="connsiteX37" fmla="*/ 426244 w 782093"/>
                  <a:gd name="connsiteY37" fmla="*/ 535870 h 769978"/>
                  <a:gd name="connsiteX38" fmla="*/ 330994 w 782093"/>
                  <a:gd name="connsiteY38" fmla="*/ 478720 h 769978"/>
                  <a:gd name="connsiteX39" fmla="*/ 257175 w 782093"/>
                  <a:gd name="connsiteY39" fmla="*/ 412045 h 769978"/>
                  <a:gd name="connsiteX40" fmla="*/ 166688 w 782093"/>
                  <a:gd name="connsiteY40" fmla="*/ 352513 h 769978"/>
                  <a:gd name="connsiteX41" fmla="*/ 114300 w 782093"/>
                  <a:gd name="connsiteY41" fmla="*/ 264407 h 769978"/>
                  <a:gd name="connsiteX42" fmla="*/ 88106 w 782093"/>
                  <a:gd name="connsiteY42" fmla="*/ 204876 h 769978"/>
                  <a:gd name="connsiteX43" fmla="*/ 83344 w 782093"/>
                  <a:gd name="connsiteY43" fmla="*/ 164395 h 769978"/>
                  <a:gd name="connsiteX44" fmla="*/ 92869 w 782093"/>
                  <a:gd name="connsiteY44" fmla="*/ 133438 h 769978"/>
                  <a:gd name="connsiteX45" fmla="*/ 135731 w 782093"/>
                  <a:gd name="connsiteY45" fmla="*/ 78670 h 769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782093" h="769978">
                    <a:moveTo>
                      <a:pt x="135731" y="78670"/>
                    </a:moveTo>
                    <a:cubicBezTo>
                      <a:pt x="137318" y="59620"/>
                      <a:pt x="111919" y="31838"/>
                      <a:pt x="102394" y="19138"/>
                    </a:cubicBezTo>
                    <a:cubicBezTo>
                      <a:pt x="92869" y="6438"/>
                      <a:pt x="86122" y="5645"/>
                      <a:pt x="78581" y="2470"/>
                    </a:cubicBezTo>
                    <a:cubicBezTo>
                      <a:pt x="71040" y="-705"/>
                      <a:pt x="63500" y="88"/>
                      <a:pt x="57150" y="88"/>
                    </a:cubicBezTo>
                    <a:cubicBezTo>
                      <a:pt x="50800" y="88"/>
                      <a:pt x="47228" y="1676"/>
                      <a:pt x="40481" y="2470"/>
                    </a:cubicBezTo>
                    <a:cubicBezTo>
                      <a:pt x="33734" y="3264"/>
                      <a:pt x="21828" y="4057"/>
                      <a:pt x="16669" y="4851"/>
                    </a:cubicBezTo>
                    <a:cubicBezTo>
                      <a:pt x="11510" y="5645"/>
                      <a:pt x="11906" y="7232"/>
                      <a:pt x="9525" y="7232"/>
                    </a:cubicBezTo>
                    <a:cubicBezTo>
                      <a:pt x="7144" y="7232"/>
                      <a:pt x="3968" y="2073"/>
                      <a:pt x="2381" y="4851"/>
                    </a:cubicBezTo>
                    <a:cubicBezTo>
                      <a:pt x="794" y="7629"/>
                      <a:pt x="397" y="15170"/>
                      <a:pt x="0" y="23901"/>
                    </a:cubicBezTo>
                    <a:cubicBezTo>
                      <a:pt x="-397" y="32632"/>
                      <a:pt x="-397" y="42157"/>
                      <a:pt x="0" y="57238"/>
                    </a:cubicBezTo>
                    <a:cubicBezTo>
                      <a:pt x="397" y="72319"/>
                      <a:pt x="1587" y="95735"/>
                      <a:pt x="2381" y="114388"/>
                    </a:cubicBezTo>
                    <a:cubicBezTo>
                      <a:pt x="3175" y="133041"/>
                      <a:pt x="-1190" y="148519"/>
                      <a:pt x="4763" y="169157"/>
                    </a:cubicBezTo>
                    <a:cubicBezTo>
                      <a:pt x="10716" y="189795"/>
                      <a:pt x="38100" y="238213"/>
                      <a:pt x="38100" y="238213"/>
                    </a:cubicBezTo>
                    <a:cubicBezTo>
                      <a:pt x="49212" y="261232"/>
                      <a:pt x="56357" y="281870"/>
                      <a:pt x="71438" y="307270"/>
                    </a:cubicBezTo>
                    <a:cubicBezTo>
                      <a:pt x="86519" y="332670"/>
                      <a:pt x="103982" y="360848"/>
                      <a:pt x="128588" y="390613"/>
                    </a:cubicBezTo>
                    <a:cubicBezTo>
                      <a:pt x="153194" y="420378"/>
                      <a:pt x="182960" y="452922"/>
                      <a:pt x="219075" y="485863"/>
                    </a:cubicBezTo>
                    <a:cubicBezTo>
                      <a:pt x="255190" y="518804"/>
                      <a:pt x="306784" y="558491"/>
                      <a:pt x="345281" y="588257"/>
                    </a:cubicBezTo>
                    <a:cubicBezTo>
                      <a:pt x="383778" y="618023"/>
                      <a:pt x="421878" y="643026"/>
                      <a:pt x="450056" y="664457"/>
                    </a:cubicBezTo>
                    <a:cubicBezTo>
                      <a:pt x="478234" y="685888"/>
                      <a:pt x="514350" y="716845"/>
                      <a:pt x="514350" y="716845"/>
                    </a:cubicBezTo>
                    <a:cubicBezTo>
                      <a:pt x="534591" y="733514"/>
                      <a:pt x="552847" y="755739"/>
                      <a:pt x="571500" y="764470"/>
                    </a:cubicBezTo>
                    <a:cubicBezTo>
                      <a:pt x="590153" y="773201"/>
                      <a:pt x="607616" y="768835"/>
                      <a:pt x="626269" y="769232"/>
                    </a:cubicBezTo>
                    <a:cubicBezTo>
                      <a:pt x="644922" y="769629"/>
                      <a:pt x="667544" y="770423"/>
                      <a:pt x="683419" y="766851"/>
                    </a:cubicBezTo>
                    <a:cubicBezTo>
                      <a:pt x="699294" y="763279"/>
                      <a:pt x="708819" y="756929"/>
                      <a:pt x="721519" y="747801"/>
                    </a:cubicBezTo>
                    <a:cubicBezTo>
                      <a:pt x="734219" y="738673"/>
                      <a:pt x="749697" y="725576"/>
                      <a:pt x="759619" y="712082"/>
                    </a:cubicBezTo>
                    <a:cubicBezTo>
                      <a:pt x="769541" y="698588"/>
                      <a:pt x="778272" y="684697"/>
                      <a:pt x="781050" y="666838"/>
                    </a:cubicBezTo>
                    <a:cubicBezTo>
                      <a:pt x="783828" y="648979"/>
                      <a:pt x="780654" y="623976"/>
                      <a:pt x="776288" y="604926"/>
                    </a:cubicBezTo>
                    <a:cubicBezTo>
                      <a:pt x="771922" y="585876"/>
                      <a:pt x="763190" y="564841"/>
                      <a:pt x="754856" y="552538"/>
                    </a:cubicBezTo>
                    <a:cubicBezTo>
                      <a:pt x="746522" y="540235"/>
                      <a:pt x="738584" y="539441"/>
                      <a:pt x="726281" y="531107"/>
                    </a:cubicBezTo>
                    <a:cubicBezTo>
                      <a:pt x="713978" y="522773"/>
                      <a:pt x="695326" y="507295"/>
                      <a:pt x="681038" y="502532"/>
                    </a:cubicBezTo>
                    <a:cubicBezTo>
                      <a:pt x="666750" y="497769"/>
                      <a:pt x="653653" y="500945"/>
                      <a:pt x="640556" y="502532"/>
                    </a:cubicBezTo>
                    <a:cubicBezTo>
                      <a:pt x="627459" y="504119"/>
                      <a:pt x="615156" y="508088"/>
                      <a:pt x="602456" y="512057"/>
                    </a:cubicBezTo>
                    <a:cubicBezTo>
                      <a:pt x="589756" y="516026"/>
                      <a:pt x="574675" y="519201"/>
                      <a:pt x="564356" y="526345"/>
                    </a:cubicBezTo>
                    <a:cubicBezTo>
                      <a:pt x="554037" y="533489"/>
                      <a:pt x="546497" y="546586"/>
                      <a:pt x="540544" y="554920"/>
                    </a:cubicBezTo>
                    <a:cubicBezTo>
                      <a:pt x="534591" y="563254"/>
                      <a:pt x="533004" y="571589"/>
                      <a:pt x="528638" y="576351"/>
                    </a:cubicBezTo>
                    <a:cubicBezTo>
                      <a:pt x="524272" y="581113"/>
                      <a:pt x="514350" y="583495"/>
                      <a:pt x="514350" y="583495"/>
                    </a:cubicBezTo>
                    <a:lnTo>
                      <a:pt x="514350" y="583495"/>
                    </a:lnTo>
                    <a:cubicBezTo>
                      <a:pt x="508794" y="580717"/>
                      <a:pt x="495697" y="574764"/>
                      <a:pt x="481013" y="566826"/>
                    </a:cubicBezTo>
                    <a:cubicBezTo>
                      <a:pt x="466329" y="558889"/>
                      <a:pt x="451247" y="550554"/>
                      <a:pt x="426244" y="535870"/>
                    </a:cubicBezTo>
                    <a:cubicBezTo>
                      <a:pt x="401241" y="521186"/>
                      <a:pt x="359172" y="499357"/>
                      <a:pt x="330994" y="478720"/>
                    </a:cubicBezTo>
                    <a:cubicBezTo>
                      <a:pt x="302816" y="458083"/>
                      <a:pt x="284559" y="433079"/>
                      <a:pt x="257175" y="412045"/>
                    </a:cubicBezTo>
                    <a:cubicBezTo>
                      <a:pt x="229791" y="391011"/>
                      <a:pt x="190500" y="377119"/>
                      <a:pt x="166688" y="352513"/>
                    </a:cubicBezTo>
                    <a:cubicBezTo>
                      <a:pt x="142876" y="327907"/>
                      <a:pt x="127397" y="289013"/>
                      <a:pt x="114300" y="264407"/>
                    </a:cubicBezTo>
                    <a:cubicBezTo>
                      <a:pt x="101203" y="239801"/>
                      <a:pt x="93265" y="221545"/>
                      <a:pt x="88106" y="204876"/>
                    </a:cubicBezTo>
                    <a:cubicBezTo>
                      <a:pt x="82947" y="188207"/>
                      <a:pt x="82550" y="176301"/>
                      <a:pt x="83344" y="164395"/>
                    </a:cubicBezTo>
                    <a:cubicBezTo>
                      <a:pt x="84138" y="152489"/>
                      <a:pt x="90091" y="144550"/>
                      <a:pt x="92869" y="133438"/>
                    </a:cubicBezTo>
                    <a:cubicBezTo>
                      <a:pt x="95647" y="122326"/>
                      <a:pt x="134144" y="97720"/>
                      <a:pt x="135731" y="7867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20" name="Freeform 119"/>
              <p:cNvSpPr/>
              <p:nvPr/>
            </p:nvSpPr>
            <p:spPr bwMode="auto">
              <a:xfrm>
                <a:off x="5176447" y="7879556"/>
                <a:ext cx="691526" cy="393568"/>
              </a:xfrm>
              <a:custGeom>
                <a:avLst/>
                <a:gdLst>
                  <a:gd name="connsiteX0" fmla="*/ 690953 w 691526"/>
                  <a:gd name="connsiteY0" fmla="*/ 171450 h 393568"/>
                  <a:gd name="connsiteX1" fmla="*/ 659997 w 691526"/>
                  <a:gd name="connsiteY1" fmla="*/ 111919 h 393568"/>
                  <a:gd name="connsiteX2" fmla="*/ 633803 w 691526"/>
                  <a:gd name="connsiteY2" fmla="*/ 83344 h 393568"/>
                  <a:gd name="connsiteX3" fmla="*/ 586178 w 691526"/>
                  <a:gd name="connsiteY3" fmla="*/ 30957 h 393568"/>
                  <a:gd name="connsiteX4" fmla="*/ 548078 w 691526"/>
                  <a:gd name="connsiteY4" fmla="*/ 11907 h 393568"/>
                  <a:gd name="connsiteX5" fmla="*/ 509978 w 691526"/>
                  <a:gd name="connsiteY5" fmla="*/ 0 h 393568"/>
                  <a:gd name="connsiteX6" fmla="*/ 455209 w 691526"/>
                  <a:gd name="connsiteY6" fmla="*/ 11907 h 393568"/>
                  <a:gd name="connsiteX7" fmla="*/ 355197 w 691526"/>
                  <a:gd name="connsiteY7" fmla="*/ 54769 h 393568"/>
                  <a:gd name="connsiteX8" fmla="*/ 205178 w 691526"/>
                  <a:gd name="connsiteY8" fmla="*/ 130969 h 393568"/>
                  <a:gd name="connsiteX9" fmla="*/ 50397 w 691526"/>
                  <a:gd name="connsiteY9" fmla="*/ 214313 h 393568"/>
                  <a:gd name="connsiteX10" fmla="*/ 17059 w 691526"/>
                  <a:gd name="connsiteY10" fmla="*/ 238125 h 393568"/>
                  <a:gd name="connsiteX11" fmla="*/ 5153 w 691526"/>
                  <a:gd name="connsiteY11" fmla="*/ 254794 h 393568"/>
                  <a:gd name="connsiteX12" fmla="*/ 391 w 691526"/>
                  <a:gd name="connsiteY12" fmla="*/ 285750 h 393568"/>
                  <a:gd name="connsiteX13" fmla="*/ 14678 w 691526"/>
                  <a:gd name="connsiteY13" fmla="*/ 342900 h 393568"/>
                  <a:gd name="connsiteX14" fmla="*/ 31347 w 691526"/>
                  <a:gd name="connsiteY14" fmla="*/ 381000 h 393568"/>
                  <a:gd name="connsiteX15" fmla="*/ 43253 w 691526"/>
                  <a:gd name="connsiteY15" fmla="*/ 392907 h 393568"/>
                  <a:gd name="connsiteX16" fmla="*/ 62303 w 691526"/>
                  <a:gd name="connsiteY16" fmla="*/ 364332 h 393568"/>
                  <a:gd name="connsiteX17" fmla="*/ 93259 w 691526"/>
                  <a:gd name="connsiteY17" fmla="*/ 350044 h 393568"/>
                  <a:gd name="connsiteX18" fmla="*/ 121834 w 691526"/>
                  <a:gd name="connsiteY18" fmla="*/ 333375 h 393568"/>
                  <a:gd name="connsiteX19" fmla="*/ 140884 w 691526"/>
                  <a:gd name="connsiteY19" fmla="*/ 333375 h 393568"/>
                  <a:gd name="connsiteX20" fmla="*/ 148028 w 691526"/>
                  <a:gd name="connsiteY20" fmla="*/ 333375 h 393568"/>
                  <a:gd name="connsiteX21" fmla="*/ 145647 w 691526"/>
                  <a:gd name="connsiteY21" fmla="*/ 326232 h 393568"/>
                  <a:gd name="connsiteX22" fmla="*/ 136122 w 691526"/>
                  <a:gd name="connsiteY22" fmla="*/ 316707 h 393568"/>
                  <a:gd name="connsiteX23" fmla="*/ 121834 w 691526"/>
                  <a:gd name="connsiteY23" fmla="*/ 300038 h 393568"/>
                  <a:gd name="connsiteX24" fmla="*/ 100403 w 691526"/>
                  <a:gd name="connsiteY24" fmla="*/ 288132 h 393568"/>
                  <a:gd name="connsiteX25" fmla="*/ 90878 w 691526"/>
                  <a:gd name="connsiteY25" fmla="*/ 280988 h 393568"/>
                  <a:gd name="connsiteX26" fmla="*/ 83734 w 691526"/>
                  <a:gd name="connsiteY26" fmla="*/ 264319 h 393568"/>
                  <a:gd name="connsiteX27" fmla="*/ 131359 w 691526"/>
                  <a:gd name="connsiteY27" fmla="*/ 242888 h 393568"/>
                  <a:gd name="connsiteX28" fmla="*/ 169459 w 691526"/>
                  <a:gd name="connsiteY28" fmla="*/ 223838 h 393568"/>
                  <a:gd name="connsiteX29" fmla="*/ 228991 w 691526"/>
                  <a:gd name="connsiteY29" fmla="*/ 188119 h 393568"/>
                  <a:gd name="connsiteX30" fmla="*/ 348053 w 691526"/>
                  <a:gd name="connsiteY30" fmla="*/ 126207 h 393568"/>
                  <a:gd name="connsiteX31" fmla="*/ 438541 w 691526"/>
                  <a:gd name="connsiteY31" fmla="*/ 73819 h 393568"/>
                  <a:gd name="connsiteX32" fmla="*/ 448066 w 691526"/>
                  <a:gd name="connsiteY32" fmla="*/ 57150 h 393568"/>
                  <a:gd name="connsiteX33" fmla="*/ 479022 w 691526"/>
                  <a:gd name="connsiteY33" fmla="*/ 50007 h 393568"/>
                  <a:gd name="connsiteX34" fmla="*/ 519503 w 691526"/>
                  <a:gd name="connsiteY34" fmla="*/ 42863 h 393568"/>
                  <a:gd name="connsiteX35" fmla="*/ 567128 w 691526"/>
                  <a:gd name="connsiteY35" fmla="*/ 61913 h 393568"/>
                  <a:gd name="connsiteX36" fmla="*/ 590941 w 691526"/>
                  <a:gd name="connsiteY36" fmla="*/ 104775 h 393568"/>
                  <a:gd name="connsiteX37" fmla="*/ 614753 w 691526"/>
                  <a:gd name="connsiteY37" fmla="*/ 130969 h 393568"/>
                  <a:gd name="connsiteX38" fmla="*/ 631422 w 691526"/>
                  <a:gd name="connsiteY38" fmla="*/ 133350 h 393568"/>
                  <a:gd name="connsiteX39" fmla="*/ 690953 w 691526"/>
                  <a:gd name="connsiteY39" fmla="*/ 171450 h 393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691526" h="393568">
                    <a:moveTo>
                      <a:pt x="690953" y="171450"/>
                    </a:moveTo>
                    <a:cubicBezTo>
                      <a:pt x="695715" y="167878"/>
                      <a:pt x="669522" y="126603"/>
                      <a:pt x="659997" y="111919"/>
                    </a:cubicBezTo>
                    <a:cubicBezTo>
                      <a:pt x="650472" y="97235"/>
                      <a:pt x="633803" y="83344"/>
                      <a:pt x="633803" y="83344"/>
                    </a:cubicBezTo>
                    <a:cubicBezTo>
                      <a:pt x="621500" y="69850"/>
                      <a:pt x="600465" y="42863"/>
                      <a:pt x="586178" y="30957"/>
                    </a:cubicBezTo>
                    <a:cubicBezTo>
                      <a:pt x="571891" y="19051"/>
                      <a:pt x="560778" y="17066"/>
                      <a:pt x="548078" y="11907"/>
                    </a:cubicBezTo>
                    <a:cubicBezTo>
                      <a:pt x="535378" y="6748"/>
                      <a:pt x="525456" y="0"/>
                      <a:pt x="509978" y="0"/>
                    </a:cubicBezTo>
                    <a:cubicBezTo>
                      <a:pt x="494500" y="0"/>
                      <a:pt x="481006" y="2779"/>
                      <a:pt x="455209" y="11907"/>
                    </a:cubicBezTo>
                    <a:cubicBezTo>
                      <a:pt x="429412" y="21035"/>
                      <a:pt x="396869" y="34925"/>
                      <a:pt x="355197" y="54769"/>
                    </a:cubicBezTo>
                    <a:cubicBezTo>
                      <a:pt x="313525" y="74613"/>
                      <a:pt x="255978" y="104378"/>
                      <a:pt x="205178" y="130969"/>
                    </a:cubicBezTo>
                    <a:cubicBezTo>
                      <a:pt x="154378" y="157560"/>
                      <a:pt x="81750" y="196454"/>
                      <a:pt x="50397" y="214313"/>
                    </a:cubicBezTo>
                    <a:cubicBezTo>
                      <a:pt x="19044" y="232172"/>
                      <a:pt x="24600" y="231378"/>
                      <a:pt x="17059" y="238125"/>
                    </a:cubicBezTo>
                    <a:cubicBezTo>
                      <a:pt x="9518" y="244872"/>
                      <a:pt x="7931" y="246857"/>
                      <a:pt x="5153" y="254794"/>
                    </a:cubicBezTo>
                    <a:cubicBezTo>
                      <a:pt x="2375" y="262731"/>
                      <a:pt x="-1197" y="271066"/>
                      <a:pt x="391" y="285750"/>
                    </a:cubicBezTo>
                    <a:cubicBezTo>
                      <a:pt x="1978" y="300434"/>
                      <a:pt x="9519" y="327025"/>
                      <a:pt x="14678" y="342900"/>
                    </a:cubicBezTo>
                    <a:cubicBezTo>
                      <a:pt x="19837" y="358775"/>
                      <a:pt x="26584" y="372666"/>
                      <a:pt x="31347" y="381000"/>
                    </a:cubicBezTo>
                    <a:cubicBezTo>
                      <a:pt x="36109" y="389335"/>
                      <a:pt x="38094" y="395685"/>
                      <a:pt x="43253" y="392907"/>
                    </a:cubicBezTo>
                    <a:cubicBezTo>
                      <a:pt x="48412" y="390129"/>
                      <a:pt x="53969" y="371476"/>
                      <a:pt x="62303" y="364332"/>
                    </a:cubicBezTo>
                    <a:cubicBezTo>
                      <a:pt x="70637" y="357188"/>
                      <a:pt x="83337" y="355203"/>
                      <a:pt x="93259" y="350044"/>
                    </a:cubicBezTo>
                    <a:cubicBezTo>
                      <a:pt x="103181" y="344885"/>
                      <a:pt x="113897" y="336153"/>
                      <a:pt x="121834" y="333375"/>
                    </a:cubicBezTo>
                    <a:cubicBezTo>
                      <a:pt x="129771" y="330597"/>
                      <a:pt x="140884" y="333375"/>
                      <a:pt x="140884" y="333375"/>
                    </a:cubicBezTo>
                    <a:cubicBezTo>
                      <a:pt x="145250" y="333375"/>
                      <a:pt x="147234" y="334565"/>
                      <a:pt x="148028" y="333375"/>
                    </a:cubicBezTo>
                    <a:cubicBezTo>
                      <a:pt x="148822" y="332185"/>
                      <a:pt x="147631" y="329010"/>
                      <a:pt x="145647" y="326232"/>
                    </a:cubicBezTo>
                    <a:cubicBezTo>
                      <a:pt x="143663" y="323454"/>
                      <a:pt x="140091" y="321073"/>
                      <a:pt x="136122" y="316707"/>
                    </a:cubicBezTo>
                    <a:cubicBezTo>
                      <a:pt x="132153" y="312341"/>
                      <a:pt x="127787" y="304800"/>
                      <a:pt x="121834" y="300038"/>
                    </a:cubicBezTo>
                    <a:cubicBezTo>
                      <a:pt x="115881" y="295276"/>
                      <a:pt x="105562" y="291307"/>
                      <a:pt x="100403" y="288132"/>
                    </a:cubicBezTo>
                    <a:cubicBezTo>
                      <a:pt x="95244" y="284957"/>
                      <a:pt x="93656" y="284957"/>
                      <a:pt x="90878" y="280988"/>
                    </a:cubicBezTo>
                    <a:cubicBezTo>
                      <a:pt x="88100" y="277019"/>
                      <a:pt x="76987" y="270669"/>
                      <a:pt x="83734" y="264319"/>
                    </a:cubicBezTo>
                    <a:cubicBezTo>
                      <a:pt x="90481" y="257969"/>
                      <a:pt x="117072" y="249635"/>
                      <a:pt x="131359" y="242888"/>
                    </a:cubicBezTo>
                    <a:cubicBezTo>
                      <a:pt x="145646" y="236141"/>
                      <a:pt x="153187" y="232966"/>
                      <a:pt x="169459" y="223838"/>
                    </a:cubicBezTo>
                    <a:cubicBezTo>
                      <a:pt x="185731" y="214710"/>
                      <a:pt x="199225" y="204391"/>
                      <a:pt x="228991" y="188119"/>
                    </a:cubicBezTo>
                    <a:cubicBezTo>
                      <a:pt x="258757" y="171847"/>
                      <a:pt x="313128" y="145257"/>
                      <a:pt x="348053" y="126207"/>
                    </a:cubicBezTo>
                    <a:cubicBezTo>
                      <a:pt x="382978" y="107157"/>
                      <a:pt x="421872" y="85328"/>
                      <a:pt x="438541" y="73819"/>
                    </a:cubicBezTo>
                    <a:cubicBezTo>
                      <a:pt x="455210" y="62310"/>
                      <a:pt x="441319" y="61119"/>
                      <a:pt x="448066" y="57150"/>
                    </a:cubicBezTo>
                    <a:cubicBezTo>
                      <a:pt x="454813" y="53181"/>
                      <a:pt x="467116" y="52388"/>
                      <a:pt x="479022" y="50007"/>
                    </a:cubicBezTo>
                    <a:cubicBezTo>
                      <a:pt x="490928" y="47626"/>
                      <a:pt x="504819" y="40879"/>
                      <a:pt x="519503" y="42863"/>
                    </a:cubicBezTo>
                    <a:cubicBezTo>
                      <a:pt x="534187" y="44847"/>
                      <a:pt x="555222" y="51594"/>
                      <a:pt x="567128" y="61913"/>
                    </a:cubicBezTo>
                    <a:cubicBezTo>
                      <a:pt x="579034" y="72232"/>
                      <a:pt x="583003" y="93266"/>
                      <a:pt x="590941" y="104775"/>
                    </a:cubicBezTo>
                    <a:cubicBezTo>
                      <a:pt x="598878" y="116284"/>
                      <a:pt x="608006" y="126207"/>
                      <a:pt x="614753" y="130969"/>
                    </a:cubicBezTo>
                    <a:cubicBezTo>
                      <a:pt x="621500" y="135731"/>
                      <a:pt x="625469" y="130572"/>
                      <a:pt x="631422" y="133350"/>
                    </a:cubicBezTo>
                    <a:cubicBezTo>
                      <a:pt x="637375" y="136128"/>
                      <a:pt x="686191" y="175022"/>
                      <a:pt x="690953" y="17145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21" name="Freeform 120"/>
              <p:cNvSpPr/>
              <p:nvPr/>
            </p:nvSpPr>
            <p:spPr bwMode="auto">
              <a:xfrm>
                <a:off x="4883944" y="8229005"/>
                <a:ext cx="478784" cy="474491"/>
              </a:xfrm>
              <a:custGeom>
                <a:avLst/>
                <a:gdLst>
                  <a:gd name="connsiteX0" fmla="*/ 97631 w 478784"/>
                  <a:gd name="connsiteY0" fmla="*/ 474464 h 474491"/>
                  <a:gd name="connsiteX1" fmla="*/ 178594 w 478784"/>
                  <a:gd name="connsiteY1" fmla="*/ 417314 h 474491"/>
                  <a:gd name="connsiteX2" fmla="*/ 276225 w 478784"/>
                  <a:gd name="connsiteY2" fmla="*/ 357783 h 474491"/>
                  <a:gd name="connsiteX3" fmla="*/ 371475 w 478784"/>
                  <a:gd name="connsiteY3" fmla="*/ 295870 h 474491"/>
                  <a:gd name="connsiteX4" fmla="*/ 419100 w 478784"/>
                  <a:gd name="connsiteY4" fmla="*/ 250626 h 474491"/>
                  <a:gd name="connsiteX5" fmla="*/ 447675 w 478784"/>
                  <a:gd name="connsiteY5" fmla="*/ 200620 h 474491"/>
                  <a:gd name="connsiteX6" fmla="*/ 473869 w 478784"/>
                  <a:gd name="connsiteY6" fmla="*/ 136326 h 474491"/>
                  <a:gd name="connsiteX7" fmla="*/ 478631 w 478784"/>
                  <a:gd name="connsiteY7" fmla="*/ 62508 h 474491"/>
                  <a:gd name="connsiteX8" fmla="*/ 471487 w 478784"/>
                  <a:gd name="connsiteY8" fmla="*/ 14883 h 474491"/>
                  <a:gd name="connsiteX9" fmla="*/ 445294 w 478784"/>
                  <a:gd name="connsiteY9" fmla="*/ 595 h 474491"/>
                  <a:gd name="connsiteX10" fmla="*/ 400050 w 478784"/>
                  <a:gd name="connsiteY10" fmla="*/ 5358 h 474491"/>
                  <a:gd name="connsiteX11" fmla="*/ 369094 w 478784"/>
                  <a:gd name="connsiteY11" fmla="*/ 29170 h 474491"/>
                  <a:gd name="connsiteX12" fmla="*/ 319087 w 478784"/>
                  <a:gd name="connsiteY12" fmla="*/ 43458 h 474491"/>
                  <a:gd name="connsiteX13" fmla="*/ 233362 w 478784"/>
                  <a:gd name="connsiteY13" fmla="*/ 112514 h 474491"/>
                  <a:gd name="connsiteX14" fmla="*/ 209550 w 478784"/>
                  <a:gd name="connsiteY14" fmla="*/ 145851 h 474491"/>
                  <a:gd name="connsiteX15" fmla="*/ 150019 w 478784"/>
                  <a:gd name="connsiteY15" fmla="*/ 195858 h 474491"/>
                  <a:gd name="connsiteX16" fmla="*/ 102394 w 478784"/>
                  <a:gd name="connsiteY16" fmla="*/ 203001 h 474491"/>
                  <a:gd name="connsiteX17" fmla="*/ 38100 w 478784"/>
                  <a:gd name="connsiteY17" fmla="*/ 222051 h 474491"/>
                  <a:gd name="connsiteX18" fmla="*/ 9525 w 478784"/>
                  <a:gd name="connsiteY18" fmla="*/ 224433 h 474491"/>
                  <a:gd name="connsiteX19" fmla="*/ 0 w 478784"/>
                  <a:gd name="connsiteY19" fmla="*/ 238720 h 474491"/>
                  <a:gd name="connsiteX20" fmla="*/ 9525 w 478784"/>
                  <a:gd name="connsiteY20" fmla="*/ 250626 h 474491"/>
                  <a:gd name="connsiteX21" fmla="*/ 11906 w 478784"/>
                  <a:gd name="connsiteY21" fmla="*/ 257770 h 474491"/>
                  <a:gd name="connsiteX22" fmla="*/ 33337 w 478784"/>
                  <a:gd name="connsiteY22" fmla="*/ 248245 h 474491"/>
                  <a:gd name="connsiteX23" fmla="*/ 95250 w 478784"/>
                  <a:gd name="connsiteY23" fmla="*/ 226814 h 474491"/>
                  <a:gd name="connsiteX24" fmla="*/ 190500 w 478784"/>
                  <a:gd name="connsiteY24" fmla="*/ 193476 h 474491"/>
                  <a:gd name="connsiteX25" fmla="*/ 235744 w 478784"/>
                  <a:gd name="connsiteY25" fmla="*/ 136326 h 474491"/>
                  <a:gd name="connsiteX26" fmla="*/ 295275 w 478784"/>
                  <a:gd name="connsiteY26" fmla="*/ 86320 h 474491"/>
                  <a:gd name="connsiteX27" fmla="*/ 338137 w 478784"/>
                  <a:gd name="connsiteY27" fmla="*/ 69651 h 474491"/>
                  <a:gd name="connsiteX28" fmla="*/ 371475 w 478784"/>
                  <a:gd name="connsiteY28" fmla="*/ 55364 h 474491"/>
                  <a:gd name="connsiteX29" fmla="*/ 409575 w 478784"/>
                  <a:gd name="connsiteY29" fmla="*/ 74414 h 474491"/>
                  <a:gd name="connsiteX30" fmla="*/ 414337 w 478784"/>
                  <a:gd name="connsiteY30" fmla="*/ 122039 h 474491"/>
                  <a:gd name="connsiteX31" fmla="*/ 388144 w 478784"/>
                  <a:gd name="connsiteY31" fmla="*/ 181570 h 474491"/>
                  <a:gd name="connsiteX32" fmla="*/ 335756 w 478784"/>
                  <a:gd name="connsiteY32" fmla="*/ 226814 h 474491"/>
                  <a:gd name="connsiteX33" fmla="*/ 257175 w 478784"/>
                  <a:gd name="connsiteY33" fmla="*/ 269676 h 474491"/>
                  <a:gd name="connsiteX34" fmla="*/ 202406 w 478784"/>
                  <a:gd name="connsiteY34" fmla="*/ 300633 h 474491"/>
                  <a:gd name="connsiteX35" fmla="*/ 130969 w 478784"/>
                  <a:gd name="connsiteY35" fmla="*/ 331589 h 474491"/>
                  <a:gd name="connsiteX36" fmla="*/ 59531 w 478784"/>
                  <a:gd name="connsiteY36" fmla="*/ 364926 h 474491"/>
                  <a:gd name="connsiteX37" fmla="*/ 54769 w 478784"/>
                  <a:gd name="connsiteY37" fmla="*/ 362545 h 474491"/>
                  <a:gd name="connsiteX38" fmla="*/ 61912 w 478784"/>
                  <a:gd name="connsiteY38" fmla="*/ 383976 h 474491"/>
                  <a:gd name="connsiteX39" fmla="*/ 76200 w 478784"/>
                  <a:gd name="connsiteY39" fmla="*/ 424458 h 474491"/>
                  <a:gd name="connsiteX40" fmla="*/ 97631 w 478784"/>
                  <a:gd name="connsiteY40" fmla="*/ 474464 h 474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78784" h="474491">
                    <a:moveTo>
                      <a:pt x="97631" y="474464"/>
                    </a:moveTo>
                    <a:cubicBezTo>
                      <a:pt x="114697" y="473273"/>
                      <a:pt x="148828" y="436761"/>
                      <a:pt x="178594" y="417314"/>
                    </a:cubicBezTo>
                    <a:cubicBezTo>
                      <a:pt x="208360" y="397867"/>
                      <a:pt x="244078" y="378024"/>
                      <a:pt x="276225" y="357783"/>
                    </a:cubicBezTo>
                    <a:cubicBezTo>
                      <a:pt x="308372" y="337542"/>
                      <a:pt x="347663" y="313729"/>
                      <a:pt x="371475" y="295870"/>
                    </a:cubicBezTo>
                    <a:cubicBezTo>
                      <a:pt x="395287" y="278011"/>
                      <a:pt x="406400" y="266501"/>
                      <a:pt x="419100" y="250626"/>
                    </a:cubicBezTo>
                    <a:cubicBezTo>
                      <a:pt x="431800" y="234751"/>
                      <a:pt x="438547" y="219670"/>
                      <a:pt x="447675" y="200620"/>
                    </a:cubicBezTo>
                    <a:cubicBezTo>
                      <a:pt x="456803" y="181570"/>
                      <a:pt x="468710" y="159345"/>
                      <a:pt x="473869" y="136326"/>
                    </a:cubicBezTo>
                    <a:cubicBezTo>
                      <a:pt x="479028" y="113307"/>
                      <a:pt x="479028" y="82748"/>
                      <a:pt x="478631" y="62508"/>
                    </a:cubicBezTo>
                    <a:cubicBezTo>
                      <a:pt x="478234" y="42268"/>
                      <a:pt x="477043" y="25202"/>
                      <a:pt x="471487" y="14883"/>
                    </a:cubicBezTo>
                    <a:cubicBezTo>
                      <a:pt x="465931" y="4564"/>
                      <a:pt x="457200" y="2182"/>
                      <a:pt x="445294" y="595"/>
                    </a:cubicBezTo>
                    <a:cubicBezTo>
                      <a:pt x="433388" y="-992"/>
                      <a:pt x="412750" y="595"/>
                      <a:pt x="400050" y="5358"/>
                    </a:cubicBezTo>
                    <a:cubicBezTo>
                      <a:pt x="387350" y="10121"/>
                      <a:pt x="382588" y="22820"/>
                      <a:pt x="369094" y="29170"/>
                    </a:cubicBezTo>
                    <a:cubicBezTo>
                      <a:pt x="355600" y="35520"/>
                      <a:pt x="341709" y="29567"/>
                      <a:pt x="319087" y="43458"/>
                    </a:cubicBezTo>
                    <a:cubicBezTo>
                      <a:pt x="296465" y="57349"/>
                      <a:pt x="251618" y="95449"/>
                      <a:pt x="233362" y="112514"/>
                    </a:cubicBezTo>
                    <a:cubicBezTo>
                      <a:pt x="215106" y="129579"/>
                      <a:pt x="223440" y="131960"/>
                      <a:pt x="209550" y="145851"/>
                    </a:cubicBezTo>
                    <a:cubicBezTo>
                      <a:pt x="195660" y="159742"/>
                      <a:pt x="167878" y="186333"/>
                      <a:pt x="150019" y="195858"/>
                    </a:cubicBezTo>
                    <a:cubicBezTo>
                      <a:pt x="132160" y="205383"/>
                      <a:pt x="121047" y="198636"/>
                      <a:pt x="102394" y="203001"/>
                    </a:cubicBezTo>
                    <a:cubicBezTo>
                      <a:pt x="83741" y="207366"/>
                      <a:pt x="53578" y="218479"/>
                      <a:pt x="38100" y="222051"/>
                    </a:cubicBezTo>
                    <a:cubicBezTo>
                      <a:pt x="22622" y="225623"/>
                      <a:pt x="15875" y="221655"/>
                      <a:pt x="9525" y="224433"/>
                    </a:cubicBezTo>
                    <a:cubicBezTo>
                      <a:pt x="3175" y="227211"/>
                      <a:pt x="0" y="234355"/>
                      <a:pt x="0" y="238720"/>
                    </a:cubicBezTo>
                    <a:cubicBezTo>
                      <a:pt x="0" y="243085"/>
                      <a:pt x="7541" y="247451"/>
                      <a:pt x="9525" y="250626"/>
                    </a:cubicBezTo>
                    <a:cubicBezTo>
                      <a:pt x="11509" y="253801"/>
                      <a:pt x="7937" y="258167"/>
                      <a:pt x="11906" y="257770"/>
                    </a:cubicBezTo>
                    <a:cubicBezTo>
                      <a:pt x="15875" y="257373"/>
                      <a:pt x="19446" y="253404"/>
                      <a:pt x="33337" y="248245"/>
                    </a:cubicBezTo>
                    <a:cubicBezTo>
                      <a:pt x="47228" y="243086"/>
                      <a:pt x="95250" y="226814"/>
                      <a:pt x="95250" y="226814"/>
                    </a:cubicBezTo>
                    <a:cubicBezTo>
                      <a:pt x="121444" y="217686"/>
                      <a:pt x="167084" y="208557"/>
                      <a:pt x="190500" y="193476"/>
                    </a:cubicBezTo>
                    <a:cubicBezTo>
                      <a:pt x="213916" y="178395"/>
                      <a:pt x="218282" y="154185"/>
                      <a:pt x="235744" y="136326"/>
                    </a:cubicBezTo>
                    <a:cubicBezTo>
                      <a:pt x="253206" y="118467"/>
                      <a:pt x="278210" y="97432"/>
                      <a:pt x="295275" y="86320"/>
                    </a:cubicBezTo>
                    <a:cubicBezTo>
                      <a:pt x="312340" y="75208"/>
                      <a:pt x="325437" y="74810"/>
                      <a:pt x="338137" y="69651"/>
                    </a:cubicBezTo>
                    <a:cubicBezTo>
                      <a:pt x="350837" y="64492"/>
                      <a:pt x="359569" y="54570"/>
                      <a:pt x="371475" y="55364"/>
                    </a:cubicBezTo>
                    <a:cubicBezTo>
                      <a:pt x="383381" y="56158"/>
                      <a:pt x="402431" y="63301"/>
                      <a:pt x="409575" y="74414"/>
                    </a:cubicBezTo>
                    <a:cubicBezTo>
                      <a:pt x="416719" y="85526"/>
                      <a:pt x="417909" y="104180"/>
                      <a:pt x="414337" y="122039"/>
                    </a:cubicBezTo>
                    <a:cubicBezTo>
                      <a:pt x="410765" y="139898"/>
                      <a:pt x="401241" y="164107"/>
                      <a:pt x="388144" y="181570"/>
                    </a:cubicBezTo>
                    <a:cubicBezTo>
                      <a:pt x="375047" y="199032"/>
                      <a:pt x="357584" y="212130"/>
                      <a:pt x="335756" y="226814"/>
                    </a:cubicBezTo>
                    <a:cubicBezTo>
                      <a:pt x="313928" y="241498"/>
                      <a:pt x="279400" y="257373"/>
                      <a:pt x="257175" y="269676"/>
                    </a:cubicBezTo>
                    <a:cubicBezTo>
                      <a:pt x="234950" y="281979"/>
                      <a:pt x="223440" y="290314"/>
                      <a:pt x="202406" y="300633"/>
                    </a:cubicBezTo>
                    <a:cubicBezTo>
                      <a:pt x="181372" y="310952"/>
                      <a:pt x="154782" y="320873"/>
                      <a:pt x="130969" y="331589"/>
                    </a:cubicBezTo>
                    <a:cubicBezTo>
                      <a:pt x="107156" y="342305"/>
                      <a:pt x="72231" y="359767"/>
                      <a:pt x="59531" y="364926"/>
                    </a:cubicBezTo>
                    <a:cubicBezTo>
                      <a:pt x="46831" y="370085"/>
                      <a:pt x="54372" y="359370"/>
                      <a:pt x="54769" y="362545"/>
                    </a:cubicBezTo>
                    <a:cubicBezTo>
                      <a:pt x="55166" y="365720"/>
                      <a:pt x="58340" y="373657"/>
                      <a:pt x="61912" y="383976"/>
                    </a:cubicBezTo>
                    <a:cubicBezTo>
                      <a:pt x="65484" y="394295"/>
                      <a:pt x="71041" y="410567"/>
                      <a:pt x="76200" y="424458"/>
                    </a:cubicBezTo>
                    <a:cubicBezTo>
                      <a:pt x="81359" y="438349"/>
                      <a:pt x="80565" y="475655"/>
                      <a:pt x="97631" y="4744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22" name="Freeform 121"/>
              <p:cNvSpPr/>
              <p:nvPr/>
            </p:nvSpPr>
            <p:spPr bwMode="auto">
              <a:xfrm>
                <a:off x="5326585" y="8257638"/>
                <a:ext cx="420087" cy="230923"/>
              </a:xfrm>
              <a:custGeom>
                <a:avLst/>
                <a:gdLst>
                  <a:gd name="connsiteX0" fmla="*/ 35990 w 420087"/>
                  <a:gd name="connsiteY0" fmla="*/ 145793 h 230923"/>
                  <a:gd name="connsiteX1" fmla="*/ 5034 w 420087"/>
                  <a:gd name="connsiteY1" fmla="*/ 195800 h 230923"/>
                  <a:gd name="connsiteX2" fmla="*/ 271 w 420087"/>
                  <a:gd name="connsiteY2" fmla="*/ 205325 h 230923"/>
                  <a:gd name="connsiteX3" fmla="*/ 7415 w 420087"/>
                  <a:gd name="connsiteY3" fmla="*/ 217231 h 230923"/>
                  <a:gd name="connsiteX4" fmla="*/ 33609 w 420087"/>
                  <a:gd name="connsiteY4" fmla="*/ 226756 h 230923"/>
                  <a:gd name="connsiteX5" fmla="*/ 97903 w 420087"/>
                  <a:gd name="connsiteY5" fmla="*/ 229137 h 230923"/>
                  <a:gd name="connsiteX6" fmla="*/ 197915 w 420087"/>
                  <a:gd name="connsiteY6" fmla="*/ 200562 h 230923"/>
                  <a:gd name="connsiteX7" fmla="*/ 278878 w 420087"/>
                  <a:gd name="connsiteY7" fmla="*/ 148175 h 230923"/>
                  <a:gd name="connsiteX8" fmla="*/ 357459 w 420087"/>
                  <a:gd name="connsiteY8" fmla="*/ 107693 h 230923"/>
                  <a:gd name="connsiteX9" fmla="*/ 414609 w 420087"/>
                  <a:gd name="connsiteY9" fmla="*/ 62450 h 230923"/>
                  <a:gd name="connsiteX10" fmla="*/ 416990 w 420087"/>
                  <a:gd name="connsiteY10" fmla="*/ 62450 h 230923"/>
                  <a:gd name="connsiteX11" fmla="*/ 407465 w 420087"/>
                  <a:gd name="connsiteY11" fmla="*/ 48162 h 230923"/>
                  <a:gd name="connsiteX12" fmla="*/ 397940 w 420087"/>
                  <a:gd name="connsiteY12" fmla="*/ 26731 h 230923"/>
                  <a:gd name="connsiteX13" fmla="*/ 386034 w 420087"/>
                  <a:gd name="connsiteY13" fmla="*/ 5300 h 230923"/>
                  <a:gd name="connsiteX14" fmla="*/ 371746 w 420087"/>
                  <a:gd name="connsiteY14" fmla="*/ 2918 h 230923"/>
                  <a:gd name="connsiteX15" fmla="*/ 316978 w 420087"/>
                  <a:gd name="connsiteY15" fmla="*/ 41018 h 230923"/>
                  <a:gd name="connsiteX16" fmla="*/ 155053 w 420087"/>
                  <a:gd name="connsiteY16" fmla="*/ 152937 h 230923"/>
                  <a:gd name="connsiteX17" fmla="*/ 143146 w 420087"/>
                  <a:gd name="connsiteY17" fmla="*/ 162462 h 230923"/>
                  <a:gd name="connsiteX18" fmla="*/ 35990 w 420087"/>
                  <a:gd name="connsiteY18" fmla="*/ 145793 h 230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20087" h="230923">
                    <a:moveTo>
                      <a:pt x="35990" y="145793"/>
                    </a:moveTo>
                    <a:cubicBezTo>
                      <a:pt x="12971" y="151349"/>
                      <a:pt x="10987" y="185878"/>
                      <a:pt x="5034" y="195800"/>
                    </a:cubicBezTo>
                    <a:cubicBezTo>
                      <a:pt x="-919" y="205722"/>
                      <a:pt x="-126" y="201753"/>
                      <a:pt x="271" y="205325"/>
                    </a:cubicBezTo>
                    <a:cubicBezTo>
                      <a:pt x="668" y="208897"/>
                      <a:pt x="1859" y="213659"/>
                      <a:pt x="7415" y="217231"/>
                    </a:cubicBezTo>
                    <a:cubicBezTo>
                      <a:pt x="12971" y="220803"/>
                      <a:pt x="18528" y="224772"/>
                      <a:pt x="33609" y="226756"/>
                    </a:cubicBezTo>
                    <a:cubicBezTo>
                      <a:pt x="48690" y="228740"/>
                      <a:pt x="70519" y="233503"/>
                      <a:pt x="97903" y="229137"/>
                    </a:cubicBezTo>
                    <a:cubicBezTo>
                      <a:pt x="125287" y="224771"/>
                      <a:pt x="167753" y="214056"/>
                      <a:pt x="197915" y="200562"/>
                    </a:cubicBezTo>
                    <a:cubicBezTo>
                      <a:pt x="228077" y="187068"/>
                      <a:pt x="252287" y="163653"/>
                      <a:pt x="278878" y="148175"/>
                    </a:cubicBezTo>
                    <a:cubicBezTo>
                      <a:pt x="305469" y="132697"/>
                      <a:pt x="334837" y="121980"/>
                      <a:pt x="357459" y="107693"/>
                    </a:cubicBezTo>
                    <a:cubicBezTo>
                      <a:pt x="380081" y="93405"/>
                      <a:pt x="404687" y="69991"/>
                      <a:pt x="414609" y="62450"/>
                    </a:cubicBezTo>
                    <a:cubicBezTo>
                      <a:pt x="424531" y="54909"/>
                      <a:pt x="418181" y="64831"/>
                      <a:pt x="416990" y="62450"/>
                    </a:cubicBezTo>
                    <a:cubicBezTo>
                      <a:pt x="415799" y="60069"/>
                      <a:pt x="410640" y="54115"/>
                      <a:pt x="407465" y="48162"/>
                    </a:cubicBezTo>
                    <a:cubicBezTo>
                      <a:pt x="404290" y="42209"/>
                      <a:pt x="401512" y="33875"/>
                      <a:pt x="397940" y="26731"/>
                    </a:cubicBezTo>
                    <a:cubicBezTo>
                      <a:pt x="394368" y="19587"/>
                      <a:pt x="390400" y="9269"/>
                      <a:pt x="386034" y="5300"/>
                    </a:cubicBezTo>
                    <a:cubicBezTo>
                      <a:pt x="381668" y="1331"/>
                      <a:pt x="383255" y="-3035"/>
                      <a:pt x="371746" y="2918"/>
                    </a:cubicBezTo>
                    <a:cubicBezTo>
                      <a:pt x="360237" y="8871"/>
                      <a:pt x="316978" y="41018"/>
                      <a:pt x="316978" y="41018"/>
                    </a:cubicBezTo>
                    <a:lnTo>
                      <a:pt x="155053" y="152937"/>
                    </a:lnTo>
                    <a:cubicBezTo>
                      <a:pt x="126081" y="173178"/>
                      <a:pt x="158227" y="160081"/>
                      <a:pt x="143146" y="162462"/>
                    </a:cubicBezTo>
                    <a:cubicBezTo>
                      <a:pt x="128065" y="164843"/>
                      <a:pt x="59009" y="140237"/>
                      <a:pt x="35990" y="1457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23" name="Freeform 122"/>
              <p:cNvSpPr/>
              <p:nvPr/>
            </p:nvSpPr>
            <p:spPr bwMode="auto">
              <a:xfrm>
                <a:off x="5154817" y="8405813"/>
                <a:ext cx="732236" cy="305278"/>
              </a:xfrm>
              <a:custGeom>
                <a:avLst/>
                <a:gdLst>
                  <a:gd name="connsiteX0" fmla="*/ 589 w 732236"/>
                  <a:gd name="connsiteY0" fmla="*/ 209550 h 305278"/>
                  <a:gd name="connsiteX1" fmla="*/ 45833 w 732236"/>
                  <a:gd name="connsiteY1" fmla="*/ 171450 h 305278"/>
                  <a:gd name="connsiteX2" fmla="*/ 62502 w 732236"/>
                  <a:gd name="connsiteY2" fmla="*/ 159543 h 305278"/>
                  <a:gd name="connsiteX3" fmla="*/ 95839 w 732236"/>
                  <a:gd name="connsiteY3" fmla="*/ 183356 h 305278"/>
                  <a:gd name="connsiteX4" fmla="*/ 188708 w 732236"/>
                  <a:gd name="connsiteY4" fmla="*/ 207168 h 305278"/>
                  <a:gd name="connsiteX5" fmla="*/ 262527 w 732236"/>
                  <a:gd name="connsiteY5" fmla="*/ 219075 h 305278"/>
                  <a:gd name="connsiteX6" fmla="*/ 357777 w 732236"/>
                  <a:gd name="connsiteY6" fmla="*/ 195262 h 305278"/>
                  <a:gd name="connsiteX7" fmla="*/ 460171 w 732236"/>
                  <a:gd name="connsiteY7" fmla="*/ 159543 h 305278"/>
                  <a:gd name="connsiteX8" fmla="*/ 545896 w 732236"/>
                  <a:gd name="connsiteY8" fmla="*/ 102393 h 305278"/>
                  <a:gd name="connsiteX9" fmla="*/ 624477 w 732236"/>
                  <a:gd name="connsiteY9" fmla="*/ 40481 h 305278"/>
                  <a:gd name="connsiteX10" fmla="*/ 660196 w 732236"/>
                  <a:gd name="connsiteY10" fmla="*/ 4762 h 305278"/>
                  <a:gd name="connsiteX11" fmla="*/ 664958 w 732236"/>
                  <a:gd name="connsiteY11" fmla="*/ 0 h 305278"/>
                  <a:gd name="connsiteX12" fmla="*/ 688771 w 732236"/>
                  <a:gd name="connsiteY12" fmla="*/ 30956 h 305278"/>
                  <a:gd name="connsiteX13" fmla="*/ 707821 w 732236"/>
                  <a:gd name="connsiteY13" fmla="*/ 47625 h 305278"/>
                  <a:gd name="connsiteX14" fmla="*/ 729252 w 732236"/>
                  <a:gd name="connsiteY14" fmla="*/ 64293 h 305278"/>
                  <a:gd name="connsiteX15" fmla="*/ 729252 w 732236"/>
                  <a:gd name="connsiteY15" fmla="*/ 73818 h 305278"/>
                  <a:gd name="connsiteX16" fmla="*/ 703058 w 732236"/>
                  <a:gd name="connsiteY16" fmla="*/ 95250 h 305278"/>
                  <a:gd name="connsiteX17" fmla="*/ 500652 w 732236"/>
                  <a:gd name="connsiteY17" fmla="*/ 226218 h 305278"/>
                  <a:gd name="connsiteX18" fmla="*/ 379208 w 732236"/>
                  <a:gd name="connsiteY18" fmla="*/ 295275 h 305278"/>
                  <a:gd name="connsiteX19" fmla="*/ 152989 w 732236"/>
                  <a:gd name="connsiteY19" fmla="*/ 302418 h 305278"/>
                  <a:gd name="connsiteX20" fmla="*/ 81552 w 732236"/>
                  <a:gd name="connsiteY20" fmla="*/ 271462 h 305278"/>
                  <a:gd name="connsiteX21" fmla="*/ 589 w 732236"/>
                  <a:gd name="connsiteY21" fmla="*/ 209550 h 305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32236" h="305278">
                    <a:moveTo>
                      <a:pt x="589" y="209550"/>
                    </a:moveTo>
                    <a:cubicBezTo>
                      <a:pt x="-5364" y="192881"/>
                      <a:pt x="35514" y="179784"/>
                      <a:pt x="45833" y="171450"/>
                    </a:cubicBezTo>
                    <a:cubicBezTo>
                      <a:pt x="56152" y="163116"/>
                      <a:pt x="54168" y="157559"/>
                      <a:pt x="62502" y="159543"/>
                    </a:cubicBezTo>
                    <a:cubicBezTo>
                      <a:pt x="70836" y="161527"/>
                      <a:pt x="74805" y="175419"/>
                      <a:pt x="95839" y="183356"/>
                    </a:cubicBezTo>
                    <a:cubicBezTo>
                      <a:pt x="116873" y="191293"/>
                      <a:pt x="160927" y="201215"/>
                      <a:pt x="188708" y="207168"/>
                    </a:cubicBezTo>
                    <a:cubicBezTo>
                      <a:pt x="216489" y="213121"/>
                      <a:pt x="234349" y="221059"/>
                      <a:pt x="262527" y="219075"/>
                    </a:cubicBezTo>
                    <a:cubicBezTo>
                      <a:pt x="290705" y="217091"/>
                      <a:pt x="324836" y="205184"/>
                      <a:pt x="357777" y="195262"/>
                    </a:cubicBezTo>
                    <a:cubicBezTo>
                      <a:pt x="390718" y="185340"/>
                      <a:pt x="428818" y="175021"/>
                      <a:pt x="460171" y="159543"/>
                    </a:cubicBezTo>
                    <a:cubicBezTo>
                      <a:pt x="491524" y="144065"/>
                      <a:pt x="518512" y="122237"/>
                      <a:pt x="545896" y="102393"/>
                    </a:cubicBezTo>
                    <a:cubicBezTo>
                      <a:pt x="573280" y="82549"/>
                      <a:pt x="605427" y="56753"/>
                      <a:pt x="624477" y="40481"/>
                    </a:cubicBezTo>
                    <a:cubicBezTo>
                      <a:pt x="643527" y="24209"/>
                      <a:pt x="660196" y="4762"/>
                      <a:pt x="660196" y="4762"/>
                    </a:cubicBezTo>
                    <a:lnTo>
                      <a:pt x="664958" y="0"/>
                    </a:lnTo>
                    <a:cubicBezTo>
                      <a:pt x="669720" y="4366"/>
                      <a:pt x="681627" y="23018"/>
                      <a:pt x="688771" y="30956"/>
                    </a:cubicBezTo>
                    <a:cubicBezTo>
                      <a:pt x="695915" y="38893"/>
                      <a:pt x="701074" y="42069"/>
                      <a:pt x="707821" y="47625"/>
                    </a:cubicBezTo>
                    <a:cubicBezTo>
                      <a:pt x="714568" y="53181"/>
                      <a:pt x="725680" y="59928"/>
                      <a:pt x="729252" y="64293"/>
                    </a:cubicBezTo>
                    <a:cubicBezTo>
                      <a:pt x="732824" y="68658"/>
                      <a:pt x="733618" y="68658"/>
                      <a:pt x="729252" y="73818"/>
                    </a:cubicBezTo>
                    <a:cubicBezTo>
                      <a:pt x="724886" y="78977"/>
                      <a:pt x="741158" y="69850"/>
                      <a:pt x="703058" y="95250"/>
                    </a:cubicBezTo>
                    <a:cubicBezTo>
                      <a:pt x="664958" y="120650"/>
                      <a:pt x="554627" y="192881"/>
                      <a:pt x="500652" y="226218"/>
                    </a:cubicBezTo>
                    <a:cubicBezTo>
                      <a:pt x="446677" y="259555"/>
                      <a:pt x="437152" y="282575"/>
                      <a:pt x="379208" y="295275"/>
                    </a:cubicBezTo>
                    <a:cubicBezTo>
                      <a:pt x="321264" y="307975"/>
                      <a:pt x="202598" y="306387"/>
                      <a:pt x="152989" y="302418"/>
                    </a:cubicBezTo>
                    <a:cubicBezTo>
                      <a:pt x="103380" y="298449"/>
                      <a:pt x="103380" y="284559"/>
                      <a:pt x="81552" y="271462"/>
                    </a:cubicBezTo>
                    <a:cubicBezTo>
                      <a:pt x="59724" y="258365"/>
                      <a:pt x="6542" y="226219"/>
                      <a:pt x="589" y="20955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24" name="Freeform 123"/>
              <p:cNvSpPr/>
              <p:nvPr/>
            </p:nvSpPr>
            <p:spPr bwMode="auto">
              <a:xfrm>
                <a:off x="5829036" y="8035911"/>
                <a:ext cx="543202" cy="427233"/>
              </a:xfrm>
              <a:custGeom>
                <a:avLst/>
                <a:gdLst>
                  <a:gd name="connsiteX0" fmla="*/ 533664 w 543202"/>
                  <a:gd name="connsiteY0" fmla="*/ 422289 h 427233"/>
                  <a:gd name="connsiteX1" fmla="*/ 266964 w 543202"/>
                  <a:gd name="connsiteY1" fmla="*/ 272270 h 427233"/>
                  <a:gd name="connsiteX2" fmla="*/ 145520 w 543202"/>
                  <a:gd name="connsiteY2" fmla="*/ 172258 h 427233"/>
                  <a:gd name="connsiteX3" fmla="*/ 50270 w 543202"/>
                  <a:gd name="connsiteY3" fmla="*/ 79389 h 427233"/>
                  <a:gd name="connsiteX4" fmla="*/ 12170 w 543202"/>
                  <a:gd name="connsiteY4" fmla="*/ 10333 h 427233"/>
                  <a:gd name="connsiteX5" fmla="*/ 2645 w 543202"/>
                  <a:gd name="connsiteY5" fmla="*/ 10333 h 427233"/>
                  <a:gd name="connsiteX6" fmla="*/ 55033 w 543202"/>
                  <a:gd name="connsiteY6" fmla="*/ 105583 h 427233"/>
                  <a:gd name="connsiteX7" fmla="*/ 214577 w 543202"/>
                  <a:gd name="connsiteY7" fmla="*/ 241314 h 427233"/>
                  <a:gd name="connsiteX8" fmla="*/ 421745 w 543202"/>
                  <a:gd name="connsiteY8" fmla="*/ 381808 h 427233"/>
                  <a:gd name="connsiteX9" fmla="*/ 466989 w 543202"/>
                  <a:gd name="connsiteY9" fmla="*/ 396095 h 427233"/>
                  <a:gd name="connsiteX10" fmla="*/ 486039 w 543202"/>
                  <a:gd name="connsiteY10" fmla="*/ 393714 h 427233"/>
                  <a:gd name="connsiteX11" fmla="*/ 533664 w 543202"/>
                  <a:gd name="connsiteY11" fmla="*/ 422289 h 427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43202" h="427233">
                    <a:moveTo>
                      <a:pt x="533664" y="422289"/>
                    </a:moveTo>
                    <a:cubicBezTo>
                      <a:pt x="497152" y="402048"/>
                      <a:pt x="331655" y="313942"/>
                      <a:pt x="266964" y="272270"/>
                    </a:cubicBezTo>
                    <a:cubicBezTo>
                      <a:pt x="202273" y="230598"/>
                      <a:pt x="181636" y="204405"/>
                      <a:pt x="145520" y="172258"/>
                    </a:cubicBezTo>
                    <a:cubicBezTo>
                      <a:pt x="109404" y="140111"/>
                      <a:pt x="72495" y="106376"/>
                      <a:pt x="50270" y="79389"/>
                    </a:cubicBezTo>
                    <a:cubicBezTo>
                      <a:pt x="28045" y="52402"/>
                      <a:pt x="20107" y="21842"/>
                      <a:pt x="12170" y="10333"/>
                    </a:cubicBezTo>
                    <a:cubicBezTo>
                      <a:pt x="4232" y="-1176"/>
                      <a:pt x="-4499" y="-5542"/>
                      <a:pt x="2645" y="10333"/>
                    </a:cubicBezTo>
                    <a:cubicBezTo>
                      <a:pt x="9789" y="26208"/>
                      <a:pt x="19711" y="67086"/>
                      <a:pt x="55033" y="105583"/>
                    </a:cubicBezTo>
                    <a:cubicBezTo>
                      <a:pt x="90355" y="144080"/>
                      <a:pt x="153458" y="195277"/>
                      <a:pt x="214577" y="241314"/>
                    </a:cubicBezTo>
                    <a:cubicBezTo>
                      <a:pt x="275696" y="287351"/>
                      <a:pt x="379676" y="356011"/>
                      <a:pt x="421745" y="381808"/>
                    </a:cubicBezTo>
                    <a:cubicBezTo>
                      <a:pt x="463814" y="407605"/>
                      <a:pt x="456273" y="394111"/>
                      <a:pt x="466989" y="396095"/>
                    </a:cubicBezTo>
                    <a:cubicBezTo>
                      <a:pt x="477705" y="398079"/>
                      <a:pt x="481673" y="393317"/>
                      <a:pt x="486039" y="393714"/>
                    </a:cubicBezTo>
                    <a:cubicBezTo>
                      <a:pt x="490405" y="394111"/>
                      <a:pt x="570176" y="442530"/>
                      <a:pt x="533664" y="42228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25" name="Freeform 124"/>
              <p:cNvSpPr/>
              <p:nvPr/>
            </p:nvSpPr>
            <p:spPr bwMode="auto">
              <a:xfrm>
                <a:off x="6676537" y="7679531"/>
                <a:ext cx="165538" cy="350147"/>
              </a:xfrm>
              <a:custGeom>
                <a:avLst/>
                <a:gdLst>
                  <a:gd name="connsiteX0" fmla="*/ 2869 w 165538"/>
                  <a:gd name="connsiteY0" fmla="*/ 350044 h 350147"/>
                  <a:gd name="connsiteX1" fmla="*/ 95738 w 165538"/>
                  <a:gd name="connsiteY1" fmla="*/ 283369 h 350147"/>
                  <a:gd name="connsiteX2" fmla="*/ 157651 w 165538"/>
                  <a:gd name="connsiteY2" fmla="*/ 185738 h 350147"/>
                  <a:gd name="connsiteX3" fmla="*/ 155269 w 165538"/>
                  <a:gd name="connsiteY3" fmla="*/ 100013 h 350147"/>
                  <a:gd name="connsiteX4" fmla="*/ 71926 w 165538"/>
                  <a:gd name="connsiteY4" fmla="*/ 16669 h 350147"/>
                  <a:gd name="connsiteX5" fmla="*/ 31444 w 165538"/>
                  <a:gd name="connsiteY5" fmla="*/ 0 h 350147"/>
                  <a:gd name="connsiteX6" fmla="*/ 29063 w 165538"/>
                  <a:gd name="connsiteY6" fmla="*/ 9525 h 350147"/>
                  <a:gd name="connsiteX7" fmla="*/ 24301 w 165538"/>
                  <a:gd name="connsiteY7" fmla="*/ 45244 h 350147"/>
                  <a:gd name="connsiteX8" fmla="*/ 19538 w 165538"/>
                  <a:gd name="connsiteY8" fmla="*/ 59532 h 350147"/>
                  <a:gd name="connsiteX9" fmla="*/ 17157 w 165538"/>
                  <a:gd name="connsiteY9" fmla="*/ 69057 h 350147"/>
                  <a:gd name="connsiteX10" fmla="*/ 40969 w 165538"/>
                  <a:gd name="connsiteY10" fmla="*/ 95250 h 350147"/>
                  <a:gd name="connsiteX11" fmla="*/ 71926 w 165538"/>
                  <a:gd name="connsiteY11" fmla="*/ 161925 h 350147"/>
                  <a:gd name="connsiteX12" fmla="*/ 67163 w 165538"/>
                  <a:gd name="connsiteY12" fmla="*/ 250032 h 350147"/>
                  <a:gd name="connsiteX13" fmla="*/ 29063 w 165538"/>
                  <a:gd name="connsiteY13" fmla="*/ 297657 h 350147"/>
                  <a:gd name="connsiteX14" fmla="*/ 2869 w 165538"/>
                  <a:gd name="connsiteY14" fmla="*/ 350044 h 350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5538" h="350147">
                    <a:moveTo>
                      <a:pt x="2869" y="350044"/>
                    </a:moveTo>
                    <a:cubicBezTo>
                      <a:pt x="13981" y="347663"/>
                      <a:pt x="69941" y="310753"/>
                      <a:pt x="95738" y="283369"/>
                    </a:cubicBezTo>
                    <a:cubicBezTo>
                      <a:pt x="121535" y="255985"/>
                      <a:pt x="147729" y="216297"/>
                      <a:pt x="157651" y="185738"/>
                    </a:cubicBezTo>
                    <a:cubicBezTo>
                      <a:pt x="167573" y="155179"/>
                      <a:pt x="169556" y="128191"/>
                      <a:pt x="155269" y="100013"/>
                    </a:cubicBezTo>
                    <a:cubicBezTo>
                      <a:pt x="140982" y="71835"/>
                      <a:pt x="92564" y="33338"/>
                      <a:pt x="71926" y="16669"/>
                    </a:cubicBezTo>
                    <a:cubicBezTo>
                      <a:pt x="51288" y="0"/>
                      <a:pt x="38588" y="1191"/>
                      <a:pt x="31444" y="0"/>
                    </a:cubicBezTo>
                    <a:cubicBezTo>
                      <a:pt x="24300" y="-1191"/>
                      <a:pt x="30254" y="1984"/>
                      <a:pt x="29063" y="9525"/>
                    </a:cubicBezTo>
                    <a:cubicBezTo>
                      <a:pt x="27873" y="17066"/>
                      <a:pt x="25888" y="36910"/>
                      <a:pt x="24301" y="45244"/>
                    </a:cubicBezTo>
                    <a:cubicBezTo>
                      <a:pt x="22714" y="53578"/>
                      <a:pt x="20729" y="55563"/>
                      <a:pt x="19538" y="59532"/>
                    </a:cubicBezTo>
                    <a:cubicBezTo>
                      <a:pt x="18347" y="63501"/>
                      <a:pt x="13585" y="63104"/>
                      <a:pt x="17157" y="69057"/>
                    </a:cubicBezTo>
                    <a:cubicBezTo>
                      <a:pt x="20729" y="75010"/>
                      <a:pt x="31841" y="79772"/>
                      <a:pt x="40969" y="95250"/>
                    </a:cubicBezTo>
                    <a:cubicBezTo>
                      <a:pt x="50097" y="110728"/>
                      <a:pt x="67560" y="136128"/>
                      <a:pt x="71926" y="161925"/>
                    </a:cubicBezTo>
                    <a:cubicBezTo>
                      <a:pt x="76292" y="187722"/>
                      <a:pt x="74307" y="227410"/>
                      <a:pt x="67163" y="250032"/>
                    </a:cubicBezTo>
                    <a:cubicBezTo>
                      <a:pt x="60019" y="272654"/>
                      <a:pt x="42557" y="282179"/>
                      <a:pt x="29063" y="297657"/>
                    </a:cubicBezTo>
                    <a:cubicBezTo>
                      <a:pt x="15569" y="313135"/>
                      <a:pt x="-8243" y="352425"/>
                      <a:pt x="2869" y="35004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26" name="Freeform 125"/>
              <p:cNvSpPr/>
              <p:nvPr/>
            </p:nvSpPr>
            <p:spPr bwMode="auto">
              <a:xfrm>
                <a:off x="6570801" y="7529029"/>
                <a:ext cx="504693" cy="729146"/>
              </a:xfrm>
              <a:custGeom>
                <a:avLst/>
                <a:gdLst>
                  <a:gd name="connsiteX0" fmla="*/ 246718 w 504693"/>
                  <a:gd name="connsiteY0" fmla="*/ 31440 h 729146"/>
                  <a:gd name="connsiteX1" fmla="*/ 291962 w 504693"/>
                  <a:gd name="connsiteY1" fmla="*/ 5246 h 729146"/>
                  <a:gd name="connsiteX2" fmla="*/ 303868 w 504693"/>
                  <a:gd name="connsiteY2" fmla="*/ 484 h 729146"/>
                  <a:gd name="connsiteX3" fmla="*/ 330062 w 504693"/>
                  <a:gd name="connsiteY3" fmla="*/ 12390 h 729146"/>
                  <a:gd name="connsiteX4" fmla="*/ 384830 w 504693"/>
                  <a:gd name="connsiteY4" fmla="*/ 60015 h 729146"/>
                  <a:gd name="connsiteX5" fmla="*/ 430074 w 504693"/>
                  <a:gd name="connsiteY5" fmla="*/ 105259 h 729146"/>
                  <a:gd name="connsiteX6" fmla="*/ 477699 w 504693"/>
                  <a:gd name="connsiteY6" fmla="*/ 200509 h 729146"/>
                  <a:gd name="connsiteX7" fmla="*/ 503893 w 504693"/>
                  <a:gd name="connsiteY7" fmla="*/ 312427 h 729146"/>
                  <a:gd name="connsiteX8" fmla="*/ 494368 w 504693"/>
                  <a:gd name="connsiteY8" fmla="*/ 417202 h 729146"/>
                  <a:gd name="connsiteX9" fmla="*/ 458649 w 504693"/>
                  <a:gd name="connsiteY9" fmla="*/ 493402 h 729146"/>
                  <a:gd name="connsiteX10" fmla="*/ 325299 w 504693"/>
                  <a:gd name="connsiteY10" fmla="*/ 645802 h 729146"/>
                  <a:gd name="connsiteX11" fmla="*/ 210999 w 504693"/>
                  <a:gd name="connsiteY11" fmla="*/ 707715 h 729146"/>
                  <a:gd name="connsiteX12" fmla="*/ 134799 w 504693"/>
                  <a:gd name="connsiteY12" fmla="*/ 729146 h 729146"/>
                  <a:gd name="connsiteX13" fmla="*/ 56218 w 504693"/>
                  <a:gd name="connsiteY13" fmla="*/ 707715 h 729146"/>
                  <a:gd name="connsiteX14" fmla="*/ 1449 w 504693"/>
                  <a:gd name="connsiteY14" fmla="*/ 633896 h 729146"/>
                  <a:gd name="connsiteX15" fmla="*/ 22880 w 504693"/>
                  <a:gd name="connsiteY15" fmla="*/ 543409 h 729146"/>
                  <a:gd name="connsiteX16" fmla="*/ 96699 w 504693"/>
                  <a:gd name="connsiteY16" fmla="*/ 500546 h 729146"/>
                  <a:gd name="connsiteX17" fmla="*/ 165755 w 504693"/>
                  <a:gd name="connsiteY17" fmla="*/ 500546 h 729146"/>
                  <a:gd name="connsiteX18" fmla="*/ 227668 w 504693"/>
                  <a:gd name="connsiteY18" fmla="*/ 543409 h 729146"/>
                  <a:gd name="connsiteX19" fmla="*/ 241955 w 504693"/>
                  <a:gd name="connsiteY19" fmla="*/ 605321 h 729146"/>
                  <a:gd name="connsiteX20" fmla="*/ 241955 w 504693"/>
                  <a:gd name="connsiteY20" fmla="*/ 621990 h 729146"/>
                  <a:gd name="connsiteX21" fmla="*/ 234812 w 504693"/>
                  <a:gd name="connsiteY21" fmla="*/ 636277 h 729146"/>
                  <a:gd name="connsiteX22" fmla="*/ 256243 w 504693"/>
                  <a:gd name="connsiteY22" fmla="*/ 626752 h 729146"/>
                  <a:gd name="connsiteX23" fmla="*/ 301487 w 504693"/>
                  <a:gd name="connsiteY23" fmla="*/ 579127 h 729146"/>
                  <a:gd name="connsiteX24" fmla="*/ 356255 w 504693"/>
                  <a:gd name="connsiteY24" fmla="*/ 512452 h 729146"/>
                  <a:gd name="connsiteX25" fmla="*/ 418168 w 504693"/>
                  <a:gd name="connsiteY25" fmla="*/ 407677 h 729146"/>
                  <a:gd name="connsiteX26" fmla="*/ 427693 w 504693"/>
                  <a:gd name="connsiteY26" fmla="*/ 324334 h 729146"/>
                  <a:gd name="connsiteX27" fmla="*/ 422930 w 504693"/>
                  <a:gd name="connsiteY27" fmla="*/ 221940 h 729146"/>
                  <a:gd name="connsiteX28" fmla="*/ 380068 w 504693"/>
                  <a:gd name="connsiteY28" fmla="*/ 129071 h 729146"/>
                  <a:gd name="connsiteX29" fmla="*/ 301487 w 504693"/>
                  <a:gd name="connsiteY29" fmla="*/ 55252 h 729146"/>
                  <a:gd name="connsiteX30" fmla="*/ 246718 w 504693"/>
                  <a:gd name="connsiteY30" fmla="*/ 31440 h 729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504693" h="729146">
                    <a:moveTo>
                      <a:pt x="246718" y="31440"/>
                    </a:moveTo>
                    <a:cubicBezTo>
                      <a:pt x="245131" y="23106"/>
                      <a:pt x="282437" y="10405"/>
                      <a:pt x="291962" y="5246"/>
                    </a:cubicBezTo>
                    <a:cubicBezTo>
                      <a:pt x="301487" y="87"/>
                      <a:pt x="297518" y="-707"/>
                      <a:pt x="303868" y="484"/>
                    </a:cubicBezTo>
                    <a:cubicBezTo>
                      <a:pt x="310218" y="1675"/>
                      <a:pt x="316568" y="2468"/>
                      <a:pt x="330062" y="12390"/>
                    </a:cubicBezTo>
                    <a:cubicBezTo>
                      <a:pt x="343556" y="22312"/>
                      <a:pt x="368161" y="44537"/>
                      <a:pt x="384830" y="60015"/>
                    </a:cubicBezTo>
                    <a:cubicBezTo>
                      <a:pt x="401499" y="75493"/>
                      <a:pt x="414596" y="81843"/>
                      <a:pt x="430074" y="105259"/>
                    </a:cubicBezTo>
                    <a:cubicBezTo>
                      <a:pt x="445552" y="128675"/>
                      <a:pt x="465396" y="165981"/>
                      <a:pt x="477699" y="200509"/>
                    </a:cubicBezTo>
                    <a:cubicBezTo>
                      <a:pt x="490002" y="235037"/>
                      <a:pt x="501115" y="276312"/>
                      <a:pt x="503893" y="312427"/>
                    </a:cubicBezTo>
                    <a:cubicBezTo>
                      <a:pt x="506671" y="348542"/>
                      <a:pt x="501909" y="387040"/>
                      <a:pt x="494368" y="417202"/>
                    </a:cubicBezTo>
                    <a:cubicBezTo>
                      <a:pt x="486827" y="447364"/>
                      <a:pt x="486827" y="455302"/>
                      <a:pt x="458649" y="493402"/>
                    </a:cubicBezTo>
                    <a:cubicBezTo>
                      <a:pt x="430471" y="531502"/>
                      <a:pt x="366574" y="610083"/>
                      <a:pt x="325299" y="645802"/>
                    </a:cubicBezTo>
                    <a:cubicBezTo>
                      <a:pt x="284024" y="681521"/>
                      <a:pt x="242749" y="693824"/>
                      <a:pt x="210999" y="707715"/>
                    </a:cubicBezTo>
                    <a:cubicBezTo>
                      <a:pt x="179249" y="721606"/>
                      <a:pt x="160596" y="729146"/>
                      <a:pt x="134799" y="729146"/>
                    </a:cubicBezTo>
                    <a:cubicBezTo>
                      <a:pt x="109002" y="729146"/>
                      <a:pt x="78443" y="723590"/>
                      <a:pt x="56218" y="707715"/>
                    </a:cubicBezTo>
                    <a:cubicBezTo>
                      <a:pt x="33993" y="691840"/>
                      <a:pt x="7005" y="661280"/>
                      <a:pt x="1449" y="633896"/>
                    </a:cubicBezTo>
                    <a:cubicBezTo>
                      <a:pt x="-4107" y="606512"/>
                      <a:pt x="7005" y="565634"/>
                      <a:pt x="22880" y="543409"/>
                    </a:cubicBezTo>
                    <a:cubicBezTo>
                      <a:pt x="38755" y="521184"/>
                      <a:pt x="72887" y="507690"/>
                      <a:pt x="96699" y="500546"/>
                    </a:cubicBezTo>
                    <a:cubicBezTo>
                      <a:pt x="120511" y="493402"/>
                      <a:pt x="143927" y="493402"/>
                      <a:pt x="165755" y="500546"/>
                    </a:cubicBezTo>
                    <a:cubicBezTo>
                      <a:pt x="187583" y="507690"/>
                      <a:pt x="214968" y="525947"/>
                      <a:pt x="227668" y="543409"/>
                    </a:cubicBezTo>
                    <a:cubicBezTo>
                      <a:pt x="240368" y="560872"/>
                      <a:pt x="239574" y="592224"/>
                      <a:pt x="241955" y="605321"/>
                    </a:cubicBezTo>
                    <a:cubicBezTo>
                      <a:pt x="244336" y="618418"/>
                      <a:pt x="243145" y="616831"/>
                      <a:pt x="241955" y="621990"/>
                    </a:cubicBezTo>
                    <a:cubicBezTo>
                      <a:pt x="240765" y="627149"/>
                      <a:pt x="232431" y="635483"/>
                      <a:pt x="234812" y="636277"/>
                    </a:cubicBezTo>
                    <a:cubicBezTo>
                      <a:pt x="237193" y="637071"/>
                      <a:pt x="245130" y="636277"/>
                      <a:pt x="256243" y="626752"/>
                    </a:cubicBezTo>
                    <a:cubicBezTo>
                      <a:pt x="267356" y="617227"/>
                      <a:pt x="284818" y="598177"/>
                      <a:pt x="301487" y="579127"/>
                    </a:cubicBezTo>
                    <a:cubicBezTo>
                      <a:pt x="318156" y="560077"/>
                      <a:pt x="336808" y="541027"/>
                      <a:pt x="356255" y="512452"/>
                    </a:cubicBezTo>
                    <a:cubicBezTo>
                      <a:pt x="375702" y="483877"/>
                      <a:pt x="406262" y="439030"/>
                      <a:pt x="418168" y="407677"/>
                    </a:cubicBezTo>
                    <a:cubicBezTo>
                      <a:pt x="430074" y="376324"/>
                      <a:pt x="426899" y="355290"/>
                      <a:pt x="427693" y="324334"/>
                    </a:cubicBezTo>
                    <a:cubicBezTo>
                      <a:pt x="428487" y="293378"/>
                      <a:pt x="430868" y="254484"/>
                      <a:pt x="422930" y="221940"/>
                    </a:cubicBezTo>
                    <a:cubicBezTo>
                      <a:pt x="414993" y="189396"/>
                      <a:pt x="400309" y="156852"/>
                      <a:pt x="380068" y="129071"/>
                    </a:cubicBezTo>
                    <a:cubicBezTo>
                      <a:pt x="359827" y="101290"/>
                      <a:pt x="321728" y="70333"/>
                      <a:pt x="301487" y="55252"/>
                    </a:cubicBezTo>
                    <a:cubicBezTo>
                      <a:pt x="281246" y="40171"/>
                      <a:pt x="248305" y="39774"/>
                      <a:pt x="246718" y="3144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27" name="Freeform 126"/>
              <p:cNvSpPr/>
              <p:nvPr/>
            </p:nvSpPr>
            <p:spPr bwMode="auto">
              <a:xfrm>
                <a:off x="6462284" y="7296098"/>
                <a:ext cx="1354745" cy="741879"/>
              </a:xfrm>
              <a:custGeom>
                <a:avLst/>
                <a:gdLst>
                  <a:gd name="connsiteX0" fmla="*/ 157591 w 1354745"/>
                  <a:gd name="connsiteY0" fmla="*/ 740621 h 741879"/>
                  <a:gd name="connsiteX1" fmla="*/ 214741 w 1354745"/>
                  <a:gd name="connsiteY1" fmla="*/ 702521 h 741879"/>
                  <a:gd name="connsiteX2" fmla="*/ 214741 w 1354745"/>
                  <a:gd name="connsiteY2" fmla="*/ 695377 h 741879"/>
                  <a:gd name="connsiteX3" fmla="*/ 188547 w 1354745"/>
                  <a:gd name="connsiteY3" fmla="*/ 678708 h 741879"/>
                  <a:gd name="connsiteX4" fmla="*/ 126635 w 1354745"/>
                  <a:gd name="connsiteY4" fmla="*/ 638227 h 741879"/>
                  <a:gd name="connsiteX5" fmla="*/ 76629 w 1354745"/>
                  <a:gd name="connsiteY5" fmla="*/ 573933 h 741879"/>
                  <a:gd name="connsiteX6" fmla="*/ 52816 w 1354745"/>
                  <a:gd name="connsiteY6" fmla="*/ 514402 h 741879"/>
                  <a:gd name="connsiteX7" fmla="*/ 50435 w 1354745"/>
                  <a:gd name="connsiteY7" fmla="*/ 414390 h 741879"/>
                  <a:gd name="connsiteX8" fmla="*/ 145685 w 1354745"/>
                  <a:gd name="connsiteY8" fmla="*/ 197696 h 741879"/>
                  <a:gd name="connsiteX9" fmla="*/ 240935 w 1354745"/>
                  <a:gd name="connsiteY9" fmla="*/ 111971 h 741879"/>
                  <a:gd name="connsiteX10" fmla="*/ 386191 w 1354745"/>
                  <a:gd name="connsiteY10" fmla="*/ 61965 h 741879"/>
                  <a:gd name="connsiteX11" fmla="*/ 588597 w 1354745"/>
                  <a:gd name="connsiteY11" fmla="*/ 47677 h 741879"/>
                  <a:gd name="connsiteX12" fmla="*/ 812435 w 1354745"/>
                  <a:gd name="connsiteY12" fmla="*/ 57202 h 741879"/>
                  <a:gd name="connsiteX13" fmla="*/ 986266 w 1354745"/>
                  <a:gd name="connsiteY13" fmla="*/ 69108 h 741879"/>
                  <a:gd name="connsiteX14" fmla="*/ 1119616 w 1354745"/>
                  <a:gd name="connsiteY14" fmla="*/ 116733 h 741879"/>
                  <a:gd name="connsiteX15" fmla="*/ 1226772 w 1354745"/>
                  <a:gd name="connsiteY15" fmla="*/ 161977 h 741879"/>
                  <a:gd name="connsiteX16" fmla="*/ 1279160 w 1354745"/>
                  <a:gd name="connsiteY16" fmla="*/ 250083 h 741879"/>
                  <a:gd name="connsiteX17" fmla="*/ 1307735 w 1354745"/>
                  <a:gd name="connsiteY17" fmla="*/ 326283 h 741879"/>
                  <a:gd name="connsiteX18" fmla="*/ 1312497 w 1354745"/>
                  <a:gd name="connsiteY18" fmla="*/ 333427 h 741879"/>
                  <a:gd name="connsiteX19" fmla="*/ 1326785 w 1354745"/>
                  <a:gd name="connsiteY19" fmla="*/ 333427 h 741879"/>
                  <a:gd name="connsiteX20" fmla="*/ 1352979 w 1354745"/>
                  <a:gd name="connsiteY20" fmla="*/ 335808 h 741879"/>
                  <a:gd name="connsiteX21" fmla="*/ 1350597 w 1354745"/>
                  <a:gd name="connsiteY21" fmla="*/ 328665 h 741879"/>
                  <a:gd name="connsiteX22" fmla="*/ 1336310 w 1354745"/>
                  <a:gd name="connsiteY22" fmla="*/ 269133 h 741879"/>
                  <a:gd name="connsiteX23" fmla="*/ 1298210 w 1354745"/>
                  <a:gd name="connsiteY23" fmla="*/ 166740 h 741879"/>
                  <a:gd name="connsiteX24" fmla="*/ 1255347 w 1354745"/>
                  <a:gd name="connsiteY24" fmla="*/ 116733 h 741879"/>
                  <a:gd name="connsiteX25" fmla="*/ 1172004 w 1354745"/>
                  <a:gd name="connsiteY25" fmla="*/ 69108 h 741879"/>
                  <a:gd name="connsiteX26" fmla="*/ 1091041 w 1354745"/>
                  <a:gd name="connsiteY26" fmla="*/ 45296 h 741879"/>
                  <a:gd name="connsiteX27" fmla="*/ 974360 w 1354745"/>
                  <a:gd name="connsiteY27" fmla="*/ 26246 h 741879"/>
                  <a:gd name="connsiteX28" fmla="*/ 774335 w 1354745"/>
                  <a:gd name="connsiteY28" fmla="*/ 11958 h 741879"/>
                  <a:gd name="connsiteX29" fmla="*/ 564785 w 1354745"/>
                  <a:gd name="connsiteY29" fmla="*/ 52 h 741879"/>
                  <a:gd name="connsiteX30" fmla="*/ 362379 w 1354745"/>
                  <a:gd name="connsiteY30" fmla="*/ 16721 h 741879"/>
                  <a:gd name="connsiteX31" fmla="*/ 238554 w 1354745"/>
                  <a:gd name="connsiteY31" fmla="*/ 42915 h 741879"/>
                  <a:gd name="connsiteX32" fmla="*/ 133779 w 1354745"/>
                  <a:gd name="connsiteY32" fmla="*/ 131021 h 741879"/>
                  <a:gd name="connsiteX33" fmla="*/ 67104 w 1354745"/>
                  <a:gd name="connsiteY33" fmla="*/ 216746 h 741879"/>
                  <a:gd name="connsiteX34" fmla="*/ 33766 w 1354745"/>
                  <a:gd name="connsiteY34" fmla="*/ 269133 h 741879"/>
                  <a:gd name="connsiteX35" fmla="*/ 12335 w 1354745"/>
                  <a:gd name="connsiteY35" fmla="*/ 321521 h 741879"/>
                  <a:gd name="connsiteX36" fmla="*/ 429 w 1354745"/>
                  <a:gd name="connsiteY36" fmla="*/ 395340 h 741879"/>
                  <a:gd name="connsiteX37" fmla="*/ 5191 w 1354745"/>
                  <a:gd name="connsiteY37" fmla="*/ 495352 h 741879"/>
                  <a:gd name="connsiteX38" fmla="*/ 29004 w 1354745"/>
                  <a:gd name="connsiteY38" fmla="*/ 573933 h 741879"/>
                  <a:gd name="connsiteX39" fmla="*/ 62341 w 1354745"/>
                  <a:gd name="connsiteY39" fmla="*/ 650133 h 741879"/>
                  <a:gd name="connsiteX40" fmla="*/ 157591 w 1354745"/>
                  <a:gd name="connsiteY40" fmla="*/ 740621 h 741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354745" h="741879">
                    <a:moveTo>
                      <a:pt x="157591" y="740621"/>
                    </a:moveTo>
                    <a:cubicBezTo>
                      <a:pt x="182991" y="749352"/>
                      <a:pt x="205216" y="710062"/>
                      <a:pt x="214741" y="702521"/>
                    </a:cubicBezTo>
                    <a:cubicBezTo>
                      <a:pt x="224266" y="694980"/>
                      <a:pt x="219107" y="699346"/>
                      <a:pt x="214741" y="695377"/>
                    </a:cubicBezTo>
                    <a:cubicBezTo>
                      <a:pt x="210375" y="691408"/>
                      <a:pt x="188547" y="678708"/>
                      <a:pt x="188547" y="678708"/>
                    </a:cubicBezTo>
                    <a:cubicBezTo>
                      <a:pt x="173863" y="669183"/>
                      <a:pt x="145288" y="655689"/>
                      <a:pt x="126635" y="638227"/>
                    </a:cubicBezTo>
                    <a:cubicBezTo>
                      <a:pt x="107982" y="620765"/>
                      <a:pt x="88932" y="594571"/>
                      <a:pt x="76629" y="573933"/>
                    </a:cubicBezTo>
                    <a:cubicBezTo>
                      <a:pt x="64326" y="553295"/>
                      <a:pt x="57182" y="540992"/>
                      <a:pt x="52816" y="514402"/>
                    </a:cubicBezTo>
                    <a:cubicBezTo>
                      <a:pt x="48450" y="487812"/>
                      <a:pt x="34957" y="467174"/>
                      <a:pt x="50435" y="414390"/>
                    </a:cubicBezTo>
                    <a:cubicBezTo>
                      <a:pt x="65913" y="361606"/>
                      <a:pt x="113935" y="248099"/>
                      <a:pt x="145685" y="197696"/>
                    </a:cubicBezTo>
                    <a:cubicBezTo>
                      <a:pt x="177435" y="147293"/>
                      <a:pt x="200851" y="134593"/>
                      <a:pt x="240935" y="111971"/>
                    </a:cubicBezTo>
                    <a:cubicBezTo>
                      <a:pt x="281019" y="89349"/>
                      <a:pt x="328247" y="72681"/>
                      <a:pt x="386191" y="61965"/>
                    </a:cubicBezTo>
                    <a:cubicBezTo>
                      <a:pt x="444135" y="51249"/>
                      <a:pt x="517556" y="48471"/>
                      <a:pt x="588597" y="47677"/>
                    </a:cubicBezTo>
                    <a:cubicBezTo>
                      <a:pt x="659638" y="46883"/>
                      <a:pt x="746157" y="53630"/>
                      <a:pt x="812435" y="57202"/>
                    </a:cubicBezTo>
                    <a:cubicBezTo>
                      <a:pt x="878713" y="60774"/>
                      <a:pt x="935069" y="59186"/>
                      <a:pt x="986266" y="69108"/>
                    </a:cubicBezTo>
                    <a:cubicBezTo>
                      <a:pt x="1037463" y="79030"/>
                      <a:pt x="1079532" y="101255"/>
                      <a:pt x="1119616" y="116733"/>
                    </a:cubicBezTo>
                    <a:cubicBezTo>
                      <a:pt x="1159700" y="132211"/>
                      <a:pt x="1200181" y="139752"/>
                      <a:pt x="1226772" y="161977"/>
                    </a:cubicBezTo>
                    <a:cubicBezTo>
                      <a:pt x="1253363" y="184202"/>
                      <a:pt x="1265666" y="222699"/>
                      <a:pt x="1279160" y="250083"/>
                    </a:cubicBezTo>
                    <a:cubicBezTo>
                      <a:pt x="1292654" y="277467"/>
                      <a:pt x="1302179" y="312393"/>
                      <a:pt x="1307735" y="326283"/>
                    </a:cubicBezTo>
                    <a:cubicBezTo>
                      <a:pt x="1313291" y="340173"/>
                      <a:pt x="1309322" y="332236"/>
                      <a:pt x="1312497" y="333427"/>
                    </a:cubicBezTo>
                    <a:cubicBezTo>
                      <a:pt x="1315672" y="334618"/>
                      <a:pt x="1320038" y="333030"/>
                      <a:pt x="1326785" y="333427"/>
                    </a:cubicBezTo>
                    <a:cubicBezTo>
                      <a:pt x="1333532" y="333824"/>
                      <a:pt x="1349010" y="336602"/>
                      <a:pt x="1352979" y="335808"/>
                    </a:cubicBezTo>
                    <a:cubicBezTo>
                      <a:pt x="1356948" y="335014"/>
                      <a:pt x="1353375" y="339777"/>
                      <a:pt x="1350597" y="328665"/>
                    </a:cubicBezTo>
                    <a:cubicBezTo>
                      <a:pt x="1347819" y="317553"/>
                      <a:pt x="1345041" y="296120"/>
                      <a:pt x="1336310" y="269133"/>
                    </a:cubicBezTo>
                    <a:cubicBezTo>
                      <a:pt x="1327579" y="242145"/>
                      <a:pt x="1311704" y="192140"/>
                      <a:pt x="1298210" y="166740"/>
                    </a:cubicBezTo>
                    <a:cubicBezTo>
                      <a:pt x="1284716" y="141340"/>
                      <a:pt x="1276381" y="133005"/>
                      <a:pt x="1255347" y="116733"/>
                    </a:cubicBezTo>
                    <a:cubicBezTo>
                      <a:pt x="1234313" y="100461"/>
                      <a:pt x="1199388" y="81014"/>
                      <a:pt x="1172004" y="69108"/>
                    </a:cubicBezTo>
                    <a:cubicBezTo>
                      <a:pt x="1144620" y="57202"/>
                      <a:pt x="1123982" y="52440"/>
                      <a:pt x="1091041" y="45296"/>
                    </a:cubicBezTo>
                    <a:cubicBezTo>
                      <a:pt x="1058100" y="38152"/>
                      <a:pt x="1027144" y="31802"/>
                      <a:pt x="974360" y="26246"/>
                    </a:cubicBezTo>
                    <a:cubicBezTo>
                      <a:pt x="921576" y="20690"/>
                      <a:pt x="774335" y="11958"/>
                      <a:pt x="774335" y="11958"/>
                    </a:cubicBezTo>
                    <a:cubicBezTo>
                      <a:pt x="706073" y="7592"/>
                      <a:pt x="633444" y="-742"/>
                      <a:pt x="564785" y="52"/>
                    </a:cubicBezTo>
                    <a:cubicBezTo>
                      <a:pt x="496126" y="846"/>
                      <a:pt x="416751" y="9577"/>
                      <a:pt x="362379" y="16721"/>
                    </a:cubicBezTo>
                    <a:cubicBezTo>
                      <a:pt x="308007" y="23865"/>
                      <a:pt x="276654" y="23865"/>
                      <a:pt x="238554" y="42915"/>
                    </a:cubicBezTo>
                    <a:cubicBezTo>
                      <a:pt x="200454" y="61965"/>
                      <a:pt x="162354" y="102049"/>
                      <a:pt x="133779" y="131021"/>
                    </a:cubicBezTo>
                    <a:cubicBezTo>
                      <a:pt x="105204" y="159993"/>
                      <a:pt x="83773" y="193727"/>
                      <a:pt x="67104" y="216746"/>
                    </a:cubicBezTo>
                    <a:cubicBezTo>
                      <a:pt x="50435" y="239765"/>
                      <a:pt x="42894" y="251670"/>
                      <a:pt x="33766" y="269133"/>
                    </a:cubicBezTo>
                    <a:cubicBezTo>
                      <a:pt x="24638" y="286595"/>
                      <a:pt x="17891" y="300487"/>
                      <a:pt x="12335" y="321521"/>
                    </a:cubicBezTo>
                    <a:cubicBezTo>
                      <a:pt x="6779" y="342555"/>
                      <a:pt x="1620" y="366368"/>
                      <a:pt x="429" y="395340"/>
                    </a:cubicBezTo>
                    <a:cubicBezTo>
                      <a:pt x="-762" y="424312"/>
                      <a:pt x="429" y="465587"/>
                      <a:pt x="5191" y="495352"/>
                    </a:cubicBezTo>
                    <a:cubicBezTo>
                      <a:pt x="9953" y="525117"/>
                      <a:pt x="19479" y="548136"/>
                      <a:pt x="29004" y="573933"/>
                    </a:cubicBezTo>
                    <a:cubicBezTo>
                      <a:pt x="38529" y="599730"/>
                      <a:pt x="47657" y="627114"/>
                      <a:pt x="62341" y="650133"/>
                    </a:cubicBezTo>
                    <a:cubicBezTo>
                      <a:pt x="77025" y="673152"/>
                      <a:pt x="132191" y="731890"/>
                      <a:pt x="157591" y="74062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28" name="Freeform 127"/>
              <p:cNvSpPr/>
              <p:nvPr/>
            </p:nvSpPr>
            <p:spPr bwMode="auto">
              <a:xfrm>
                <a:off x="6640793" y="7469491"/>
                <a:ext cx="1034511" cy="393568"/>
              </a:xfrm>
              <a:custGeom>
                <a:avLst/>
                <a:gdLst>
                  <a:gd name="connsiteX0" fmla="*/ 98145 w 1034511"/>
                  <a:gd name="connsiteY0" fmla="*/ 393397 h 393568"/>
                  <a:gd name="connsiteX1" fmla="*/ 55282 w 1034511"/>
                  <a:gd name="connsiteY1" fmla="*/ 348153 h 393568"/>
                  <a:gd name="connsiteX2" fmla="*/ 29088 w 1034511"/>
                  <a:gd name="connsiteY2" fmla="*/ 293384 h 393568"/>
                  <a:gd name="connsiteX3" fmla="*/ 36232 w 1034511"/>
                  <a:gd name="connsiteY3" fmla="*/ 219565 h 393568"/>
                  <a:gd name="connsiteX4" fmla="*/ 71951 w 1034511"/>
                  <a:gd name="connsiteY4" fmla="*/ 133840 h 393568"/>
                  <a:gd name="connsiteX5" fmla="*/ 141007 w 1034511"/>
                  <a:gd name="connsiteY5" fmla="*/ 93359 h 393568"/>
                  <a:gd name="connsiteX6" fmla="*/ 219588 w 1034511"/>
                  <a:gd name="connsiteY6" fmla="*/ 50497 h 393568"/>
                  <a:gd name="connsiteX7" fmla="*/ 350557 w 1034511"/>
                  <a:gd name="connsiteY7" fmla="*/ 43353 h 393568"/>
                  <a:gd name="connsiteX8" fmla="*/ 519626 w 1034511"/>
                  <a:gd name="connsiteY8" fmla="*/ 45734 h 393568"/>
                  <a:gd name="connsiteX9" fmla="*/ 660120 w 1034511"/>
                  <a:gd name="connsiteY9" fmla="*/ 76690 h 393568"/>
                  <a:gd name="connsiteX10" fmla="*/ 774420 w 1034511"/>
                  <a:gd name="connsiteY10" fmla="*/ 88597 h 393568"/>
                  <a:gd name="connsiteX11" fmla="*/ 848238 w 1034511"/>
                  <a:gd name="connsiteY11" fmla="*/ 124315 h 393568"/>
                  <a:gd name="connsiteX12" fmla="*/ 910151 w 1034511"/>
                  <a:gd name="connsiteY12" fmla="*/ 181465 h 393568"/>
                  <a:gd name="connsiteX13" fmla="*/ 929201 w 1034511"/>
                  <a:gd name="connsiteY13" fmla="*/ 207659 h 393568"/>
                  <a:gd name="connsiteX14" fmla="*/ 972063 w 1034511"/>
                  <a:gd name="connsiteY14" fmla="*/ 202897 h 393568"/>
                  <a:gd name="connsiteX15" fmla="*/ 1026832 w 1034511"/>
                  <a:gd name="connsiteY15" fmla="*/ 202897 h 393568"/>
                  <a:gd name="connsiteX16" fmla="*/ 1031595 w 1034511"/>
                  <a:gd name="connsiteY16" fmla="*/ 198134 h 393568"/>
                  <a:gd name="connsiteX17" fmla="*/ 1003020 w 1034511"/>
                  <a:gd name="connsiteY17" fmla="*/ 148128 h 393568"/>
                  <a:gd name="connsiteX18" fmla="*/ 919676 w 1034511"/>
                  <a:gd name="connsiteY18" fmla="*/ 71928 h 393568"/>
                  <a:gd name="connsiteX19" fmla="*/ 779182 w 1034511"/>
                  <a:gd name="connsiteY19" fmla="*/ 36209 h 393568"/>
                  <a:gd name="connsiteX20" fmla="*/ 600588 w 1034511"/>
                  <a:gd name="connsiteY20" fmla="*/ 19540 h 393568"/>
                  <a:gd name="connsiteX21" fmla="*/ 405326 w 1034511"/>
                  <a:gd name="connsiteY21" fmla="*/ 490 h 393568"/>
                  <a:gd name="connsiteX22" fmla="*/ 250545 w 1034511"/>
                  <a:gd name="connsiteY22" fmla="*/ 7634 h 393568"/>
                  <a:gd name="connsiteX23" fmla="*/ 167201 w 1034511"/>
                  <a:gd name="connsiteY23" fmla="*/ 29065 h 393568"/>
                  <a:gd name="connsiteX24" fmla="*/ 79095 w 1034511"/>
                  <a:gd name="connsiteY24" fmla="*/ 86215 h 393568"/>
                  <a:gd name="connsiteX25" fmla="*/ 17182 w 1034511"/>
                  <a:gd name="connsiteY25" fmla="*/ 167178 h 393568"/>
                  <a:gd name="connsiteX26" fmla="*/ 513 w 1034511"/>
                  <a:gd name="connsiteY26" fmla="*/ 283859 h 393568"/>
                  <a:gd name="connsiteX27" fmla="*/ 31470 w 1034511"/>
                  <a:gd name="connsiteY27" fmla="*/ 360059 h 393568"/>
                  <a:gd name="connsiteX28" fmla="*/ 98145 w 1034511"/>
                  <a:gd name="connsiteY28" fmla="*/ 393397 h 393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34511" h="393568">
                    <a:moveTo>
                      <a:pt x="98145" y="393397"/>
                    </a:moveTo>
                    <a:cubicBezTo>
                      <a:pt x="102114" y="391413"/>
                      <a:pt x="66791" y="364822"/>
                      <a:pt x="55282" y="348153"/>
                    </a:cubicBezTo>
                    <a:cubicBezTo>
                      <a:pt x="43773" y="331484"/>
                      <a:pt x="32263" y="314815"/>
                      <a:pt x="29088" y="293384"/>
                    </a:cubicBezTo>
                    <a:cubicBezTo>
                      <a:pt x="25913" y="271953"/>
                      <a:pt x="29088" y="246156"/>
                      <a:pt x="36232" y="219565"/>
                    </a:cubicBezTo>
                    <a:cubicBezTo>
                      <a:pt x="43376" y="192974"/>
                      <a:pt x="54489" y="154874"/>
                      <a:pt x="71951" y="133840"/>
                    </a:cubicBezTo>
                    <a:cubicBezTo>
                      <a:pt x="89413" y="112806"/>
                      <a:pt x="116401" y="107249"/>
                      <a:pt x="141007" y="93359"/>
                    </a:cubicBezTo>
                    <a:cubicBezTo>
                      <a:pt x="165613" y="79469"/>
                      <a:pt x="184663" y="58831"/>
                      <a:pt x="219588" y="50497"/>
                    </a:cubicBezTo>
                    <a:cubicBezTo>
                      <a:pt x="254513" y="42163"/>
                      <a:pt x="350557" y="43353"/>
                      <a:pt x="350557" y="43353"/>
                    </a:cubicBezTo>
                    <a:cubicBezTo>
                      <a:pt x="400563" y="42559"/>
                      <a:pt x="468032" y="40178"/>
                      <a:pt x="519626" y="45734"/>
                    </a:cubicBezTo>
                    <a:cubicBezTo>
                      <a:pt x="571220" y="51290"/>
                      <a:pt x="617654" y="69546"/>
                      <a:pt x="660120" y="76690"/>
                    </a:cubicBezTo>
                    <a:cubicBezTo>
                      <a:pt x="702586" y="83834"/>
                      <a:pt x="743067" y="80659"/>
                      <a:pt x="774420" y="88597"/>
                    </a:cubicBezTo>
                    <a:cubicBezTo>
                      <a:pt x="805773" y="96534"/>
                      <a:pt x="825616" y="108837"/>
                      <a:pt x="848238" y="124315"/>
                    </a:cubicBezTo>
                    <a:cubicBezTo>
                      <a:pt x="870860" y="139793"/>
                      <a:pt x="896657" y="167574"/>
                      <a:pt x="910151" y="181465"/>
                    </a:cubicBezTo>
                    <a:cubicBezTo>
                      <a:pt x="923645" y="195356"/>
                      <a:pt x="918882" y="204087"/>
                      <a:pt x="929201" y="207659"/>
                    </a:cubicBezTo>
                    <a:cubicBezTo>
                      <a:pt x="939520" y="211231"/>
                      <a:pt x="955791" y="203691"/>
                      <a:pt x="972063" y="202897"/>
                    </a:cubicBezTo>
                    <a:cubicBezTo>
                      <a:pt x="988335" y="202103"/>
                      <a:pt x="1016910" y="203691"/>
                      <a:pt x="1026832" y="202897"/>
                    </a:cubicBezTo>
                    <a:cubicBezTo>
                      <a:pt x="1036754" y="202103"/>
                      <a:pt x="1035564" y="207262"/>
                      <a:pt x="1031595" y="198134"/>
                    </a:cubicBezTo>
                    <a:cubicBezTo>
                      <a:pt x="1027626" y="189006"/>
                      <a:pt x="1021673" y="169162"/>
                      <a:pt x="1003020" y="148128"/>
                    </a:cubicBezTo>
                    <a:cubicBezTo>
                      <a:pt x="984367" y="127094"/>
                      <a:pt x="956982" y="90581"/>
                      <a:pt x="919676" y="71928"/>
                    </a:cubicBezTo>
                    <a:cubicBezTo>
                      <a:pt x="882370" y="53275"/>
                      <a:pt x="832363" y="44940"/>
                      <a:pt x="779182" y="36209"/>
                    </a:cubicBezTo>
                    <a:cubicBezTo>
                      <a:pt x="726001" y="27478"/>
                      <a:pt x="600588" y="19540"/>
                      <a:pt x="600588" y="19540"/>
                    </a:cubicBezTo>
                    <a:cubicBezTo>
                      <a:pt x="538279" y="13587"/>
                      <a:pt x="463666" y="2474"/>
                      <a:pt x="405326" y="490"/>
                    </a:cubicBezTo>
                    <a:cubicBezTo>
                      <a:pt x="346986" y="-1494"/>
                      <a:pt x="290233" y="2871"/>
                      <a:pt x="250545" y="7634"/>
                    </a:cubicBezTo>
                    <a:cubicBezTo>
                      <a:pt x="210858" y="12396"/>
                      <a:pt x="195776" y="15968"/>
                      <a:pt x="167201" y="29065"/>
                    </a:cubicBezTo>
                    <a:cubicBezTo>
                      <a:pt x="138626" y="42162"/>
                      <a:pt x="104098" y="63196"/>
                      <a:pt x="79095" y="86215"/>
                    </a:cubicBezTo>
                    <a:cubicBezTo>
                      <a:pt x="54092" y="109234"/>
                      <a:pt x="30279" y="134237"/>
                      <a:pt x="17182" y="167178"/>
                    </a:cubicBezTo>
                    <a:cubicBezTo>
                      <a:pt x="4085" y="200119"/>
                      <a:pt x="-1868" y="251712"/>
                      <a:pt x="513" y="283859"/>
                    </a:cubicBezTo>
                    <a:cubicBezTo>
                      <a:pt x="2894" y="316006"/>
                      <a:pt x="17976" y="340215"/>
                      <a:pt x="31470" y="360059"/>
                    </a:cubicBezTo>
                    <a:cubicBezTo>
                      <a:pt x="44964" y="379903"/>
                      <a:pt x="94176" y="395381"/>
                      <a:pt x="98145" y="39339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29" name="Freeform 128"/>
              <p:cNvSpPr/>
              <p:nvPr/>
            </p:nvSpPr>
            <p:spPr bwMode="auto">
              <a:xfrm>
                <a:off x="4851172" y="8358188"/>
                <a:ext cx="162869" cy="92301"/>
              </a:xfrm>
              <a:custGeom>
                <a:avLst/>
                <a:gdLst>
                  <a:gd name="connsiteX0" fmla="*/ 4197 w 162869"/>
                  <a:gd name="connsiteY0" fmla="*/ 23812 h 92301"/>
                  <a:gd name="connsiteX1" fmla="*/ 106591 w 162869"/>
                  <a:gd name="connsiteY1" fmla="*/ 0 h 92301"/>
                  <a:gd name="connsiteX2" fmla="*/ 142309 w 162869"/>
                  <a:gd name="connsiteY2" fmla="*/ 23812 h 92301"/>
                  <a:gd name="connsiteX3" fmla="*/ 142309 w 162869"/>
                  <a:gd name="connsiteY3" fmla="*/ 21431 h 92301"/>
                  <a:gd name="connsiteX4" fmla="*/ 147072 w 162869"/>
                  <a:gd name="connsiteY4" fmla="*/ 38100 h 92301"/>
                  <a:gd name="connsiteX5" fmla="*/ 161359 w 162869"/>
                  <a:gd name="connsiteY5" fmla="*/ 57150 h 92301"/>
                  <a:gd name="connsiteX6" fmla="*/ 106591 w 162869"/>
                  <a:gd name="connsiteY6" fmla="*/ 76200 h 92301"/>
                  <a:gd name="connsiteX7" fmla="*/ 28009 w 162869"/>
                  <a:gd name="connsiteY7" fmla="*/ 90487 h 92301"/>
                  <a:gd name="connsiteX8" fmla="*/ 4197 w 162869"/>
                  <a:gd name="connsiteY8" fmla="*/ 23812 h 92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2869" h="92301">
                    <a:moveTo>
                      <a:pt x="4197" y="23812"/>
                    </a:moveTo>
                    <a:cubicBezTo>
                      <a:pt x="17294" y="8731"/>
                      <a:pt x="83572" y="0"/>
                      <a:pt x="106591" y="0"/>
                    </a:cubicBezTo>
                    <a:cubicBezTo>
                      <a:pt x="129610" y="0"/>
                      <a:pt x="136356" y="20240"/>
                      <a:pt x="142309" y="23812"/>
                    </a:cubicBezTo>
                    <a:cubicBezTo>
                      <a:pt x="148262" y="27384"/>
                      <a:pt x="141515" y="19050"/>
                      <a:pt x="142309" y="21431"/>
                    </a:cubicBezTo>
                    <a:cubicBezTo>
                      <a:pt x="143103" y="23812"/>
                      <a:pt x="143897" y="32147"/>
                      <a:pt x="147072" y="38100"/>
                    </a:cubicBezTo>
                    <a:cubicBezTo>
                      <a:pt x="150247" y="44053"/>
                      <a:pt x="168106" y="50800"/>
                      <a:pt x="161359" y="57150"/>
                    </a:cubicBezTo>
                    <a:cubicBezTo>
                      <a:pt x="154612" y="63500"/>
                      <a:pt x="128816" y="70644"/>
                      <a:pt x="106591" y="76200"/>
                    </a:cubicBezTo>
                    <a:cubicBezTo>
                      <a:pt x="84366" y="81756"/>
                      <a:pt x="44678" y="97631"/>
                      <a:pt x="28009" y="90487"/>
                    </a:cubicBezTo>
                    <a:cubicBezTo>
                      <a:pt x="11340" y="83343"/>
                      <a:pt x="-8900" y="38893"/>
                      <a:pt x="4197" y="2381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30" name="Freeform 129"/>
              <p:cNvSpPr/>
              <p:nvPr/>
            </p:nvSpPr>
            <p:spPr bwMode="auto">
              <a:xfrm>
                <a:off x="7069050" y="7922406"/>
                <a:ext cx="572664" cy="109175"/>
              </a:xfrm>
              <a:custGeom>
                <a:avLst/>
                <a:gdLst>
                  <a:gd name="connsiteX0" fmla="*/ 17550 w 572664"/>
                  <a:gd name="connsiteY0" fmla="*/ 40494 h 109175"/>
                  <a:gd name="connsiteX1" fmla="*/ 12788 w 572664"/>
                  <a:gd name="connsiteY1" fmla="*/ 90500 h 109175"/>
                  <a:gd name="connsiteX2" fmla="*/ 141375 w 572664"/>
                  <a:gd name="connsiteY2" fmla="*/ 104788 h 109175"/>
                  <a:gd name="connsiteX3" fmla="*/ 346163 w 572664"/>
                  <a:gd name="connsiteY3" fmla="*/ 102407 h 109175"/>
                  <a:gd name="connsiteX4" fmla="*/ 512850 w 572664"/>
                  <a:gd name="connsiteY4" fmla="*/ 107169 h 109175"/>
                  <a:gd name="connsiteX5" fmla="*/ 555713 w 572664"/>
                  <a:gd name="connsiteY5" fmla="*/ 64307 h 109175"/>
                  <a:gd name="connsiteX6" fmla="*/ 572381 w 572664"/>
                  <a:gd name="connsiteY6" fmla="*/ 54782 h 109175"/>
                  <a:gd name="connsiteX7" fmla="*/ 543806 w 572664"/>
                  <a:gd name="connsiteY7" fmla="*/ 40494 h 109175"/>
                  <a:gd name="connsiteX8" fmla="*/ 522375 w 572664"/>
                  <a:gd name="connsiteY8" fmla="*/ 16682 h 109175"/>
                  <a:gd name="connsiteX9" fmla="*/ 512850 w 572664"/>
                  <a:gd name="connsiteY9" fmla="*/ 13 h 109175"/>
                  <a:gd name="connsiteX10" fmla="*/ 498563 w 572664"/>
                  <a:gd name="connsiteY10" fmla="*/ 14300 h 109175"/>
                  <a:gd name="connsiteX11" fmla="*/ 479513 w 572664"/>
                  <a:gd name="connsiteY11" fmla="*/ 38113 h 109175"/>
                  <a:gd name="connsiteX12" fmla="*/ 405694 w 572664"/>
                  <a:gd name="connsiteY12" fmla="*/ 52400 h 109175"/>
                  <a:gd name="connsiteX13" fmla="*/ 219956 w 572664"/>
                  <a:gd name="connsiteY13" fmla="*/ 54782 h 109175"/>
                  <a:gd name="connsiteX14" fmla="*/ 127088 w 572664"/>
                  <a:gd name="connsiteY14" fmla="*/ 42875 h 109175"/>
                  <a:gd name="connsiteX15" fmla="*/ 17550 w 572664"/>
                  <a:gd name="connsiteY15" fmla="*/ 40494 h 109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72664" h="109175">
                    <a:moveTo>
                      <a:pt x="17550" y="40494"/>
                    </a:moveTo>
                    <a:cubicBezTo>
                      <a:pt x="-1500" y="48431"/>
                      <a:pt x="-7850" y="79784"/>
                      <a:pt x="12788" y="90500"/>
                    </a:cubicBezTo>
                    <a:cubicBezTo>
                      <a:pt x="33426" y="101216"/>
                      <a:pt x="85813" y="102804"/>
                      <a:pt x="141375" y="104788"/>
                    </a:cubicBezTo>
                    <a:cubicBezTo>
                      <a:pt x="196937" y="106772"/>
                      <a:pt x="284251" y="102010"/>
                      <a:pt x="346163" y="102407"/>
                    </a:cubicBezTo>
                    <a:cubicBezTo>
                      <a:pt x="408075" y="102804"/>
                      <a:pt x="477925" y="113519"/>
                      <a:pt x="512850" y="107169"/>
                    </a:cubicBezTo>
                    <a:cubicBezTo>
                      <a:pt x="547775" y="100819"/>
                      <a:pt x="545791" y="73038"/>
                      <a:pt x="555713" y="64307"/>
                    </a:cubicBezTo>
                    <a:cubicBezTo>
                      <a:pt x="565635" y="55576"/>
                      <a:pt x="574365" y="58751"/>
                      <a:pt x="572381" y="54782"/>
                    </a:cubicBezTo>
                    <a:cubicBezTo>
                      <a:pt x="570397" y="50813"/>
                      <a:pt x="552140" y="46844"/>
                      <a:pt x="543806" y="40494"/>
                    </a:cubicBezTo>
                    <a:cubicBezTo>
                      <a:pt x="535472" y="34144"/>
                      <a:pt x="527534" y="23429"/>
                      <a:pt x="522375" y="16682"/>
                    </a:cubicBezTo>
                    <a:cubicBezTo>
                      <a:pt x="517216" y="9935"/>
                      <a:pt x="516819" y="410"/>
                      <a:pt x="512850" y="13"/>
                    </a:cubicBezTo>
                    <a:cubicBezTo>
                      <a:pt x="508881" y="-384"/>
                      <a:pt x="504119" y="7950"/>
                      <a:pt x="498563" y="14300"/>
                    </a:cubicBezTo>
                    <a:cubicBezTo>
                      <a:pt x="493007" y="20650"/>
                      <a:pt x="494991" y="31763"/>
                      <a:pt x="479513" y="38113"/>
                    </a:cubicBezTo>
                    <a:cubicBezTo>
                      <a:pt x="464035" y="44463"/>
                      <a:pt x="448953" y="49622"/>
                      <a:pt x="405694" y="52400"/>
                    </a:cubicBezTo>
                    <a:cubicBezTo>
                      <a:pt x="362435" y="55178"/>
                      <a:pt x="266390" y="56369"/>
                      <a:pt x="219956" y="54782"/>
                    </a:cubicBezTo>
                    <a:cubicBezTo>
                      <a:pt x="173522" y="53195"/>
                      <a:pt x="160426" y="44860"/>
                      <a:pt x="127088" y="42875"/>
                    </a:cubicBezTo>
                    <a:cubicBezTo>
                      <a:pt x="93750" y="40890"/>
                      <a:pt x="36600" y="32557"/>
                      <a:pt x="17550" y="4049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31" name="Freeform 130"/>
              <p:cNvSpPr/>
              <p:nvPr/>
            </p:nvSpPr>
            <p:spPr bwMode="auto">
              <a:xfrm>
                <a:off x="6912569" y="8012095"/>
                <a:ext cx="912842" cy="243941"/>
              </a:xfrm>
              <a:custGeom>
                <a:avLst/>
                <a:gdLst>
                  <a:gd name="connsiteX0" fmla="*/ 71637 w 912842"/>
                  <a:gd name="connsiteY0" fmla="*/ 88918 h 243941"/>
                  <a:gd name="connsiteX1" fmla="*/ 33537 w 912842"/>
                  <a:gd name="connsiteY1" fmla="*/ 143686 h 243941"/>
                  <a:gd name="connsiteX2" fmla="*/ 2581 w 912842"/>
                  <a:gd name="connsiteY2" fmla="*/ 179405 h 243941"/>
                  <a:gd name="connsiteX3" fmla="*/ 2581 w 912842"/>
                  <a:gd name="connsiteY3" fmla="*/ 181786 h 243941"/>
                  <a:gd name="connsiteX4" fmla="*/ 9725 w 912842"/>
                  <a:gd name="connsiteY4" fmla="*/ 186549 h 243941"/>
                  <a:gd name="connsiteX5" fmla="*/ 88306 w 912842"/>
                  <a:gd name="connsiteY5" fmla="*/ 207980 h 243941"/>
                  <a:gd name="connsiteX6" fmla="*/ 307381 w 912842"/>
                  <a:gd name="connsiteY6" fmla="*/ 231793 h 243941"/>
                  <a:gd name="connsiteX7" fmla="*/ 552650 w 912842"/>
                  <a:gd name="connsiteY7" fmla="*/ 243699 h 243941"/>
                  <a:gd name="connsiteX8" fmla="*/ 755056 w 912842"/>
                  <a:gd name="connsiteY8" fmla="*/ 234174 h 243941"/>
                  <a:gd name="connsiteX9" fmla="*/ 836019 w 912842"/>
                  <a:gd name="connsiteY9" fmla="*/ 177024 h 243941"/>
                  <a:gd name="connsiteX10" fmla="*/ 890787 w 912842"/>
                  <a:gd name="connsiteY10" fmla="*/ 100824 h 243941"/>
                  <a:gd name="connsiteX11" fmla="*/ 909837 w 912842"/>
                  <a:gd name="connsiteY11" fmla="*/ 22243 h 243941"/>
                  <a:gd name="connsiteX12" fmla="*/ 909837 w 912842"/>
                  <a:gd name="connsiteY12" fmla="*/ 15099 h 243941"/>
                  <a:gd name="connsiteX13" fmla="*/ 881262 w 912842"/>
                  <a:gd name="connsiteY13" fmla="*/ 3193 h 243941"/>
                  <a:gd name="connsiteX14" fmla="*/ 857450 w 912842"/>
                  <a:gd name="connsiteY14" fmla="*/ 811 h 243941"/>
                  <a:gd name="connsiteX15" fmla="*/ 852687 w 912842"/>
                  <a:gd name="connsiteY15" fmla="*/ 15099 h 243941"/>
                  <a:gd name="connsiteX16" fmla="*/ 778869 w 912842"/>
                  <a:gd name="connsiteY16" fmla="*/ 117493 h 243941"/>
                  <a:gd name="connsiteX17" fmla="*/ 662187 w 912842"/>
                  <a:gd name="connsiteY17" fmla="*/ 148449 h 243941"/>
                  <a:gd name="connsiteX18" fmla="*/ 281187 w 912842"/>
                  <a:gd name="connsiteY18" fmla="*/ 150830 h 243941"/>
                  <a:gd name="connsiteX19" fmla="*/ 150219 w 912842"/>
                  <a:gd name="connsiteY19" fmla="*/ 124636 h 243941"/>
                  <a:gd name="connsiteX20" fmla="*/ 71637 w 912842"/>
                  <a:gd name="connsiteY20" fmla="*/ 88918 h 243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12842" h="243941">
                    <a:moveTo>
                      <a:pt x="71637" y="88918"/>
                    </a:moveTo>
                    <a:cubicBezTo>
                      <a:pt x="52190" y="92093"/>
                      <a:pt x="45046" y="128605"/>
                      <a:pt x="33537" y="143686"/>
                    </a:cubicBezTo>
                    <a:cubicBezTo>
                      <a:pt x="22028" y="158767"/>
                      <a:pt x="7740" y="173055"/>
                      <a:pt x="2581" y="179405"/>
                    </a:cubicBezTo>
                    <a:cubicBezTo>
                      <a:pt x="-2578" y="185755"/>
                      <a:pt x="1390" y="180595"/>
                      <a:pt x="2581" y="181786"/>
                    </a:cubicBezTo>
                    <a:cubicBezTo>
                      <a:pt x="3772" y="182977"/>
                      <a:pt x="-4562" y="182183"/>
                      <a:pt x="9725" y="186549"/>
                    </a:cubicBezTo>
                    <a:cubicBezTo>
                      <a:pt x="24012" y="190915"/>
                      <a:pt x="38697" y="200439"/>
                      <a:pt x="88306" y="207980"/>
                    </a:cubicBezTo>
                    <a:cubicBezTo>
                      <a:pt x="137915" y="215521"/>
                      <a:pt x="229990" y="225840"/>
                      <a:pt x="307381" y="231793"/>
                    </a:cubicBezTo>
                    <a:cubicBezTo>
                      <a:pt x="384772" y="237746"/>
                      <a:pt x="478038" y="243302"/>
                      <a:pt x="552650" y="243699"/>
                    </a:cubicBezTo>
                    <a:cubicBezTo>
                      <a:pt x="627262" y="244096"/>
                      <a:pt x="707828" y="245287"/>
                      <a:pt x="755056" y="234174"/>
                    </a:cubicBezTo>
                    <a:cubicBezTo>
                      <a:pt x="802284" y="223062"/>
                      <a:pt x="813397" y="199249"/>
                      <a:pt x="836019" y="177024"/>
                    </a:cubicBezTo>
                    <a:cubicBezTo>
                      <a:pt x="858641" y="154799"/>
                      <a:pt x="878484" y="126621"/>
                      <a:pt x="890787" y="100824"/>
                    </a:cubicBezTo>
                    <a:cubicBezTo>
                      <a:pt x="903090" y="75027"/>
                      <a:pt x="906662" y="36530"/>
                      <a:pt x="909837" y="22243"/>
                    </a:cubicBezTo>
                    <a:cubicBezTo>
                      <a:pt x="913012" y="7956"/>
                      <a:pt x="914599" y="18274"/>
                      <a:pt x="909837" y="15099"/>
                    </a:cubicBezTo>
                    <a:cubicBezTo>
                      <a:pt x="905075" y="11924"/>
                      <a:pt x="889993" y="5574"/>
                      <a:pt x="881262" y="3193"/>
                    </a:cubicBezTo>
                    <a:cubicBezTo>
                      <a:pt x="872531" y="812"/>
                      <a:pt x="862213" y="-1173"/>
                      <a:pt x="857450" y="811"/>
                    </a:cubicBezTo>
                    <a:cubicBezTo>
                      <a:pt x="852688" y="2795"/>
                      <a:pt x="865784" y="-4348"/>
                      <a:pt x="852687" y="15099"/>
                    </a:cubicBezTo>
                    <a:cubicBezTo>
                      <a:pt x="839590" y="34546"/>
                      <a:pt x="810619" y="95268"/>
                      <a:pt x="778869" y="117493"/>
                    </a:cubicBezTo>
                    <a:cubicBezTo>
                      <a:pt x="747119" y="139718"/>
                      <a:pt x="745134" y="142893"/>
                      <a:pt x="662187" y="148449"/>
                    </a:cubicBezTo>
                    <a:cubicBezTo>
                      <a:pt x="579240" y="154005"/>
                      <a:pt x="366515" y="154799"/>
                      <a:pt x="281187" y="150830"/>
                    </a:cubicBezTo>
                    <a:cubicBezTo>
                      <a:pt x="195859" y="146861"/>
                      <a:pt x="183953" y="133764"/>
                      <a:pt x="150219" y="124636"/>
                    </a:cubicBezTo>
                    <a:cubicBezTo>
                      <a:pt x="116485" y="115508"/>
                      <a:pt x="91084" y="85743"/>
                      <a:pt x="71637" y="8891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32" name="Freeform 131"/>
              <p:cNvSpPr/>
              <p:nvPr/>
            </p:nvSpPr>
            <p:spPr bwMode="auto">
              <a:xfrm>
                <a:off x="7546152" y="7659140"/>
                <a:ext cx="346901" cy="345617"/>
              </a:xfrm>
              <a:custGeom>
                <a:avLst/>
                <a:gdLst>
                  <a:gd name="connsiteX0" fmla="*/ 323879 w 346901"/>
                  <a:gd name="connsiteY0" fmla="*/ 1341 h 345617"/>
                  <a:gd name="connsiteX1" fmla="*/ 197673 w 346901"/>
                  <a:gd name="connsiteY1" fmla="*/ 13248 h 345617"/>
                  <a:gd name="connsiteX2" fmla="*/ 83373 w 346901"/>
                  <a:gd name="connsiteY2" fmla="*/ 22773 h 345617"/>
                  <a:gd name="connsiteX3" fmla="*/ 28604 w 346901"/>
                  <a:gd name="connsiteY3" fmla="*/ 37060 h 345617"/>
                  <a:gd name="connsiteX4" fmla="*/ 29 w 346901"/>
                  <a:gd name="connsiteY4" fmla="*/ 101354 h 345617"/>
                  <a:gd name="connsiteX5" fmla="*/ 23842 w 346901"/>
                  <a:gd name="connsiteY5" fmla="*/ 208510 h 345617"/>
                  <a:gd name="connsiteX6" fmla="*/ 54798 w 346901"/>
                  <a:gd name="connsiteY6" fmla="*/ 270423 h 345617"/>
                  <a:gd name="connsiteX7" fmla="*/ 154811 w 346901"/>
                  <a:gd name="connsiteY7" fmla="*/ 303760 h 345617"/>
                  <a:gd name="connsiteX8" fmla="*/ 252442 w 346901"/>
                  <a:gd name="connsiteY8" fmla="*/ 344241 h 345617"/>
                  <a:gd name="connsiteX9" fmla="*/ 340548 w 346901"/>
                  <a:gd name="connsiteY9" fmla="*/ 334716 h 345617"/>
                  <a:gd name="connsiteX10" fmla="*/ 340548 w 346901"/>
                  <a:gd name="connsiteY10" fmla="*/ 320429 h 345617"/>
                  <a:gd name="connsiteX11" fmla="*/ 345311 w 346901"/>
                  <a:gd name="connsiteY11" fmla="*/ 263279 h 345617"/>
                  <a:gd name="connsiteX12" fmla="*/ 345311 w 346901"/>
                  <a:gd name="connsiteY12" fmla="*/ 263279 h 345617"/>
                  <a:gd name="connsiteX13" fmla="*/ 316736 w 346901"/>
                  <a:gd name="connsiteY13" fmla="*/ 258516 h 345617"/>
                  <a:gd name="connsiteX14" fmla="*/ 190529 w 346901"/>
                  <a:gd name="connsiteY14" fmla="*/ 246610 h 345617"/>
                  <a:gd name="connsiteX15" fmla="*/ 121473 w 346901"/>
                  <a:gd name="connsiteY15" fmla="*/ 222798 h 345617"/>
                  <a:gd name="connsiteX16" fmla="*/ 85754 w 346901"/>
                  <a:gd name="connsiteY16" fmla="*/ 170410 h 345617"/>
                  <a:gd name="connsiteX17" fmla="*/ 54798 w 346901"/>
                  <a:gd name="connsiteY17" fmla="*/ 113260 h 345617"/>
                  <a:gd name="connsiteX18" fmla="*/ 66704 w 346901"/>
                  <a:gd name="connsiteY18" fmla="*/ 53729 h 345617"/>
                  <a:gd name="connsiteX19" fmla="*/ 66704 w 346901"/>
                  <a:gd name="connsiteY19" fmla="*/ 53729 h 345617"/>
                  <a:gd name="connsiteX20" fmla="*/ 102423 w 346901"/>
                  <a:gd name="connsiteY20" fmla="*/ 48966 h 345617"/>
                  <a:gd name="connsiteX21" fmla="*/ 223867 w 346901"/>
                  <a:gd name="connsiteY21" fmla="*/ 56110 h 345617"/>
                  <a:gd name="connsiteX22" fmla="*/ 309592 w 346901"/>
                  <a:gd name="connsiteY22" fmla="*/ 51348 h 345617"/>
                  <a:gd name="connsiteX23" fmla="*/ 323879 w 346901"/>
                  <a:gd name="connsiteY23" fmla="*/ 1341 h 345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46901" h="345617">
                    <a:moveTo>
                      <a:pt x="323879" y="1341"/>
                    </a:moveTo>
                    <a:cubicBezTo>
                      <a:pt x="305226" y="-5009"/>
                      <a:pt x="197673" y="13248"/>
                      <a:pt x="197673" y="13248"/>
                    </a:cubicBezTo>
                    <a:cubicBezTo>
                      <a:pt x="157589" y="16820"/>
                      <a:pt x="111551" y="18804"/>
                      <a:pt x="83373" y="22773"/>
                    </a:cubicBezTo>
                    <a:cubicBezTo>
                      <a:pt x="55195" y="26742"/>
                      <a:pt x="42495" y="23963"/>
                      <a:pt x="28604" y="37060"/>
                    </a:cubicBezTo>
                    <a:cubicBezTo>
                      <a:pt x="14713" y="50157"/>
                      <a:pt x="823" y="72779"/>
                      <a:pt x="29" y="101354"/>
                    </a:cubicBezTo>
                    <a:cubicBezTo>
                      <a:pt x="-765" y="129929"/>
                      <a:pt x="14714" y="180332"/>
                      <a:pt x="23842" y="208510"/>
                    </a:cubicBezTo>
                    <a:cubicBezTo>
                      <a:pt x="32970" y="236688"/>
                      <a:pt x="32970" y="254548"/>
                      <a:pt x="54798" y="270423"/>
                    </a:cubicBezTo>
                    <a:cubicBezTo>
                      <a:pt x="76626" y="286298"/>
                      <a:pt x="121870" y="291457"/>
                      <a:pt x="154811" y="303760"/>
                    </a:cubicBezTo>
                    <a:cubicBezTo>
                      <a:pt x="187752" y="316063"/>
                      <a:pt x="221486" y="339082"/>
                      <a:pt x="252442" y="344241"/>
                    </a:cubicBezTo>
                    <a:cubicBezTo>
                      <a:pt x="283398" y="349400"/>
                      <a:pt x="325864" y="338685"/>
                      <a:pt x="340548" y="334716"/>
                    </a:cubicBezTo>
                    <a:cubicBezTo>
                      <a:pt x="355232" y="330747"/>
                      <a:pt x="339754" y="332335"/>
                      <a:pt x="340548" y="320429"/>
                    </a:cubicBezTo>
                    <a:cubicBezTo>
                      <a:pt x="341342" y="308523"/>
                      <a:pt x="345311" y="263279"/>
                      <a:pt x="345311" y="263279"/>
                    </a:cubicBezTo>
                    <a:lnTo>
                      <a:pt x="345311" y="263279"/>
                    </a:lnTo>
                    <a:cubicBezTo>
                      <a:pt x="340549" y="262485"/>
                      <a:pt x="342533" y="261294"/>
                      <a:pt x="316736" y="258516"/>
                    </a:cubicBezTo>
                    <a:cubicBezTo>
                      <a:pt x="290939" y="255738"/>
                      <a:pt x="223073" y="252563"/>
                      <a:pt x="190529" y="246610"/>
                    </a:cubicBezTo>
                    <a:cubicBezTo>
                      <a:pt x="157985" y="240657"/>
                      <a:pt x="138935" y="235498"/>
                      <a:pt x="121473" y="222798"/>
                    </a:cubicBezTo>
                    <a:cubicBezTo>
                      <a:pt x="104010" y="210098"/>
                      <a:pt x="96866" y="188666"/>
                      <a:pt x="85754" y="170410"/>
                    </a:cubicBezTo>
                    <a:cubicBezTo>
                      <a:pt x="74641" y="152154"/>
                      <a:pt x="57973" y="132707"/>
                      <a:pt x="54798" y="113260"/>
                    </a:cubicBezTo>
                    <a:cubicBezTo>
                      <a:pt x="51623" y="93813"/>
                      <a:pt x="66704" y="53729"/>
                      <a:pt x="66704" y="53729"/>
                    </a:cubicBezTo>
                    <a:lnTo>
                      <a:pt x="66704" y="53729"/>
                    </a:lnTo>
                    <a:cubicBezTo>
                      <a:pt x="72657" y="52935"/>
                      <a:pt x="76229" y="48569"/>
                      <a:pt x="102423" y="48966"/>
                    </a:cubicBezTo>
                    <a:cubicBezTo>
                      <a:pt x="128617" y="49363"/>
                      <a:pt x="189339" y="55713"/>
                      <a:pt x="223867" y="56110"/>
                    </a:cubicBezTo>
                    <a:cubicBezTo>
                      <a:pt x="258395" y="56507"/>
                      <a:pt x="290939" y="52936"/>
                      <a:pt x="309592" y="51348"/>
                    </a:cubicBezTo>
                    <a:cubicBezTo>
                      <a:pt x="328245" y="49761"/>
                      <a:pt x="342532" y="7691"/>
                      <a:pt x="323879" y="134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685800" marR="0" indent="-685800" algn="l" defTabSz="1300163" rtl="0" eaLnBrk="1" fontAlgn="base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endParaRPr kumimoji="0" lang="en-GB" sz="2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64870" name="TextBox 164869"/>
          <p:cNvSpPr txBox="1"/>
          <p:nvPr/>
        </p:nvSpPr>
        <p:spPr>
          <a:xfrm>
            <a:off x="2090511" y="7831948"/>
            <a:ext cx="30328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 smtClean="0"/>
              <a:t>Basic science</a:t>
            </a:r>
            <a:endParaRPr lang="en-GB" sz="3200" dirty="0"/>
          </a:p>
        </p:txBody>
      </p:sp>
      <p:sp>
        <p:nvSpPr>
          <p:cNvPr id="135" name="TextBox 134"/>
          <p:cNvSpPr txBox="1"/>
          <p:nvPr/>
        </p:nvSpPr>
        <p:spPr>
          <a:xfrm>
            <a:off x="9828948" y="1958059"/>
            <a:ext cx="30328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 smtClean="0"/>
              <a:t>Application</a:t>
            </a:r>
            <a:endParaRPr lang="en-GB" sz="3200" dirty="0"/>
          </a:p>
        </p:txBody>
      </p:sp>
      <p:sp>
        <p:nvSpPr>
          <p:cNvPr id="136" name="TextBox 135"/>
          <p:cNvSpPr txBox="1"/>
          <p:nvPr/>
        </p:nvSpPr>
        <p:spPr>
          <a:xfrm>
            <a:off x="7729877" y="3832537"/>
            <a:ext cx="30328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 smtClean="0"/>
              <a:t>Innovation</a:t>
            </a:r>
            <a:endParaRPr lang="en-GB" sz="3200" dirty="0"/>
          </a:p>
        </p:txBody>
      </p:sp>
      <p:sp>
        <p:nvSpPr>
          <p:cNvPr id="137" name="TextBox 136"/>
          <p:cNvSpPr txBox="1"/>
          <p:nvPr/>
        </p:nvSpPr>
        <p:spPr>
          <a:xfrm>
            <a:off x="4906361" y="4654497"/>
            <a:ext cx="30328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 smtClean="0"/>
              <a:t>Development</a:t>
            </a:r>
            <a:endParaRPr lang="en-GB" sz="3200" dirty="0"/>
          </a:p>
        </p:txBody>
      </p:sp>
      <p:sp>
        <p:nvSpPr>
          <p:cNvPr id="138" name="TextBox 137"/>
          <p:cNvSpPr txBox="1"/>
          <p:nvPr/>
        </p:nvSpPr>
        <p:spPr>
          <a:xfrm>
            <a:off x="3342694" y="5682395"/>
            <a:ext cx="358398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 smtClean="0"/>
              <a:t>Applied research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7437241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A6BEB6F-226C-4975-847D-76ADE12E3081}" type="slidenum">
              <a:rPr lang="en-US" sz="2000" b="0" smtClean="0"/>
              <a:pPr eaLnBrk="1" hangingPunct="1"/>
              <a:t>20</a:t>
            </a:fld>
            <a:endParaRPr lang="en-US" sz="2000" b="0" smtClean="0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74750" y="482600"/>
            <a:ext cx="10464800" cy="8667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Emergency management of GIC events</a:t>
            </a:r>
            <a:endParaRPr lang="en-US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5825" y="1997075"/>
            <a:ext cx="11304588" cy="532799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spcBef>
                <a:spcPts val="1500"/>
              </a:spcBef>
              <a:buNone/>
              <a:defRPr/>
            </a:pPr>
            <a:r>
              <a:rPr lang="en-GB" sz="3200" b="1" dirty="0" smtClean="0"/>
              <a:t>Provided electricity utilities:</a:t>
            </a:r>
          </a:p>
          <a:p>
            <a:pPr eaLnBrk="1" hangingPunct="1">
              <a:spcBef>
                <a:spcPts val="1500"/>
              </a:spcBef>
              <a:defRPr/>
            </a:pPr>
            <a:r>
              <a:rPr lang="en-GB" sz="3200" b="1" dirty="0" smtClean="0"/>
              <a:t>understand the effects of GICs on their systems, </a:t>
            </a:r>
          </a:p>
          <a:p>
            <a:pPr eaLnBrk="1" hangingPunct="1">
              <a:spcBef>
                <a:spcPts val="1500"/>
              </a:spcBef>
              <a:defRPr/>
            </a:pPr>
            <a:r>
              <a:rPr lang="en-GB" sz="3200" b="1" dirty="0" smtClean="0"/>
              <a:t>understand the failure of the components and the reliability of the network under uncommon conditions,</a:t>
            </a:r>
          </a:p>
          <a:p>
            <a:pPr eaLnBrk="1" hangingPunct="1">
              <a:spcBef>
                <a:spcPts val="1500"/>
              </a:spcBef>
              <a:defRPr/>
            </a:pPr>
            <a:r>
              <a:rPr lang="en-GB" sz="3200" b="1" dirty="0" smtClean="0"/>
              <a:t>have adequate warning of storm time and intensity,</a:t>
            </a:r>
            <a:r>
              <a:rPr lang="en-GB" sz="3200" b="1" dirty="0"/>
              <a:t> and </a:t>
            </a:r>
          </a:p>
          <a:p>
            <a:pPr eaLnBrk="1" hangingPunct="1">
              <a:spcBef>
                <a:spcPts val="1500"/>
              </a:spcBef>
              <a:defRPr/>
            </a:pPr>
            <a:r>
              <a:rPr lang="en-GB" sz="3200" b="1" dirty="0" smtClean="0"/>
              <a:t>have a response plan,</a:t>
            </a:r>
          </a:p>
          <a:p>
            <a:pPr marL="0" indent="0" eaLnBrk="1" hangingPunct="1">
              <a:spcBef>
                <a:spcPts val="1500"/>
              </a:spcBef>
              <a:buFontTx/>
              <a:buNone/>
              <a:defRPr/>
            </a:pPr>
            <a:r>
              <a:rPr lang="en-US" sz="3200" b="1" dirty="0" smtClean="0"/>
              <a:t>            …  then GICs will not be emergencies.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02400" y="7613104"/>
            <a:ext cx="4896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Reduce uncertainty !</a:t>
            </a:r>
            <a:endParaRPr lang="en-GB" sz="3600" dirty="0">
              <a:solidFill>
                <a:srgbClr val="FF0000"/>
              </a:solidFill>
            </a:endParaRPr>
          </a:p>
          <a:p>
            <a:pPr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368821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685800" marR="0" indent="-685800" algn="l" defTabSz="1300163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AutoNum type="arabicPeriod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685800" marR="0" indent="-685800" algn="l" defTabSz="1300163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AutoNum type="arabicPeriod"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8936</TotalTime>
  <Pages>0</Pages>
  <Words>917</Words>
  <Characters>0</Characters>
  <Application>Microsoft Office PowerPoint</Application>
  <PresentationFormat>Custom</PresentationFormat>
  <Lines>0</Lines>
  <Paragraphs>146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1_Default Design</vt:lpstr>
      <vt:lpstr>PowerPoint Presentation</vt:lpstr>
      <vt:lpstr>Hypothesis</vt:lpstr>
      <vt:lpstr>PowerPoint Presentation</vt:lpstr>
      <vt:lpstr>Space physics</vt:lpstr>
      <vt:lpstr>Network analysis</vt:lpstr>
      <vt:lpstr>GIC exposure</vt:lpstr>
      <vt:lpstr>Three types of GIC risk</vt:lpstr>
      <vt:lpstr>Power system collapse</vt:lpstr>
      <vt:lpstr>Power triangle defines reactive power</vt:lpstr>
      <vt:lpstr>Distortion power</vt:lpstr>
      <vt:lpstr>General Power Theory: 3-D power triangle</vt:lpstr>
      <vt:lpstr>Effect of DC injection</vt:lpstr>
      <vt:lpstr>Network failure modelling</vt:lpstr>
      <vt:lpstr>Immediate transformer failure</vt:lpstr>
      <vt:lpstr>Delayed transformer failure</vt:lpstr>
      <vt:lpstr>Transformer monitoring</vt:lpstr>
      <vt:lpstr>Small GICs can damage transformers</vt:lpstr>
      <vt:lpstr>Managing the risk</vt:lpstr>
      <vt:lpstr>PowerPoint Presentation</vt:lpstr>
      <vt:lpstr>Emergency management of GIC events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/>
  <cp:lastModifiedBy>owner</cp:lastModifiedBy>
  <cp:revision>238</cp:revision>
  <dcterms:modified xsi:type="dcterms:W3CDTF">2012-10-22T21:27:38Z</dcterms:modified>
</cp:coreProperties>
</file>